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1" r:id="rId3"/>
    <p:sldId id="358" r:id="rId4"/>
    <p:sldId id="363" r:id="rId5"/>
    <p:sldId id="359" r:id="rId6"/>
    <p:sldId id="360" r:id="rId7"/>
    <p:sldId id="361" r:id="rId8"/>
    <p:sldId id="3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58"/>
            <p14:sldId id="363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A6C8A6-6903-4D8D-BCDE-7F1A6C7EB6D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404671-F8E6-4874-A104-DC3E07D3E42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55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09910F-E00C-4681-A6B8-1586F19D147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41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404671-F8E6-4874-A104-DC3E07D3E42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25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E5878-EE0C-40A2-850C-F2B6E1F52ED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1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6E5DC0-A893-4A10-A6CC-C2244EEFBAF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934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Simulation Project Guidelines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Develop, implement and assess a project plan to host a “dinner party”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Make it somewhat unique and complex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Your project will begin with a trip to the market and end with you cleaning dishes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Deliverables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project plan (due 11/1/14)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event (anytime between 11/1/14 and 12/1/14)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Final assessment of your plan’s success (due 12/1/14)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 plan and the assessment should be submitted to Blackboard, while the event should be enjoyed</a:t>
            </a:r>
          </a:p>
        </p:txBody>
      </p:sp>
    </p:spTree>
    <p:extLst>
      <p:ext uri="{BB962C8B-B14F-4D97-AF65-F5344CB8AC3E}">
        <p14:creationId xmlns:p14="http://schemas.microsoft.com/office/powerpoint/2010/main" val="417088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Statement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Briefly state the scope of </a:t>
            </a:r>
            <a:r>
              <a:rPr lang="en-US" smtClean="0"/>
              <a:t>your event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Include anticipated drivers of time, effort, and cost such as the number of guests, the planned menu,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Also include your target event date and budget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Provide a high-level description of project threats and your planned responses</a:t>
            </a:r>
          </a:p>
        </p:txBody>
      </p:sp>
    </p:spTree>
    <p:extLst>
      <p:ext uri="{BB962C8B-B14F-4D97-AF65-F5344CB8AC3E}">
        <p14:creationId xmlns:p14="http://schemas.microsoft.com/office/powerpoint/2010/main" val="342775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Project Plan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Before doing anything else, document your plan!!!!</a:t>
            </a:r>
          </a:p>
          <a:p>
            <a:pPr lvl="1"/>
            <a:r>
              <a:rPr lang="en-US" sz="2400" smtClean="0"/>
              <a:t>Describe the activities (WBS)</a:t>
            </a:r>
          </a:p>
          <a:p>
            <a:pPr lvl="1"/>
            <a:r>
              <a:rPr lang="en-US" sz="2400" smtClean="0"/>
              <a:t>Diagram the precedence relationships</a:t>
            </a:r>
          </a:p>
          <a:p>
            <a:pPr lvl="1"/>
            <a:r>
              <a:rPr lang="en-US" sz="2400" smtClean="0"/>
              <a:t>Estimate the budget</a:t>
            </a:r>
          </a:p>
          <a:p>
            <a:pPr lvl="2"/>
            <a:r>
              <a:rPr lang="en-US" sz="2000" smtClean="0"/>
              <a:t>Assign yourself a labor cost</a:t>
            </a:r>
          </a:p>
          <a:p>
            <a:pPr lvl="1"/>
            <a:r>
              <a:rPr lang="en-US" sz="2400" smtClean="0"/>
              <a:t>State the deliverables and desired quality</a:t>
            </a:r>
          </a:p>
          <a:p>
            <a:pPr lvl="1"/>
            <a:r>
              <a:rPr lang="en-US" sz="2400" smtClean="0"/>
              <a:t>Document your risk management plan</a:t>
            </a:r>
          </a:p>
          <a:p>
            <a:pPr lvl="1"/>
            <a:r>
              <a:rPr lang="en-US" sz="2400" smtClean="0"/>
              <a:t>Build the schedule including milestones</a:t>
            </a:r>
          </a:p>
          <a:p>
            <a:pPr lvl="2"/>
            <a:r>
              <a:rPr lang="en-US" sz="2000" smtClean="0"/>
              <a:t>document the planned time and earned value at each milestone and use to create an Earned Value graph</a:t>
            </a:r>
          </a:p>
        </p:txBody>
      </p:sp>
    </p:spTree>
    <p:extLst>
      <p:ext uri="{BB962C8B-B14F-4D97-AF65-F5344CB8AC3E}">
        <p14:creationId xmlns:p14="http://schemas.microsoft.com/office/powerpoint/2010/main" val="170018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Management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Track the actual time and cost as you execute your plan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Complete your EVM graph by plotting the actual time and cost needed to achieve each milestone</a:t>
            </a:r>
          </a:p>
          <a:p>
            <a:pPr>
              <a:lnSpc>
                <a:spcPct val="90000"/>
              </a:lnSpc>
            </a:pPr>
            <a:r>
              <a:rPr lang="en-US" smtClean="0"/>
              <a:t>This will be critical evidence for your final assessment</a:t>
            </a:r>
          </a:p>
          <a:p>
            <a:pPr>
              <a:lnSpc>
                <a:spcPct val="90000"/>
              </a:lnSpc>
            </a:pPr>
            <a:r>
              <a:rPr lang="en-US" smtClean="0"/>
              <a:t>Describe and capture any other metrics you feel are necessary to prove project success</a:t>
            </a:r>
          </a:p>
        </p:txBody>
      </p:sp>
    </p:spTree>
    <p:extLst>
      <p:ext uri="{BB962C8B-B14F-4D97-AF65-F5344CB8AC3E}">
        <p14:creationId xmlns:p14="http://schemas.microsoft.com/office/powerpoint/2010/main" val="381717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Assessment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EVM and supporting metrics</a:t>
            </a:r>
          </a:p>
          <a:p>
            <a:r>
              <a:rPr lang="en-US" sz="2800" smtClean="0"/>
              <a:t>Post-project assessment</a:t>
            </a:r>
          </a:p>
          <a:p>
            <a:pPr lvl="1"/>
            <a:r>
              <a:rPr lang="en-US" sz="2400" smtClean="0"/>
              <a:t>Quantify the accuracy of the plan (i.e., the degree to which you achieved your time, cost, scope and quality objectives)</a:t>
            </a:r>
          </a:p>
          <a:p>
            <a:pPr lvl="1"/>
            <a:r>
              <a:rPr lang="en-US" sz="2400" smtClean="0"/>
              <a:t>Discuss the reasons for any discrepancies</a:t>
            </a:r>
          </a:p>
          <a:p>
            <a:pPr lvl="1"/>
            <a:r>
              <a:rPr lang="en-US" sz="2400" smtClean="0"/>
              <a:t>Discuss improvements you would make to your project management process</a:t>
            </a:r>
          </a:p>
          <a:p>
            <a:pPr lvl="1"/>
            <a:r>
              <a:rPr lang="en-US" sz="2400" smtClean="0"/>
              <a:t>Include a picture of your masterpiece because, of course, presentation counts</a:t>
            </a:r>
          </a:p>
        </p:txBody>
      </p:sp>
    </p:spTree>
    <p:extLst>
      <p:ext uri="{BB962C8B-B14F-4D97-AF65-F5344CB8AC3E}">
        <p14:creationId xmlns:p14="http://schemas.microsoft.com/office/powerpoint/2010/main" val="828099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Notes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You are not being graded on the accuracy of your plan, but rather on your ability to build, execute and objectively assess 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expected that there will be discrepancies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 honest in your data collection and assessment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Remember that this assignment has 3 distinct parts (plan, execute, assess) with 3 distinct deliverables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project plan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event (which you and your guests will enjoy)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final assessment report</a:t>
            </a:r>
          </a:p>
        </p:txBody>
      </p:sp>
    </p:spTree>
    <p:extLst>
      <p:ext uri="{BB962C8B-B14F-4D97-AF65-F5344CB8AC3E}">
        <p14:creationId xmlns:p14="http://schemas.microsoft.com/office/powerpoint/2010/main" val="215706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418</Words>
  <Application>Microsoft Office PowerPoint</Application>
  <PresentationFormat>On-screen Show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Assignment Overview</vt:lpstr>
      <vt:lpstr>The Scope Statement</vt:lpstr>
      <vt:lpstr>The Project Plan</vt:lpstr>
      <vt:lpstr>Earned Value Management</vt:lpstr>
      <vt:lpstr>Final Assessment</vt:lpstr>
      <vt:lpstr>Important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2014-09-14T13:41:38Z</dcterms:modified>
</cp:coreProperties>
</file>