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80" r:id="rId2"/>
  </p:sldMasterIdLst>
  <p:notesMasterIdLst>
    <p:notesMasterId r:id="rId15"/>
  </p:notesMasterIdLst>
  <p:handoutMasterIdLst>
    <p:handoutMasterId r:id="rId16"/>
  </p:handoutMasterIdLst>
  <p:sldIdLst>
    <p:sldId id="390" r:id="rId3"/>
    <p:sldId id="460" r:id="rId4"/>
    <p:sldId id="466" r:id="rId5"/>
    <p:sldId id="468" r:id="rId6"/>
    <p:sldId id="462" r:id="rId7"/>
    <p:sldId id="469" r:id="rId8"/>
    <p:sldId id="473" r:id="rId9"/>
    <p:sldId id="461" r:id="rId10"/>
    <p:sldId id="463" r:id="rId11"/>
    <p:sldId id="472" r:id="rId12"/>
    <p:sldId id="464" r:id="rId13"/>
    <p:sldId id="465" r:id="rId14"/>
  </p:sldIdLst>
  <p:sldSz cx="9144000" cy="6858000" type="screen4x3"/>
  <p:notesSz cx="7315200" cy="9601200"/>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222222"/>
    <a:srgbClr val="18B2B6"/>
    <a:srgbClr val="0033CC"/>
    <a:srgbClr val="F8F8F8"/>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51" autoAdjust="0"/>
    <p:restoredTop sz="86392" autoAdjust="0"/>
  </p:normalViewPr>
  <p:slideViewPr>
    <p:cSldViewPr>
      <p:cViewPr varScale="1">
        <p:scale>
          <a:sx n="116" d="100"/>
          <a:sy n="116" d="100"/>
        </p:scale>
        <p:origin x="1158" y="84"/>
      </p:cViewPr>
      <p:guideLst>
        <p:guide orient="horz" pos="2160"/>
        <p:guide pos="2880"/>
      </p:guideLst>
    </p:cSldViewPr>
  </p:slideViewPr>
  <p:outlineViewPr>
    <p:cViewPr>
      <p:scale>
        <a:sx n="33" d="100"/>
        <a:sy n="33" d="100"/>
      </p:scale>
      <p:origin x="0" y="400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46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l">
              <a:defRPr sz="1200" smtClean="0"/>
            </a:lvl1pPr>
          </a:lstStyle>
          <a:p>
            <a:pPr>
              <a:defRPr/>
            </a:pPr>
            <a:endParaRPr lang="en-US"/>
          </a:p>
        </p:txBody>
      </p:sp>
      <p:sp>
        <p:nvSpPr>
          <p:cNvPr id="147459" name="Rectangle 3"/>
          <p:cNvSpPr>
            <a:spLocks noGrp="1" noChangeArrowheads="1"/>
          </p:cNvSpPr>
          <p:nvPr>
            <p:ph type="dt" sz="quarter" idx="1"/>
          </p:nvPr>
        </p:nvSpPr>
        <p:spPr bwMode="auto">
          <a:xfrm>
            <a:off x="4142962"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r">
              <a:defRPr sz="1200" smtClean="0"/>
            </a:lvl1pPr>
          </a:lstStyle>
          <a:p>
            <a:pPr>
              <a:defRPr/>
            </a:pPr>
            <a:endParaRPr lang="en-US"/>
          </a:p>
        </p:txBody>
      </p:sp>
      <p:sp>
        <p:nvSpPr>
          <p:cNvPr id="147460" name="Rectangle 4"/>
          <p:cNvSpPr>
            <a:spLocks noGrp="1" noChangeArrowheads="1"/>
          </p:cNvSpPr>
          <p:nvPr>
            <p:ph type="ftr" sz="quarter" idx="2"/>
          </p:nvPr>
        </p:nvSpPr>
        <p:spPr bwMode="auto">
          <a:xfrm>
            <a:off x="0"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l">
              <a:defRPr sz="1200" smtClean="0"/>
            </a:lvl1pPr>
          </a:lstStyle>
          <a:p>
            <a:pPr>
              <a:defRPr/>
            </a:pPr>
            <a:endParaRPr lang="en-US"/>
          </a:p>
        </p:txBody>
      </p:sp>
      <p:sp>
        <p:nvSpPr>
          <p:cNvPr id="147461" name="Rectangle 5"/>
          <p:cNvSpPr>
            <a:spLocks noGrp="1" noChangeArrowheads="1"/>
          </p:cNvSpPr>
          <p:nvPr>
            <p:ph type="sldNum" sz="quarter" idx="3"/>
          </p:nvPr>
        </p:nvSpPr>
        <p:spPr bwMode="auto">
          <a:xfrm>
            <a:off x="4142962"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r">
              <a:defRPr sz="1200" smtClean="0"/>
            </a:lvl1pPr>
          </a:lstStyle>
          <a:p>
            <a:pPr>
              <a:defRPr/>
            </a:pPr>
            <a:fld id="{0FA4BCF2-D88E-440A-9CD7-5C1A8B4895C6}" type="slidenum">
              <a:rPr lang="en-US"/>
              <a:pPr>
                <a:defRPr/>
              </a:pPr>
              <a:t>‹#›</a:t>
            </a:fld>
            <a:endParaRPr lang="en-US"/>
          </a:p>
        </p:txBody>
      </p:sp>
    </p:spTree>
    <p:extLst>
      <p:ext uri="{BB962C8B-B14F-4D97-AF65-F5344CB8AC3E}">
        <p14:creationId xmlns:p14="http://schemas.microsoft.com/office/powerpoint/2010/main" val="2272920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smtClean="0"/>
            </a:lvl1pPr>
          </a:lstStyle>
          <a:p>
            <a:pPr>
              <a:defRPr/>
            </a:pPr>
            <a:endParaRPr lang="en-US"/>
          </a:p>
        </p:txBody>
      </p:sp>
      <p:sp>
        <p:nvSpPr>
          <p:cNvPr id="83971" name="Rectangle 3"/>
          <p:cNvSpPr>
            <a:spLocks noGrp="1" noChangeArrowheads="1"/>
          </p:cNvSpPr>
          <p:nvPr>
            <p:ph type="dt" idx="1"/>
          </p:nvPr>
        </p:nvSpPr>
        <p:spPr bwMode="auto">
          <a:xfrm>
            <a:off x="4142962"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endParaRPr lang="en-US"/>
          </a:p>
        </p:txBody>
      </p:sp>
      <p:sp>
        <p:nvSpPr>
          <p:cNvPr id="8192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83973" name="Rectangle 5"/>
          <p:cNvSpPr>
            <a:spLocks noGrp="1" noChangeArrowheads="1"/>
          </p:cNvSpPr>
          <p:nvPr>
            <p:ph type="body" sz="quarter" idx="3"/>
          </p:nvPr>
        </p:nvSpPr>
        <p:spPr bwMode="auto">
          <a:xfrm>
            <a:off x="732183" y="4561226"/>
            <a:ext cx="5850835"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3974" name="Rectangle 6"/>
          <p:cNvSpPr>
            <a:spLocks noGrp="1" noChangeArrowheads="1"/>
          </p:cNvSpPr>
          <p:nvPr>
            <p:ph type="ftr" sz="quarter" idx="4"/>
          </p:nvPr>
        </p:nvSpPr>
        <p:spPr bwMode="auto">
          <a:xfrm>
            <a:off x="0"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smtClean="0"/>
            </a:lvl1pPr>
          </a:lstStyle>
          <a:p>
            <a:pPr>
              <a:defRPr/>
            </a:pPr>
            <a:endParaRPr lang="en-US"/>
          </a:p>
        </p:txBody>
      </p:sp>
      <p:sp>
        <p:nvSpPr>
          <p:cNvPr id="83975" name="Rectangle 7"/>
          <p:cNvSpPr>
            <a:spLocks noGrp="1" noChangeArrowheads="1"/>
          </p:cNvSpPr>
          <p:nvPr>
            <p:ph type="sldNum" sz="quarter" idx="5"/>
          </p:nvPr>
        </p:nvSpPr>
        <p:spPr bwMode="auto">
          <a:xfrm>
            <a:off x="4142962"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fld id="{F48C8418-815B-4876-A6A7-4FE2712B2668}" type="slidenum">
              <a:rPr lang="en-US"/>
              <a:pPr>
                <a:defRPr/>
              </a:pPr>
              <a:t>‹#›</a:t>
            </a:fld>
            <a:endParaRPr lang="en-US"/>
          </a:p>
        </p:txBody>
      </p:sp>
    </p:spTree>
    <p:extLst>
      <p:ext uri="{BB962C8B-B14F-4D97-AF65-F5344CB8AC3E}">
        <p14:creationId xmlns:p14="http://schemas.microsoft.com/office/powerpoint/2010/main" val="41997174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a:t>
            </a:fld>
            <a:endParaRPr lang="en-US"/>
          </a:p>
        </p:txBody>
      </p:sp>
    </p:spTree>
    <p:extLst>
      <p:ext uri="{BB962C8B-B14F-4D97-AF65-F5344CB8AC3E}">
        <p14:creationId xmlns:p14="http://schemas.microsoft.com/office/powerpoint/2010/main" val="2035536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11</a:t>
            </a:fld>
            <a:endParaRPr lang="en-US"/>
          </a:p>
        </p:txBody>
      </p:sp>
    </p:spTree>
    <p:extLst>
      <p:ext uri="{BB962C8B-B14F-4D97-AF65-F5344CB8AC3E}">
        <p14:creationId xmlns:p14="http://schemas.microsoft.com/office/powerpoint/2010/main" val="2358341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12</a:t>
            </a:fld>
            <a:endParaRPr lang="en-US"/>
          </a:p>
        </p:txBody>
      </p:sp>
    </p:spTree>
    <p:extLst>
      <p:ext uri="{BB962C8B-B14F-4D97-AF65-F5344CB8AC3E}">
        <p14:creationId xmlns:p14="http://schemas.microsoft.com/office/powerpoint/2010/main" val="1184012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3</a:t>
            </a:fld>
            <a:endParaRPr lang="en-US"/>
          </a:p>
        </p:txBody>
      </p:sp>
    </p:spTree>
    <p:extLst>
      <p:ext uri="{BB962C8B-B14F-4D97-AF65-F5344CB8AC3E}">
        <p14:creationId xmlns:p14="http://schemas.microsoft.com/office/powerpoint/2010/main" val="1494089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4</a:t>
            </a:fld>
            <a:endParaRPr lang="en-US"/>
          </a:p>
        </p:txBody>
      </p:sp>
    </p:spTree>
    <p:extLst>
      <p:ext uri="{BB962C8B-B14F-4D97-AF65-F5344CB8AC3E}">
        <p14:creationId xmlns:p14="http://schemas.microsoft.com/office/powerpoint/2010/main" val="1629920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5</a:t>
            </a:fld>
            <a:endParaRPr lang="en-US"/>
          </a:p>
        </p:txBody>
      </p:sp>
    </p:spTree>
    <p:extLst>
      <p:ext uri="{BB962C8B-B14F-4D97-AF65-F5344CB8AC3E}">
        <p14:creationId xmlns:p14="http://schemas.microsoft.com/office/powerpoint/2010/main" val="3724257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6</a:t>
            </a:fld>
            <a:endParaRPr lang="en-US"/>
          </a:p>
        </p:txBody>
      </p:sp>
    </p:spTree>
    <p:extLst>
      <p:ext uri="{BB962C8B-B14F-4D97-AF65-F5344CB8AC3E}">
        <p14:creationId xmlns:p14="http://schemas.microsoft.com/office/powerpoint/2010/main" val="3339879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7</a:t>
            </a:fld>
            <a:endParaRPr lang="en-US"/>
          </a:p>
        </p:txBody>
      </p:sp>
    </p:spTree>
    <p:extLst>
      <p:ext uri="{BB962C8B-B14F-4D97-AF65-F5344CB8AC3E}">
        <p14:creationId xmlns:p14="http://schemas.microsoft.com/office/powerpoint/2010/main" val="3339879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8</a:t>
            </a:fld>
            <a:endParaRPr lang="en-US"/>
          </a:p>
        </p:txBody>
      </p:sp>
    </p:spTree>
    <p:extLst>
      <p:ext uri="{BB962C8B-B14F-4D97-AF65-F5344CB8AC3E}">
        <p14:creationId xmlns:p14="http://schemas.microsoft.com/office/powerpoint/2010/main" val="2035536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9</a:t>
            </a:fld>
            <a:endParaRPr lang="en-US"/>
          </a:p>
        </p:txBody>
      </p:sp>
    </p:spTree>
    <p:extLst>
      <p:ext uri="{BB962C8B-B14F-4D97-AF65-F5344CB8AC3E}">
        <p14:creationId xmlns:p14="http://schemas.microsoft.com/office/powerpoint/2010/main" val="1404021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10</a:t>
            </a:fld>
            <a:endParaRPr lang="en-US"/>
          </a:p>
        </p:txBody>
      </p:sp>
    </p:spTree>
    <p:extLst>
      <p:ext uri="{BB962C8B-B14F-4D97-AF65-F5344CB8AC3E}">
        <p14:creationId xmlns:p14="http://schemas.microsoft.com/office/powerpoint/2010/main" val="1558626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1D0122C-8ECB-4079-B5A9-590870606329}" type="slidenum">
              <a:rPr lang="en-US"/>
              <a:pPr>
                <a:defRPr/>
              </a:pPr>
              <a:t>‹#›</a:t>
            </a:fld>
            <a:endParaRPr lang="en-US"/>
          </a:p>
        </p:txBody>
      </p:sp>
      <p:sp>
        <p:nvSpPr>
          <p:cNvPr id="5" name="Rectangle 3"/>
          <p:cNvSpPr>
            <a:spLocks noGrp="1" noChangeArrowheads="1"/>
          </p:cNvSpPr>
          <p:nvPr>
            <p:ph type="title"/>
          </p:nvPr>
        </p:nvSpPr>
        <p:spPr bwMode="auto">
          <a:xfrm>
            <a:off x="0" y="2819400"/>
            <a:ext cx="9144000" cy="1143000"/>
          </a:xfrm>
          <a:prstGeom prst="rect">
            <a:avLst/>
          </a:prstGeom>
          <a:solidFill>
            <a:schemeClr val="tx2"/>
          </a:solidFill>
          <a:ln w="9525">
            <a:noFill/>
            <a:miter lim="800000"/>
            <a:headEnd/>
            <a:tailEnd/>
          </a:ln>
        </p:spPr>
        <p:txBody>
          <a:bodyPr vert="horz" wrap="square" lIns="274320" tIns="45720" rIns="91440" bIns="45720" numCol="1" anchor="ctr" anchorCtr="0" compatLnSpc="1">
            <a:prstTxWarp prst="textNoShape">
              <a:avLst/>
            </a:prstTxWarp>
          </a:bodyPr>
          <a:lstStyle/>
          <a:p>
            <a:pPr lvl="0"/>
            <a:r>
              <a:rPr lang="en-US"/>
              <a:t>Click to edit Master title style</a:t>
            </a:r>
          </a:p>
        </p:txBody>
      </p:sp>
      <p:sp>
        <p:nvSpPr>
          <p:cNvPr id="8" name="Text Placeholder 7"/>
          <p:cNvSpPr>
            <a:spLocks noGrp="1"/>
          </p:cNvSpPr>
          <p:nvPr>
            <p:ph type="body" sz="quarter" idx="13"/>
          </p:nvPr>
        </p:nvSpPr>
        <p:spPr>
          <a:xfrm>
            <a:off x="2819400" y="4267200"/>
            <a:ext cx="5943600" cy="1676400"/>
          </a:xfrm>
          <a:prstGeom prst="rect">
            <a:avLst/>
          </a:prstGeom>
        </p:spPr>
        <p:txBody>
          <a:bodyPr/>
          <a:lstStyle>
            <a:lvl1pPr marL="0" indent="0">
              <a:buNone/>
              <a:defRPr>
                <a:solidFill>
                  <a:schemeClr val="tx2"/>
                </a:solidFill>
                <a:latin typeface="+mj-lt"/>
              </a:defRPr>
            </a:lvl1pPr>
            <a:lvl2pPr>
              <a:buNone/>
              <a:defRPr>
                <a:solidFill>
                  <a:schemeClr val="tx2"/>
                </a:solidFill>
              </a:defRPr>
            </a:lvl2pPr>
            <a:lvl3pPr>
              <a:buNone/>
              <a:defRPr>
                <a:solidFill>
                  <a:schemeClr val="tx2"/>
                </a:solidFill>
              </a:defRPr>
            </a:lvl3pPr>
            <a:lvl4pPr>
              <a:buNone/>
              <a:defRPr>
                <a:solidFill>
                  <a:schemeClr val="tx2"/>
                </a:solidFill>
              </a:defRPr>
            </a:lvl4pPr>
            <a:lvl5pPr>
              <a:buNone/>
              <a:defRPr>
                <a:solidFill>
                  <a:schemeClr val="tx2"/>
                </a:solidFill>
              </a:defRPr>
            </a:lvl5pPr>
          </a:lstStyle>
          <a:p>
            <a:pPr lvl="0"/>
            <a:r>
              <a:rPr lang="en-US"/>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 name="Vertical Title 1"/>
          <p:cNvSpPr>
            <a:spLocks noGrp="1"/>
          </p:cNvSpPr>
          <p:nvPr>
            <p:ph type="title" orient="vert"/>
          </p:nvPr>
        </p:nvSpPr>
        <p:spPr>
          <a:xfrm>
            <a:off x="6762750" y="533400"/>
            <a:ext cx="19240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90600" y="533400"/>
            <a:ext cx="56197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F1E035D3-54D9-4C90-91CA-1F6BBEF4309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a:t>Click to edit Master title style</a:t>
            </a:r>
          </a:p>
        </p:txBody>
      </p:sp>
      <p:sp>
        <p:nvSpPr>
          <p:cNvPr id="3" name="Table Placeholder 2"/>
          <p:cNvSpPr>
            <a:spLocks noGrp="1"/>
          </p:cNvSpPr>
          <p:nvPr>
            <p:ph type="tbl" idx="1"/>
          </p:nvPr>
        </p:nvSpPr>
        <p:spPr>
          <a:xfrm>
            <a:off x="990600" y="1828800"/>
            <a:ext cx="7696200" cy="4297363"/>
          </a:xfrm>
        </p:spPr>
        <p:txBody>
          <a:bodyPr/>
          <a:lstStyle/>
          <a:p>
            <a:pPr lvl="0"/>
            <a:r>
              <a:rPr lang="en-US" noProof="0"/>
              <a:t>Click icon to add table</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91FCAF44-A2A7-4CCD-B6C6-2F4904DB3E4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a:t>Click to edit Master title style</a:t>
            </a:r>
          </a:p>
        </p:txBody>
      </p:sp>
      <p:sp>
        <p:nvSpPr>
          <p:cNvPr id="3" name="Text Placeholder 2"/>
          <p:cNvSpPr>
            <a:spLocks noGrp="1"/>
          </p:cNvSpPr>
          <p:nvPr>
            <p:ph type="body" sz="half" idx="1"/>
          </p:nvPr>
        </p:nvSpPr>
        <p:spPr>
          <a:xfrm>
            <a:off x="990600" y="1828800"/>
            <a:ext cx="37719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14900" y="1828800"/>
            <a:ext cx="37719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B6E41460-8EF0-4699-AF3D-B2F1FDC5A931}"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153400" cy="1143000"/>
          </a:xfrm>
        </p:spPr>
        <p:txBody>
          <a:bodyPr/>
          <a:lstStyle/>
          <a:p>
            <a:r>
              <a:rPr lang="en-US" dirty="0"/>
              <a:t>Click to edit Master title style</a:t>
            </a:r>
          </a:p>
        </p:txBody>
      </p:sp>
      <p:sp>
        <p:nvSpPr>
          <p:cNvPr id="3" name="Text Placeholder 2"/>
          <p:cNvSpPr>
            <a:spLocks noGrp="1"/>
          </p:cNvSpPr>
          <p:nvPr>
            <p:ph type="body" sz="half" idx="1"/>
          </p:nvPr>
        </p:nvSpPr>
        <p:spPr>
          <a:xfrm>
            <a:off x="990600" y="1752600"/>
            <a:ext cx="39624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5105400" y="1752600"/>
            <a:ext cx="3886200" cy="4876800"/>
          </a:xfrm>
        </p:spPr>
        <p:txBody>
          <a:bodyPr/>
          <a:lstStyle/>
          <a:p>
            <a:pPr lvl="0"/>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118104E9-686D-4EEF-853E-2B7FC0BFC96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906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149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D74AC02-7534-425D-9D68-BB86A7E0F91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90600" y="1793874"/>
            <a:ext cx="3733800"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990600" y="2632075"/>
            <a:ext cx="3733800"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953000" y="1793874"/>
            <a:ext cx="3813175"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953000" y="2632075"/>
            <a:ext cx="3813175"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5"/>
          <p:cNvSpPr>
            <a:spLocks noGrp="1" noChangeArrowheads="1"/>
          </p:cNvSpPr>
          <p:nvPr>
            <p:ph type="dt" sz="half" idx="10"/>
          </p:nvPr>
        </p:nvSpPr>
        <p:spPr>
          <a:xfrm>
            <a:off x="1066800" y="6245225"/>
            <a:ext cx="2133600" cy="47625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3505200" y="6245225"/>
            <a:ext cx="2895600" cy="47625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xfrm>
            <a:off x="6629400" y="6245225"/>
            <a:ext cx="2133600" cy="476250"/>
          </a:xfrm>
          <a:ln/>
        </p:spPr>
        <p:txBody>
          <a:bodyPr/>
          <a:lstStyle>
            <a:lvl1pPr>
              <a:defRPr/>
            </a:lvl1pPr>
          </a:lstStyle>
          <a:p>
            <a:pPr>
              <a:defRPr/>
            </a:pPr>
            <a:fld id="{4A42361D-285A-4411-BF2F-5F15F18B962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1EC80791-D0B4-4C00-B287-D0425F8BF0B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fld id="{4430B8C6-5827-465E-BBB0-2945CE2BDCC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1" y="1828800"/>
            <a:ext cx="2895600" cy="990600"/>
          </a:xfrm>
        </p:spPr>
        <p:txBody>
          <a:bodyPr anchor="t"/>
          <a:lstStyle>
            <a:lvl1pPr algn="l">
              <a:defRPr sz="2000" b="1"/>
            </a:lvl1pPr>
          </a:lstStyle>
          <a:p>
            <a:r>
              <a:rPr lang="en-US"/>
              <a:t>Click to edit Master title style</a:t>
            </a:r>
          </a:p>
        </p:txBody>
      </p:sp>
      <p:sp>
        <p:nvSpPr>
          <p:cNvPr id="3" name="Content Placeholder 2"/>
          <p:cNvSpPr>
            <a:spLocks noGrp="1"/>
          </p:cNvSpPr>
          <p:nvPr>
            <p:ph idx="1"/>
          </p:nvPr>
        </p:nvSpPr>
        <p:spPr>
          <a:xfrm>
            <a:off x="4114800" y="1810111"/>
            <a:ext cx="4572000" cy="43160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90601" y="2895600"/>
            <a:ext cx="2895600" cy="3230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B7A5559-1F48-4FDC-B269-9C4E1620E42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6B71106D-F034-4803-A19C-5843D508FEEB}" type="slidenum">
              <a:rPr lang="en-US"/>
              <a:pPr>
                <a:defRPr/>
              </a:pPr>
              <a:t>‹#›</a:t>
            </a:fld>
            <a:endParaRPr lang="en-US"/>
          </a:p>
        </p:txBody>
      </p:sp>
      <p:sp>
        <p:nvSpPr>
          <p:cNvPr id="8" name="Rectangle 7"/>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D9382E54-FB81-40A8-AB8D-CD0461E5200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7" name="Text Box 8"/>
          <p:cNvSpPr txBox="1">
            <a:spLocks noChangeArrowheads="1"/>
          </p:cNvSpPr>
          <p:nvPr/>
        </p:nvSpPr>
        <p:spPr bwMode="auto">
          <a:xfrm>
            <a:off x="1524000" y="1237074"/>
            <a:ext cx="7645400" cy="515526"/>
          </a:xfrm>
          <a:prstGeom prst="rect">
            <a:avLst/>
          </a:prstGeom>
          <a:noFill/>
          <a:ln w="9525">
            <a:noFill/>
            <a:miter lim="800000"/>
            <a:headEnd/>
            <a:tailEnd/>
          </a:ln>
          <a:effectLst/>
        </p:spPr>
        <p:txBody>
          <a:bodyPr wrap="square">
            <a:spAutoFit/>
          </a:bodyPr>
          <a:lstStyle/>
          <a:p>
            <a:pPr algn="l">
              <a:defRPr/>
            </a:pPr>
            <a:r>
              <a:rPr lang="en-US" sz="2730" b="1" dirty="0">
                <a:solidFill>
                  <a:schemeClr val="accent1">
                    <a:lumMod val="75000"/>
                  </a:schemeClr>
                </a:solidFill>
                <a:latin typeface="Futura Md BT" pitchFamily="34" charset="0"/>
              </a:rPr>
              <a:t>information technology &amp; management</a:t>
            </a:r>
          </a:p>
        </p:txBody>
      </p:sp>
      <p:sp>
        <p:nvSpPr>
          <p:cNvPr id="24" name="Rectangle 4"/>
          <p:cNvSpPr>
            <a:spLocks noGrp="1" noChangeArrowheads="1"/>
          </p:cNvSpPr>
          <p:nvPr>
            <p:ph type="dt" sz="half" idx="2"/>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5" name="Rectangle 5"/>
          <p:cNvSpPr>
            <a:spLocks noGrp="1" noChangeArrowheads="1"/>
          </p:cNvSpPr>
          <p:nvPr>
            <p:ph type="ftr" sz="quarter" idx="3"/>
          </p:nvPr>
        </p:nvSpPr>
        <p:spPr bwMode="auto">
          <a:xfrm>
            <a:off x="32766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6" name="Rectangle 6"/>
          <p:cNvSpPr>
            <a:spLocks noGrp="1" noChangeArrowheads="1"/>
          </p:cNvSpPr>
          <p:nvPr>
            <p:ph type="sldNum" sz="quarter" idx="4"/>
          </p:nvPr>
        </p:nvSpPr>
        <p:spPr bwMode="auto">
          <a:xfrm>
            <a:off x="67818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b="1">
                <a:solidFill>
                  <a:schemeClr val="tx2"/>
                </a:solidFill>
                <a:latin typeface="+mj-lt"/>
              </a:defRPr>
            </a:lvl1pPr>
          </a:lstStyle>
          <a:p>
            <a:pPr>
              <a:defRPr/>
            </a:pPr>
            <a:fld id="{D7FEDE45-6CB2-46AC-ADB5-5552551D4D10}" type="slidenum">
              <a:rPr lang="en-US"/>
              <a:pPr>
                <a:defRPr/>
              </a:pPr>
              <a:t>‹#›</a:t>
            </a:fld>
            <a:endParaRPr lang="en-US"/>
          </a:p>
        </p:txBody>
      </p:sp>
      <p:pic>
        <p:nvPicPr>
          <p:cNvPr id="18" name="Picture 13" descr="C:\Users\Ray Trygstad\Documents\Projects\ITM 588\IITlogoWhite.png"/>
          <p:cNvPicPr>
            <a:picLocks noChangeAspect="1" noChangeArrowheads="1"/>
          </p:cNvPicPr>
          <p:nvPr/>
        </p:nvPicPr>
        <p:blipFill>
          <a:blip r:embed="rId3" cstate="print"/>
          <a:srcRect/>
          <a:stretch>
            <a:fillRect/>
          </a:stretch>
        </p:blipFill>
        <p:spPr bwMode="auto">
          <a:xfrm>
            <a:off x="381000" y="304800"/>
            <a:ext cx="8341310" cy="854439"/>
          </a:xfrm>
          <a:prstGeom prst="rect">
            <a:avLst/>
          </a:prstGeom>
          <a:noFill/>
        </p:spPr>
      </p:pic>
    </p:spTree>
  </p:cSld>
  <p:clrMap bg1="lt1" tx1="dk1" bg2="lt2" tx2="dk2" accent1="accent1" accent2="accent2" accent3="accent3" accent4="accent4" accent5="accent5" accent6="accent6" hlink="hlink" folHlink="folHlink"/>
  <p:sldLayoutIdLst>
    <p:sldLayoutId id="2147483702" r:id="rId1"/>
  </p:sldLayoutIdLst>
  <p:txStyles>
    <p:titleStyle>
      <a:lvl1pPr algn="l" rtl="0" eaLnBrk="1" fontAlgn="base" hangingPunct="1">
        <a:spcBef>
          <a:spcPct val="0"/>
        </a:spcBef>
        <a:spcAft>
          <a:spcPct val="0"/>
        </a:spcAft>
        <a:defRPr sz="4000" b="1">
          <a:solidFill>
            <a:schemeClr val="tx1"/>
          </a:solidFill>
          <a:latin typeface="+mj-lt"/>
          <a:ea typeface="+mj-ea"/>
          <a:cs typeface="+mj-cs"/>
        </a:defRPr>
      </a:lvl1pPr>
      <a:lvl2pPr algn="l" rtl="0" eaLnBrk="1" fontAlgn="base" hangingPunct="1">
        <a:spcBef>
          <a:spcPct val="0"/>
        </a:spcBef>
        <a:spcAft>
          <a:spcPct val="0"/>
        </a:spcAft>
        <a:defRPr sz="4000">
          <a:solidFill>
            <a:schemeClr val="tx2"/>
          </a:solidFill>
          <a:latin typeface="Futura Md BT" pitchFamily="34" charset="0"/>
        </a:defRPr>
      </a:lvl2pPr>
      <a:lvl3pPr algn="l" rtl="0" eaLnBrk="1" fontAlgn="base" hangingPunct="1">
        <a:spcBef>
          <a:spcPct val="0"/>
        </a:spcBef>
        <a:spcAft>
          <a:spcPct val="0"/>
        </a:spcAft>
        <a:defRPr sz="4000">
          <a:solidFill>
            <a:schemeClr val="tx2"/>
          </a:solidFill>
          <a:latin typeface="Futura Md BT" pitchFamily="34" charset="0"/>
        </a:defRPr>
      </a:lvl3pPr>
      <a:lvl4pPr algn="l" rtl="0" eaLnBrk="1" fontAlgn="base" hangingPunct="1">
        <a:spcBef>
          <a:spcPct val="0"/>
        </a:spcBef>
        <a:spcAft>
          <a:spcPct val="0"/>
        </a:spcAft>
        <a:defRPr sz="4000">
          <a:solidFill>
            <a:schemeClr val="tx2"/>
          </a:solidFill>
          <a:latin typeface="Futura Md BT" pitchFamily="34" charset="0"/>
        </a:defRPr>
      </a:lvl4pPr>
      <a:lvl5pPr algn="l" rtl="0" eaLnBrk="1" fontAlgn="base" hangingPunct="1">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eaLnBrk="1" fontAlgn="base" hangingPunct="1">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eaLnBrk="1" fontAlgn="base" hangingPunct="1">
        <a:spcBef>
          <a:spcPct val="20000"/>
        </a:spcBef>
        <a:spcAft>
          <a:spcPct val="0"/>
        </a:spcAft>
        <a:buFont typeface="Wingdings" pitchFamily="2" charset="2"/>
        <a:buChar char="§"/>
        <a:defRPr sz="2800">
          <a:solidFill>
            <a:schemeClr val="tx1"/>
          </a:solidFill>
          <a:latin typeface="+mn-lt"/>
        </a:defRPr>
      </a:lvl2pPr>
      <a:lvl3pPr marL="1208088" indent="-228600" algn="l" rtl="0" eaLnBrk="1" fontAlgn="base" hangingPunct="1">
        <a:spcBef>
          <a:spcPct val="20000"/>
        </a:spcBef>
        <a:spcAft>
          <a:spcPct val="0"/>
        </a:spcAft>
        <a:buFont typeface="Century Schoolbook" pitchFamily="18" charset="0"/>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AEAEA"/>
        </a:solidFill>
        <a:effectLst/>
      </p:bgPr>
    </p:bg>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457200" y="457200"/>
            <a:ext cx="8686800" cy="11430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2051" name="Rectangle 3"/>
          <p:cNvSpPr>
            <a:spLocks noGrp="1" noChangeArrowheads="1"/>
          </p:cNvSpPr>
          <p:nvPr>
            <p:ph type="title"/>
          </p:nvPr>
        </p:nvSpPr>
        <p:spPr bwMode="auto">
          <a:xfrm>
            <a:off x="990600" y="5334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5300" name="Rectangle 4"/>
          <p:cNvSpPr>
            <a:spLocks noGrp="1" noChangeArrowheads="1"/>
          </p:cNvSpPr>
          <p:nvPr>
            <p:ph type="body" idx="1"/>
          </p:nvPr>
        </p:nvSpPr>
        <p:spPr bwMode="auto">
          <a:xfrm>
            <a:off x="990600" y="1828800"/>
            <a:ext cx="7696200" cy="4297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301" name="Rectangle 5"/>
          <p:cNvSpPr>
            <a:spLocks noGrp="1" noChangeArrowheads="1"/>
          </p:cNvSpPr>
          <p:nvPr>
            <p:ph type="dt" sz="half" idx="2"/>
          </p:nvPr>
        </p:nvSpPr>
        <p:spPr bwMode="auto">
          <a:xfrm>
            <a:off x="9906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2" name="Rectangle 6"/>
          <p:cNvSpPr>
            <a:spLocks noGrp="1" noChangeArrowheads="1"/>
          </p:cNvSpPr>
          <p:nvPr>
            <p:ph type="ftr" sz="quarter" idx="3"/>
          </p:nvPr>
        </p:nvSpPr>
        <p:spPr bwMode="auto">
          <a:xfrm>
            <a:off x="34290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defRPr>
            </a:lvl1pPr>
          </a:lstStyle>
          <a:p>
            <a:pPr>
              <a:defRPr/>
            </a:pPr>
            <a:fld id="{D58CCF95-06A8-4263-A1A4-4BC6231D0D26}" type="slidenum">
              <a:rPr lang="en-US"/>
              <a:pPr>
                <a:defRPr/>
              </a:pPr>
              <a:t>‹#›</a:t>
            </a:fld>
            <a:endParaRPr lang="en-US"/>
          </a:p>
        </p:txBody>
      </p:sp>
      <p:sp>
        <p:nvSpPr>
          <p:cNvPr id="55304" name="Rectangle 8"/>
          <p:cNvSpPr>
            <a:spLocks noChangeArrowheads="1"/>
          </p:cNvSpPr>
          <p:nvPr/>
        </p:nvSpPr>
        <p:spPr bwMode="auto">
          <a:xfrm>
            <a:off x="0" y="0"/>
            <a:ext cx="4572000" cy="4572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55305" name="Rectangle 9"/>
          <p:cNvSpPr>
            <a:spLocks noChangeArrowheads="1"/>
          </p:cNvSpPr>
          <p:nvPr/>
        </p:nvSpPr>
        <p:spPr bwMode="auto">
          <a:xfrm>
            <a:off x="4572000" y="0"/>
            <a:ext cx="4572000" cy="457200"/>
          </a:xfrm>
          <a:prstGeom prst="rect">
            <a:avLst/>
          </a:prstGeom>
          <a:solidFill>
            <a:srgbClr val="FF0000"/>
          </a:solidFill>
          <a:ln w="9525">
            <a:noFill/>
            <a:miter lim="800000"/>
            <a:headEnd/>
            <a:tailEnd/>
          </a:ln>
          <a:effectLst/>
        </p:spPr>
        <p:txBody>
          <a:bodyPr wrap="none" anchor="ctr"/>
          <a:lstStyle/>
          <a:p>
            <a:pPr algn="l">
              <a:defRPr/>
            </a:pPr>
            <a:endParaRPr lang="en-US" dirty="0"/>
          </a:p>
        </p:txBody>
      </p:sp>
      <p:sp>
        <p:nvSpPr>
          <p:cNvPr id="55306" name="Text Box 10"/>
          <p:cNvSpPr txBox="1">
            <a:spLocks noChangeArrowheads="1"/>
          </p:cNvSpPr>
          <p:nvPr/>
        </p:nvSpPr>
        <p:spPr bwMode="auto">
          <a:xfrm>
            <a:off x="0" y="76200"/>
            <a:ext cx="4572000" cy="369888"/>
          </a:xfrm>
          <a:prstGeom prst="rect">
            <a:avLst/>
          </a:prstGeom>
          <a:noFill/>
          <a:ln w="9525">
            <a:noFill/>
            <a:miter lim="800000"/>
            <a:headEnd/>
            <a:tailEnd/>
          </a:ln>
          <a:effectLst/>
        </p:spPr>
        <p:txBody>
          <a:bodyPr wrap="square">
            <a:spAutoFit/>
          </a:bodyPr>
          <a:lstStyle/>
          <a:p>
            <a:pPr algn="l">
              <a:defRPr/>
            </a:pPr>
            <a:r>
              <a:rPr lang="en-US" sz="1800" dirty="0">
                <a:solidFill>
                  <a:schemeClr val="bg1"/>
                </a:solidFill>
                <a:latin typeface="Futura Bk BT" pitchFamily="34" charset="0"/>
              </a:rPr>
              <a:t>ILLINOIS INSTITUTE OF TECHNOLOGY</a:t>
            </a:r>
          </a:p>
        </p:txBody>
      </p:sp>
      <p:sp>
        <p:nvSpPr>
          <p:cNvPr id="55307" name="Text Box 11"/>
          <p:cNvSpPr txBox="1">
            <a:spLocks noChangeArrowheads="1"/>
          </p:cNvSpPr>
          <p:nvPr/>
        </p:nvSpPr>
        <p:spPr bwMode="auto">
          <a:xfrm>
            <a:off x="4692650" y="87312"/>
            <a:ext cx="4298950" cy="369888"/>
          </a:xfrm>
          <a:prstGeom prst="rect">
            <a:avLst/>
          </a:prstGeom>
          <a:noFill/>
          <a:ln w="9525">
            <a:noFill/>
            <a:miter lim="800000"/>
            <a:headEnd/>
            <a:tailEnd/>
          </a:ln>
          <a:effectLst/>
        </p:spPr>
        <p:txBody>
          <a:bodyPr>
            <a:spAutoFit/>
          </a:bodyPr>
          <a:lstStyle/>
          <a:p>
            <a:pPr algn="l">
              <a:defRPr/>
            </a:pPr>
            <a:r>
              <a:rPr lang="en-US" sz="1800" i="1" dirty="0">
                <a:solidFill>
                  <a:schemeClr val="bg1"/>
                </a:solidFill>
                <a:latin typeface="Futura Md BT" pitchFamily="34" charset="0"/>
              </a:rPr>
              <a:t>School of Applied Technology</a:t>
            </a:r>
          </a:p>
        </p:txBody>
      </p:sp>
      <p:sp>
        <p:nvSpPr>
          <p:cNvPr id="55308" name="Rectangle 12"/>
          <p:cNvSpPr>
            <a:spLocks noChangeArrowheads="1"/>
          </p:cNvSpPr>
          <p:nvPr/>
        </p:nvSpPr>
        <p:spPr bwMode="auto">
          <a:xfrm rot="5400000">
            <a:off x="-2819400" y="3276600"/>
            <a:ext cx="6400800" cy="7620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55309" name="Line 13"/>
          <p:cNvSpPr>
            <a:spLocks noChangeShapeType="1"/>
          </p:cNvSpPr>
          <p:nvPr/>
        </p:nvSpPr>
        <p:spPr bwMode="auto">
          <a:xfrm>
            <a:off x="0" y="457200"/>
            <a:ext cx="9144000" cy="0"/>
          </a:xfrm>
          <a:prstGeom prst="line">
            <a:avLst/>
          </a:prstGeom>
          <a:noFill/>
          <a:ln w="28575">
            <a:solidFill>
              <a:schemeClr val="bg1"/>
            </a:solidFill>
            <a:round/>
            <a:headEnd/>
            <a:tailEnd/>
          </a:ln>
          <a:effectLst/>
        </p:spPr>
        <p:txBody>
          <a:bodyPr/>
          <a:lstStyle/>
          <a:p>
            <a:pPr>
              <a:defRPr/>
            </a:pPr>
            <a:endParaRPr lang="en-US"/>
          </a:p>
        </p:txBody>
      </p:sp>
      <p:sp>
        <p:nvSpPr>
          <p:cNvPr id="55310" name="Text Box 14"/>
          <p:cNvSpPr txBox="1">
            <a:spLocks noChangeArrowheads="1"/>
          </p:cNvSpPr>
          <p:nvPr/>
        </p:nvSpPr>
        <p:spPr bwMode="auto">
          <a:xfrm rot="16200000">
            <a:off x="-2050256" y="3953669"/>
            <a:ext cx="4802187" cy="1006475"/>
          </a:xfrm>
          <a:prstGeom prst="rect">
            <a:avLst/>
          </a:prstGeom>
          <a:noFill/>
          <a:ln w="9525" algn="ctr">
            <a:noFill/>
            <a:miter lim="800000"/>
            <a:headEnd type="none" w="sm" len="sm"/>
            <a:tailEnd type="none" w="sm" len="sm"/>
          </a:ln>
          <a:effectLst/>
        </p:spPr>
        <p:txBody>
          <a:bodyPr>
            <a:spAutoFit/>
          </a:bodyPr>
          <a:lstStyle/>
          <a:p>
            <a:pPr algn="l">
              <a:defRPr/>
            </a:pPr>
            <a:r>
              <a:rPr lang="en-US" sz="6000" b="1" dirty="0">
                <a:solidFill>
                  <a:schemeClr val="hlink"/>
                </a:solidFill>
                <a:latin typeface="Futura Md BT" pitchFamily="34" charset="0"/>
              </a:rPr>
              <a:t>ITM - 527</a:t>
            </a:r>
          </a:p>
        </p:txBody>
      </p:sp>
    </p:spTree>
  </p:cSld>
  <p:clrMap bg1="lt1" tx1="dk1" bg2="lt2" tx2="dk2" accent1="accent1" accent2="accent2" accent3="accent3" accent4="accent4" accent5="accent5" accent6="accent6" hlink="hlink" folHlink="folHlink"/>
  <p:sldLayoutIdLst>
    <p:sldLayoutId id="2147483708"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3" r:id="rId12"/>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30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530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530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53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bldLvl="2" autoUpdateAnimBg="0">
        <p:tmplLst>
          <p:tmpl lvl="1">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Lst>
      </p:bldP>
    </p:bldLst>
  </p:timing>
  <p:hf hdr="0" ftr="0" dt="0"/>
  <p:txStyles>
    <p:title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Futura Md BT" pitchFamily="34" charset="0"/>
        </a:defRPr>
      </a:lvl2pPr>
      <a:lvl3pPr algn="l" rtl="0" fontAlgn="base">
        <a:spcBef>
          <a:spcPct val="0"/>
        </a:spcBef>
        <a:spcAft>
          <a:spcPct val="0"/>
        </a:spcAft>
        <a:defRPr sz="4000">
          <a:solidFill>
            <a:schemeClr val="tx2"/>
          </a:solidFill>
          <a:latin typeface="Futura Md BT" pitchFamily="34" charset="0"/>
        </a:defRPr>
      </a:lvl3pPr>
      <a:lvl4pPr algn="l" rtl="0" fontAlgn="base">
        <a:spcBef>
          <a:spcPct val="0"/>
        </a:spcBef>
        <a:spcAft>
          <a:spcPct val="0"/>
        </a:spcAft>
        <a:defRPr sz="4000">
          <a:solidFill>
            <a:schemeClr val="tx2"/>
          </a:solidFill>
          <a:latin typeface="Futura Md BT" pitchFamily="34" charset="0"/>
        </a:defRPr>
      </a:lvl4pPr>
      <a:lvl5pPr algn="l" rtl="0" fontAlgn="base">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fontAlgn="base">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fontAlgn="base">
        <a:spcBef>
          <a:spcPct val="20000"/>
        </a:spcBef>
        <a:spcAft>
          <a:spcPct val="0"/>
        </a:spcAft>
        <a:buFont typeface="Wingdings" pitchFamily="2" charset="2"/>
        <a:buChar char="§"/>
        <a:defRPr sz="2800">
          <a:solidFill>
            <a:schemeClr val="tx1"/>
          </a:solidFill>
          <a:latin typeface="+mn-lt"/>
        </a:defRPr>
      </a:lvl2pPr>
      <a:lvl3pPr marL="1208088" indent="-228600" algn="l" rtl="0" fontAlgn="base">
        <a:spcBef>
          <a:spcPct val="20000"/>
        </a:spcBef>
        <a:spcAft>
          <a:spcPct val="0"/>
        </a:spcAft>
        <a:buFont typeface="Century Schoolbook" pitchFamily="18" charset="0"/>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ITMS 448 Cyber Security Techs</a:t>
            </a:r>
          </a:p>
        </p:txBody>
      </p:sp>
      <p:sp>
        <p:nvSpPr>
          <p:cNvPr id="4" name="Text Placeholder 3"/>
          <p:cNvSpPr>
            <a:spLocks noGrp="1"/>
          </p:cNvSpPr>
          <p:nvPr>
            <p:ph type="body" sz="quarter" idx="13"/>
          </p:nvPr>
        </p:nvSpPr>
        <p:spPr>
          <a:xfrm>
            <a:off x="2057400" y="4267200"/>
            <a:ext cx="6705600" cy="1676400"/>
          </a:xfrm>
        </p:spPr>
        <p:txBody>
          <a:bodyPr/>
          <a:lstStyle/>
          <a:p>
            <a:r>
              <a:rPr lang="en-US" dirty="0"/>
              <a:t>April 25, 2016</a:t>
            </a:r>
          </a:p>
          <a:p>
            <a:r>
              <a:rPr lang="en-US" b="1" dirty="0"/>
              <a:t>Individual Project: FileZilla Server</a:t>
            </a:r>
          </a:p>
          <a:p>
            <a:r>
              <a:rPr lang="en-US" b="1"/>
              <a:t>Hong Zhang</a:t>
            </a:r>
            <a:endParaRPr lang="en-US" dirty="0"/>
          </a:p>
        </p:txBody>
      </p:sp>
    </p:spTree>
    <p:extLst>
      <p:ext uri="{BB962C8B-B14F-4D97-AF65-F5344CB8AC3E}">
        <p14:creationId xmlns:p14="http://schemas.microsoft.com/office/powerpoint/2010/main" val="3232581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600200"/>
            <a:ext cx="7848600" cy="5121275"/>
          </a:xfrm>
        </p:spPr>
        <p:txBody>
          <a:bodyPr/>
          <a:lstStyle/>
          <a:p>
            <a:pPr>
              <a:lnSpc>
                <a:spcPct val="150000"/>
              </a:lnSpc>
            </a:pPr>
            <a:r>
              <a:rPr lang="en-US" sz="1600" dirty="0" smtClean="0"/>
              <a:t>Video URL:</a:t>
            </a:r>
          </a:p>
          <a:p>
            <a:pPr marL="0" indent="0">
              <a:lnSpc>
                <a:spcPct val="150000"/>
              </a:lnSpc>
              <a:buNone/>
            </a:pPr>
            <a:r>
              <a:rPr lang="en-US" sz="1600" dirty="0" smtClean="0"/>
              <a:t>	http</a:t>
            </a:r>
            <a:r>
              <a:rPr lang="en-US" sz="1600" dirty="0"/>
              <a:t>://www.screencast.com/t/FbNjyX8wazw</a:t>
            </a:r>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pPr marL="0" indent="0">
              <a:buNone/>
            </a:pPr>
            <a:endParaRPr lang="en-US" sz="1600" dirty="0"/>
          </a:p>
          <a:p>
            <a:pPr marL="457200" lvl="1" indent="0">
              <a:lnSpc>
                <a:spcPct val="150000"/>
              </a:lnSpc>
              <a:buNone/>
            </a:pPr>
            <a:endParaRPr lang="en-US" sz="1600" dirty="0"/>
          </a:p>
          <a:p>
            <a:pPr marL="57150" indent="0">
              <a:lnSpc>
                <a:spcPct val="150000"/>
              </a:lnSpc>
              <a:buNone/>
            </a:pPr>
            <a:endParaRPr lang="en-US" sz="16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10</a:t>
            </a:fld>
            <a:endParaRPr lang="en-US"/>
          </a:p>
        </p:txBody>
      </p:sp>
      <p:sp>
        <p:nvSpPr>
          <p:cNvPr id="7" name="Title 1"/>
          <p:cNvSpPr>
            <a:spLocks noGrp="1"/>
          </p:cNvSpPr>
          <p:nvPr>
            <p:ph type="title"/>
          </p:nvPr>
        </p:nvSpPr>
        <p:spPr>
          <a:xfrm>
            <a:off x="762000" y="533400"/>
            <a:ext cx="8382000" cy="1143000"/>
          </a:xfrm>
        </p:spPr>
        <p:txBody>
          <a:bodyPr/>
          <a:lstStyle/>
          <a:p>
            <a:r>
              <a:rPr lang="en-US" b="1" dirty="0"/>
              <a:t>Individual Project: FileZilla Server</a:t>
            </a:r>
            <a:endParaRPr lang="en-US" sz="3200" dirty="0"/>
          </a:p>
        </p:txBody>
      </p:sp>
    </p:spTree>
    <p:extLst>
      <p:ext uri="{BB962C8B-B14F-4D97-AF65-F5344CB8AC3E}">
        <p14:creationId xmlns:p14="http://schemas.microsoft.com/office/powerpoint/2010/main" val="785271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71236" y="1600200"/>
            <a:ext cx="8305800" cy="5121275"/>
          </a:xfrm>
        </p:spPr>
        <p:txBody>
          <a:bodyPr/>
          <a:lstStyle/>
          <a:p>
            <a:pPr marL="0" indent="0">
              <a:lnSpc>
                <a:spcPct val="150000"/>
              </a:lnSpc>
              <a:buNone/>
            </a:pPr>
            <a:r>
              <a:rPr lang="en-US" sz="1600" b="1" dirty="0"/>
              <a:t>Harden FileZilla Server:</a:t>
            </a:r>
          </a:p>
          <a:p>
            <a:pPr>
              <a:lnSpc>
                <a:spcPct val="150000"/>
              </a:lnSpc>
            </a:pPr>
            <a:r>
              <a:rPr lang="en-US" sz="1600" dirty="0"/>
              <a:t>Change the default port number</a:t>
            </a:r>
          </a:p>
          <a:p>
            <a:pPr>
              <a:lnSpc>
                <a:spcPct val="150000"/>
              </a:lnSpc>
            </a:pPr>
            <a:r>
              <a:rPr lang="en-US" sz="1600" dirty="0"/>
              <a:t>Use complicated password</a:t>
            </a:r>
          </a:p>
          <a:p>
            <a:pPr>
              <a:lnSpc>
                <a:spcPct val="150000"/>
              </a:lnSpc>
            </a:pPr>
            <a:r>
              <a:rPr lang="en-US" sz="1600" dirty="0"/>
              <a:t>Encrypt the configuration XML file and have no privilege to read or write</a:t>
            </a:r>
          </a:p>
          <a:p>
            <a:pPr>
              <a:lnSpc>
                <a:spcPct val="150000"/>
              </a:lnSpc>
            </a:pPr>
            <a:r>
              <a:rPr lang="en-US" sz="1600" dirty="0"/>
              <a:t>Change the welcome message, such as “Welcome to Server-U FTP Server”</a:t>
            </a:r>
          </a:p>
          <a:p>
            <a:pPr>
              <a:lnSpc>
                <a:spcPct val="150000"/>
              </a:lnSpc>
            </a:pPr>
            <a:r>
              <a:rPr lang="en-US" sz="1600" dirty="0"/>
              <a:t>Change the default installation directory</a:t>
            </a:r>
          </a:p>
          <a:p>
            <a:pPr>
              <a:lnSpc>
                <a:spcPct val="150000"/>
              </a:lnSpc>
            </a:pPr>
            <a:r>
              <a:rPr lang="en-US" sz="1600" dirty="0"/>
              <a:t>Disable Anonymous Access</a:t>
            </a:r>
          </a:p>
          <a:p>
            <a:pPr>
              <a:lnSpc>
                <a:spcPct val="150000"/>
              </a:lnSpc>
            </a:pPr>
            <a:r>
              <a:rPr lang="en-US" sz="1600" dirty="0"/>
              <a:t>Use SSL/TSL and choose “Force SSL for user login”</a:t>
            </a:r>
          </a:p>
          <a:p>
            <a:pPr>
              <a:lnSpc>
                <a:spcPct val="150000"/>
              </a:lnSpc>
            </a:pPr>
            <a:r>
              <a:rPr lang="en-US" sz="1600" dirty="0"/>
              <a:t>Use Logon Time Restrictions</a:t>
            </a:r>
          </a:p>
          <a:p>
            <a:pPr>
              <a:lnSpc>
                <a:spcPct val="150000"/>
              </a:lnSpc>
            </a:pPr>
            <a:r>
              <a:rPr lang="en-US" sz="1600" dirty="0"/>
              <a:t>Restrict Access by IP</a:t>
            </a:r>
          </a:p>
          <a:p>
            <a:pPr>
              <a:lnSpc>
                <a:spcPct val="150000"/>
              </a:lnSpc>
            </a:pPr>
            <a:r>
              <a:rPr lang="en-US" sz="1600" dirty="0"/>
              <a:t>Audit Logon Events</a:t>
            </a:r>
          </a:p>
          <a:p>
            <a:pPr>
              <a:lnSpc>
                <a:spcPct val="150000"/>
              </a:lnSpc>
            </a:pPr>
            <a:r>
              <a:rPr lang="en-US" sz="1600" dirty="0"/>
              <a:t>Enable Account Lockout and Account Lockout Threshold</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11</a:t>
            </a:fld>
            <a:endParaRPr lang="en-US"/>
          </a:p>
        </p:txBody>
      </p:sp>
      <p:sp>
        <p:nvSpPr>
          <p:cNvPr id="7" name="Title 1"/>
          <p:cNvSpPr>
            <a:spLocks noGrp="1"/>
          </p:cNvSpPr>
          <p:nvPr>
            <p:ph type="title"/>
          </p:nvPr>
        </p:nvSpPr>
        <p:spPr>
          <a:xfrm>
            <a:off x="762000" y="533400"/>
            <a:ext cx="8382000" cy="1143000"/>
          </a:xfrm>
        </p:spPr>
        <p:txBody>
          <a:bodyPr/>
          <a:lstStyle/>
          <a:p>
            <a:r>
              <a:rPr lang="en-US" b="1" dirty="0"/>
              <a:t>Individual Project: FileZilla Server</a:t>
            </a:r>
            <a:endParaRPr lang="en-US" sz="3200" dirty="0"/>
          </a:p>
        </p:txBody>
      </p:sp>
    </p:spTree>
    <p:extLst>
      <p:ext uri="{BB962C8B-B14F-4D97-AF65-F5344CB8AC3E}">
        <p14:creationId xmlns:p14="http://schemas.microsoft.com/office/powerpoint/2010/main" val="2896006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600200"/>
            <a:ext cx="7848600" cy="5121275"/>
          </a:xfrm>
        </p:spPr>
        <p:txBody>
          <a:bodyPr/>
          <a:lstStyle/>
          <a:p>
            <a:pPr marL="0" indent="0" algn="ctr">
              <a:lnSpc>
                <a:spcPct val="150000"/>
              </a:lnSpc>
              <a:buNone/>
            </a:pPr>
            <a:r>
              <a:rPr lang="en-US" sz="1600" b="1" dirty="0"/>
              <a:t>Bibliography</a:t>
            </a:r>
          </a:p>
          <a:p>
            <a:pPr>
              <a:lnSpc>
                <a:spcPct val="150000"/>
              </a:lnSpc>
            </a:pPr>
            <a:r>
              <a:rPr lang="en-US" sz="1600" dirty="0" err="1"/>
              <a:t>Basta</a:t>
            </a:r>
            <a:r>
              <a:rPr lang="en-US" sz="1600" dirty="0"/>
              <a:t>, Alfred &amp; Melissa </a:t>
            </a:r>
            <a:r>
              <a:rPr lang="en-US" sz="1600" dirty="0" err="1"/>
              <a:t>Zgola</a:t>
            </a:r>
            <a:r>
              <a:rPr lang="en-US" sz="1600" dirty="0"/>
              <a:t>, Database Security, 1st Ed. Cengage Learning 2011</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pPr marL="0" indent="0">
              <a:buNone/>
            </a:pPr>
            <a:endParaRPr lang="en-US" sz="1600" dirty="0"/>
          </a:p>
          <a:p>
            <a:pPr marL="457200" lvl="1" indent="0">
              <a:lnSpc>
                <a:spcPct val="150000"/>
              </a:lnSpc>
              <a:buNone/>
            </a:pPr>
            <a:endParaRPr lang="en-US" sz="1600" dirty="0"/>
          </a:p>
          <a:p>
            <a:pPr marL="57150" indent="0">
              <a:lnSpc>
                <a:spcPct val="150000"/>
              </a:lnSpc>
              <a:buNone/>
            </a:pPr>
            <a:endParaRPr lang="en-US" sz="16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12</a:t>
            </a:fld>
            <a:endParaRPr lang="en-US"/>
          </a:p>
        </p:txBody>
      </p:sp>
      <p:sp>
        <p:nvSpPr>
          <p:cNvPr id="7" name="Title 1"/>
          <p:cNvSpPr>
            <a:spLocks noGrp="1"/>
          </p:cNvSpPr>
          <p:nvPr>
            <p:ph type="title"/>
          </p:nvPr>
        </p:nvSpPr>
        <p:spPr>
          <a:xfrm>
            <a:off x="762000" y="533400"/>
            <a:ext cx="8382000" cy="1143000"/>
          </a:xfrm>
        </p:spPr>
        <p:txBody>
          <a:bodyPr/>
          <a:lstStyle/>
          <a:p>
            <a:r>
              <a:rPr lang="en-US" b="1" dirty="0"/>
              <a:t>Individual Project: FileZilla Server</a:t>
            </a:r>
            <a:endParaRPr lang="en-US" sz="3200" dirty="0"/>
          </a:p>
        </p:txBody>
      </p:sp>
    </p:spTree>
    <p:extLst>
      <p:ext uri="{BB962C8B-B14F-4D97-AF65-F5344CB8AC3E}">
        <p14:creationId xmlns:p14="http://schemas.microsoft.com/office/powerpoint/2010/main" val="119653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882967" y="3962400"/>
            <a:ext cx="7575233" cy="2705894"/>
            <a:chOff x="806767" y="3962400"/>
            <a:chExt cx="7575233" cy="2705894"/>
          </a:xfrm>
        </p:grpSpPr>
        <p:pic>
          <p:nvPicPr>
            <p:cNvPr id="6" name="Picture 5"/>
            <p:cNvPicPr/>
            <p:nvPr/>
          </p:nvPicPr>
          <p:blipFill>
            <a:blip r:embed="rId3"/>
            <a:stretch>
              <a:fillRect/>
            </a:stretch>
          </p:blipFill>
          <p:spPr>
            <a:xfrm>
              <a:off x="806767" y="3962400"/>
              <a:ext cx="4451033" cy="2282825"/>
            </a:xfrm>
            <a:prstGeom prst="rect">
              <a:avLst/>
            </a:prstGeom>
          </p:spPr>
        </p:pic>
        <p:pic>
          <p:nvPicPr>
            <p:cNvPr id="7" name="Picture 6"/>
            <p:cNvPicPr/>
            <p:nvPr/>
          </p:nvPicPr>
          <p:blipFill>
            <a:blip r:embed="rId4"/>
            <a:stretch>
              <a:fillRect/>
            </a:stretch>
          </p:blipFill>
          <p:spPr>
            <a:xfrm>
              <a:off x="5302567" y="3962400"/>
              <a:ext cx="3079433" cy="2705894"/>
            </a:xfrm>
            <a:prstGeom prst="rect">
              <a:avLst/>
            </a:prstGeom>
          </p:spPr>
        </p:pic>
      </p:grpSp>
      <p:sp>
        <p:nvSpPr>
          <p:cNvPr id="2" name="Title 1"/>
          <p:cNvSpPr>
            <a:spLocks noGrp="1"/>
          </p:cNvSpPr>
          <p:nvPr>
            <p:ph type="title"/>
          </p:nvPr>
        </p:nvSpPr>
        <p:spPr>
          <a:xfrm>
            <a:off x="762000" y="533400"/>
            <a:ext cx="8382000" cy="1143000"/>
          </a:xfrm>
        </p:spPr>
        <p:txBody>
          <a:bodyPr/>
          <a:lstStyle/>
          <a:p>
            <a:r>
              <a:rPr lang="en-US" b="1" dirty="0"/>
              <a:t>Individual Project: FileZilla Server</a:t>
            </a:r>
            <a:endParaRPr lang="en-US" sz="3200" dirty="0"/>
          </a:p>
        </p:txBody>
      </p:sp>
      <p:sp>
        <p:nvSpPr>
          <p:cNvPr id="3" name="Content Placeholder 2"/>
          <p:cNvSpPr>
            <a:spLocks noGrp="1"/>
          </p:cNvSpPr>
          <p:nvPr>
            <p:ph sz="half" idx="1"/>
          </p:nvPr>
        </p:nvSpPr>
        <p:spPr>
          <a:xfrm>
            <a:off x="762000" y="1600200"/>
            <a:ext cx="8077200" cy="4724400"/>
          </a:xfrm>
        </p:spPr>
        <p:txBody>
          <a:bodyPr/>
          <a:lstStyle/>
          <a:p>
            <a:r>
              <a:rPr lang="en-US" sz="1600" b="1" dirty="0"/>
              <a:t>FTP (File Transfer Protocol) </a:t>
            </a:r>
            <a:r>
              <a:rPr lang="en-US" sz="1600" dirty="0"/>
              <a:t>is a way for you to access, download and upload files to web server. Generally, users need to login when they use FTP to share or transfer files. Each user is given specific privilege what they can do (i.e. read access, would let you to view files only, read/write access allows you to read, and write/upload/modify files etc.)  You can access FTP via a web browser, command line, or other software application. </a:t>
            </a:r>
          </a:p>
          <a:p>
            <a:pPr>
              <a:lnSpc>
                <a:spcPct val="150000"/>
              </a:lnSpc>
            </a:pPr>
            <a:r>
              <a:rPr lang="en-US" sz="1600" b="1" dirty="0"/>
              <a:t>FileZilla</a:t>
            </a:r>
            <a:r>
              <a:rPr lang="en-US" sz="1600" dirty="0"/>
              <a:t> is a type of FTP and an open-source software. It includes FileZilla server which is a FTP server and FileZilla client to upload or download files. </a:t>
            </a:r>
          </a:p>
          <a:p>
            <a:pPr marL="0" indent="0">
              <a:buNone/>
            </a:pPr>
            <a:endParaRPr lang="en-US" sz="1400" dirty="0"/>
          </a:p>
          <a:p>
            <a:pPr marL="57150" indent="0">
              <a:buNone/>
            </a:pPr>
            <a:endParaRPr lang="en-US" sz="14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2</a:t>
            </a:fld>
            <a:endParaRPr lang="en-US"/>
          </a:p>
        </p:txBody>
      </p:sp>
    </p:spTree>
    <p:extLst>
      <p:ext uri="{BB962C8B-B14F-4D97-AF65-F5344CB8AC3E}">
        <p14:creationId xmlns:p14="http://schemas.microsoft.com/office/powerpoint/2010/main" val="963815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8382000" cy="1143000"/>
          </a:xfrm>
        </p:spPr>
        <p:txBody>
          <a:bodyPr/>
          <a:lstStyle/>
          <a:p>
            <a:r>
              <a:rPr lang="en-US" b="1" dirty="0"/>
              <a:t>Individual Project: FileZilla Server</a:t>
            </a:r>
            <a:endParaRPr lang="en-US" sz="3200" dirty="0"/>
          </a:p>
        </p:txBody>
      </p:sp>
      <p:sp>
        <p:nvSpPr>
          <p:cNvPr id="3" name="Content Placeholder 2"/>
          <p:cNvSpPr>
            <a:spLocks noGrp="1"/>
          </p:cNvSpPr>
          <p:nvPr>
            <p:ph sz="half" idx="1"/>
          </p:nvPr>
        </p:nvSpPr>
        <p:spPr>
          <a:xfrm>
            <a:off x="838200" y="1676400"/>
            <a:ext cx="7848600" cy="4297363"/>
          </a:xfrm>
        </p:spPr>
        <p:txBody>
          <a:bodyPr/>
          <a:lstStyle/>
          <a:p>
            <a:pPr marL="0" indent="0">
              <a:lnSpc>
                <a:spcPct val="150000"/>
              </a:lnSpc>
              <a:buNone/>
            </a:pPr>
            <a:r>
              <a:rPr lang="en-US" sz="1600" b="1" dirty="0"/>
              <a:t>Default configurations for FileZilla server:</a:t>
            </a:r>
          </a:p>
          <a:p>
            <a:pPr lvl="0">
              <a:lnSpc>
                <a:spcPct val="150000"/>
              </a:lnSpc>
            </a:pPr>
            <a:r>
              <a:rPr lang="en-US" sz="1600" dirty="0" smtClean="0"/>
              <a:t>The </a:t>
            </a:r>
            <a:r>
              <a:rPr lang="en-US" sz="1600" dirty="0"/>
              <a:t>default mode setting is port mode and the default Listen on port is</a:t>
            </a:r>
            <a:r>
              <a:rPr lang="en-US" sz="1600" b="1" dirty="0"/>
              <a:t> 21</a:t>
            </a:r>
            <a:r>
              <a:rPr lang="en-US" sz="1600" dirty="0"/>
              <a:t>. The default port which is the admin interface of FileZilla Server is </a:t>
            </a:r>
            <a:r>
              <a:rPr lang="en-US" sz="1600" b="1" dirty="0"/>
              <a:t>14147. </a:t>
            </a:r>
          </a:p>
          <a:p>
            <a:pPr marL="57150" indent="0">
              <a:buNone/>
            </a:pPr>
            <a:endParaRPr lang="en-US" sz="14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3</a:t>
            </a:fld>
            <a:endParaRPr lang="en-US"/>
          </a:p>
        </p:txBody>
      </p:sp>
      <p:pic>
        <p:nvPicPr>
          <p:cNvPr id="7" name="Picture 6"/>
          <p:cNvPicPr>
            <a:picLocks noChangeAspect="1"/>
          </p:cNvPicPr>
          <p:nvPr/>
        </p:nvPicPr>
        <p:blipFill>
          <a:blip r:embed="rId3"/>
          <a:stretch>
            <a:fillRect/>
          </a:stretch>
        </p:blipFill>
        <p:spPr>
          <a:xfrm>
            <a:off x="1371600" y="2982595"/>
            <a:ext cx="4762500" cy="1152525"/>
          </a:xfrm>
          <a:prstGeom prst="rect">
            <a:avLst/>
          </a:prstGeom>
        </p:spPr>
      </p:pic>
      <p:pic>
        <p:nvPicPr>
          <p:cNvPr id="8" name="Picture 7"/>
          <p:cNvPicPr>
            <a:picLocks noChangeAspect="1"/>
          </p:cNvPicPr>
          <p:nvPr/>
        </p:nvPicPr>
        <p:blipFill>
          <a:blip r:embed="rId4"/>
          <a:stretch>
            <a:fillRect/>
          </a:stretch>
        </p:blipFill>
        <p:spPr>
          <a:xfrm>
            <a:off x="1355124" y="4296856"/>
            <a:ext cx="4867275" cy="1352550"/>
          </a:xfrm>
          <a:prstGeom prst="rect">
            <a:avLst/>
          </a:prstGeom>
        </p:spPr>
      </p:pic>
    </p:spTree>
    <p:extLst>
      <p:ext uri="{BB962C8B-B14F-4D97-AF65-F5344CB8AC3E}">
        <p14:creationId xmlns:p14="http://schemas.microsoft.com/office/powerpoint/2010/main" val="10714169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8382000" cy="1143000"/>
          </a:xfrm>
        </p:spPr>
        <p:txBody>
          <a:bodyPr/>
          <a:lstStyle/>
          <a:p>
            <a:r>
              <a:rPr lang="en-US" b="1" dirty="0"/>
              <a:t>Individual Project: FileZilla Server</a:t>
            </a:r>
            <a:endParaRPr lang="en-US" sz="3200" dirty="0"/>
          </a:p>
        </p:txBody>
      </p:sp>
      <p:sp>
        <p:nvSpPr>
          <p:cNvPr id="3" name="Content Placeholder 2"/>
          <p:cNvSpPr>
            <a:spLocks noGrp="1"/>
          </p:cNvSpPr>
          <p:nvPr>
            <p:ph sz="half" idx="1"/>
          </p:nvPr>
        </p:nvSpPr>
        <p:spPr>
          <a:xfrm>
            <a:off x="838200" y="1676400"/>
            <a:ext cx="7848600" cy="4297363"/>
          </a:xfrm>
        </p:spPr>
        <p:txBody>
          <a:bodyPr/>
          <a:lstStyle/>
          <a:p>
            <a:pPr marL="0" indent="0">
              <a:lnSpc>
                <a:spcPct val="150000"/>
              </a:lnSpc>
              <a:buNone/>
            </a:pPr>
            <a:r>
              <a:rPr lang="en-US" sz="1600" b="1" dirty="0"/>
              <a:t>Default configurations for FileZilla server:</a:t>
            </a:r>
          </a:p>
          <a:p>
            <a:pPr lvl="0">
              <a:lnSpc>
                <a:spcPct val="150000"/>
              </a:lnSpc>
            </a:pPr>
            <a:r>
              <a:rPr lang="en-US" sz="1600" dirty="0" smtClean="0"/>
              <a:t>The </a:t>
            </a:r>
            <a:r>
              <a:rPr lang="en-US" sz="1600" dirty="0"/>
              <a:t>default mode setting is port mode and the default Listen on port is</a:t>
            </a:r>
            <a:r>
              <a:rPr lang="en-US" sz="1600" b="1" dirty="0"/>
              <a:t> 21</a:t>
            </a:r>
            <a:r>
              <a:rPr lang="en-US" sz="1600" dirty="0"/>
              <a:t>. The default port which is the admin interface of FileZilla Server is </a:t>
            </a:r>
            <a:r>
              <a:rPr lang="en-US" sz="1600" b="1" dirty="0"/>
              <a:t>14147. </a:t>
            </a:r>
            <a:r>
              <a:rPr lang="en-US" sz="1400" dirty="0" smtClean="0"/>
              <a:t>         </a:t>
            </a:r>
            <a:endParaRPr lang="en-US" sz="1400" dirty="0"/>
          </a:p>
          <a:p>
            <a:pPr marL="57150" indent="0">
              <a:buNone/>
            </a:pPr>
            <a:r>
              <a:rPr lang="en-US" sz="1400" dirty="0"/>
              <a:t> </a:t>
            </a:r>
            <a:r>
              <a:rPr lang="en-US" sz="1400" dirty="0" smtClean="0"/>
              <a:t>       </a:t>
            </a:r>
            <a:r>
              <a:rPr lang="en-US" sz="1600" dirty="0" smtClean="0"/>
              <a:t>How to led to a vulnerability?</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4</a:t>
            </a:fld>
            <a:endParaRPr lang="en-US"/>
          </a:p>
        </p:txBody>
      </p:sp>
      <p:pic>
        <p:nvPicPr>
          <p:cNvPr id="6" name="Picture 5"/>
          <p:cNvPicPr/>
          <p:nvPr/>
        </p:nvPicPr>
        <p:blipFill>
          <a:blip r:embed="rId3"/>
          <a:stretch>
            <a:fillRect/>
          </a:stretch>
        </p:blipFill>
        <p:spPr>
          <a:xfrm>
            <a:off x="1371600" y="3279775"/>
            <a:ext cx="6781800" cy="3044825"/>
          </a:xfrm>
          <a:prstGeom prst="rect">
            <a:avLst/>
          </a:prstGeom>
        </p:spPr>
      </p:pic>
    </p:spTree>
    <p:extLst>
      <p:ext uri="{BB962C8B-B14F-4D97-AF65-F5344CB8AC3E}">
        <p14:creationId xmlns:p14="http://schemas.microsoft.com/office/powerpoint/2010/main" val="19620213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8382000" cy="1143000"/>
          </a:xfrm>
        </p:spPr>
        <p:txBody>
          <a:bodyPr/>
          <a:lstStyle/>
          <a:p>
            <a:r>
              <a:rPr lang="en-US" b="1" dirty="0"/>
              <a:t>Individual Project: FileZilla Server</a:t>
            </a:r>
            <a:endParaRPr lang="en-US" sz="3200" dirty="0"/>
          </a:p>
        </p:txBody>
      </p:sp>
      <p:sp>
        <p:nvSpPr>
          <p:cNvPr id="3" name="Content Placeholder 2"/>
          <p:cNvSpPr>
            <a:spLocks noGrp="1"/>
          </p:cNvSpPr>
          <p:nvPr>
            <p:ph sz="half" idx="1"/>
          </p:nvPr>
        </p:nvSpPr>
        <p:spPr>
          <a:xfrm>
            <a:off x="838200" y="1676400"/>
            <a:ext cx="7848600" cy="4297363"/>
          </a:xfrm>
        </p:spPr>
        <p:txBody>
          <a:bodyPr/>
          <a:lstStyle/>
          <a:p>
            <a:pPr marL="0" indent="0">
              <a:lnSpc>
                <a:spcPct val="150000"/>
              </a:lnSpc>
              <a:buNone/>
            </a:pPr>
            <a:r>
              <a:rPr lang="en-US" sz="1600" b="1" dirty="0"/>
              <a:t>Default configurations for FileZilla server:</a:t>
            </a:r>
          </a:p>
          <a:p>
            <a:pPr lvl="0">
              <a:lnSpc>
                <a:spcPct val="150000"/>
              </a:lnSpc>
            </a:pPr>
            <a:r>
              <a:rPr lang="en-US" sz="1600" dirty="0" smtClean="0"/>
              <a:t>In </a:t>
            </a:r>
            <a:r>
              <a:rPr lang="en-US" sz="1600" dirty="0"/>
              <a:t>the managing menu, the default welcome message will shows the FileZilla Server version. </a:t>
            </a:r>
          </a:p>
          <a:p>
            <a:pPr marL="57150" indent="0">
              <a:buNone/>
            </a:pPr>
            <a:endParaRPr lang="en-US" sz="14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5</a:t>
            </a:fld>
            <a:endParaRPr lang="en-US"/>
          </a:p>
        </p:txBody>
      </p:sp>
      <p:pic>
        <p:nvPicPr>
          <p:cNvPr id="4" name="Picture 3"/>
          <p:cNvPicPr>
            <a:picLocks noChangeAspect="1"/>
          </p:cNvPicPr>
          <p:nvPr/>
        </p:nvPicPr>
        <p:blipFill>
          <a:blip r:embed="rId3"/>
          <a:stretch>
            <a:fillRect/>
          </a:stretch>
        </p:blipFill>
        <p:spPr>
          <a:xfrm>
            <a:off x="1066800" y="3200400"/>
            <a:ext cx="7962731" cy="2136861"/>
          </a:xfrm>
          <a:prstGeom prst="rect">
            <a:avLst/>
          </a:prstGeom>
        </p:spPr>
      </p:pic>
    </p:spTree>
    <p:extLst>
      <p:ext uri="{BB962C8B-B14F-4D97-AF65-F5344CB8AC3E}">
        <p14:creationId xmlns:p14="http://schemas.microsoft.com/office/powerpoint/2010/main" val="41479287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8382000" cy="1143000"/>
          </a:xfrm>
        </p:spPr>
        <p:txBody>
          <a:bodyPr/>
          <a:lstStyle/>
          <a:p>
            <a:r>
              <a:rPr lang="en-US" b="1" dirty="0"/>
              <a:t>Individual Project: FileZilla Server</a:t>
            </a:r>
            <a:endParaRPr lang="en-US" sz="3200" dirty="0"/>
          </a:p>
        </p:txBody>
      </p:sp>
      <p:sp>
        <p:nvSpPr>
          <p:cNvPr id="3" name="Content Placeholder 2"/>
          <p:cNvSpPr>
            <a:spLocks noGrp="1"/>
          </p:cNvSpPr>
          <p:nvPr>
            <p:ph sz="half" idx="1"/>
          </p:nvPr>
        </p:nvSpPr>
        <p:spPr>
          <a:xfrm>
            <a:off x="838200" y="1676400"/>
            <a:ext cx="7848600" cy="4297363"/>
          </a:xfrm>
        </p:spPr>
        <p:txBody>
          <a:bodyPr/>
          <a:lstStyle/>
          <a:p>
            <a:pPr marL="0" indent="0">
              <a:lnSpc>
                <a:spcPct val="150000"/>
              </a:lnSpc>
              <a:buNone/>
            </a:pPr>
            <a:r>
              <a:rPr lang="en-US" sz="1600" b="1" dirty="0"/>
              <a:t>Default configurations for FileZilla server:</a:t>
            </a:r>
          </a:p>
          <a:p>
            <a:pPr lvl="0">
              <a:lnSpc>
                <a:spcPct val="150000"/>
              </a:lnSpc>
            </a:pPr>
            <a:r>
              <a:rPr lang="en-US" sz="1600" dirty="0" smtClean="0"/>
              <a:t>In </a:t>
            </a:r>
            <a:r>
              <a:rPr lang="en-US" sz="1600" dirty="0"/>
              <a:t>the managing menu, the default welcome message will shows the FileZilla Server version. </a:t>
            </a:r>
          </a:p>
          <a:p>
            <a:pPr marL="57150" indent="0">
              <a:buNone/>
            </a:pPr>
            <a:r>
              <a:rPr lang="en-US" sz="1400" dirty="0" smtClean="0"/>
              <a:t>        </a:t>
            </a:r>
            <a:r>
              <a:rPr lang="en-US" sz="1600" dirty="0" smtClean="0"/>
              <a:t>How </a:t>
            </a:r>
            <a:r>
              <a:rPr lang="en-US" sz="1600" dirty="0"/>
              <a:t>to led to a vulnerability?</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6</a:t>
            </a:fld>
            <a:endParaRPr lang="en-US"/>
          </a:p>
        </p:txBody>
      </p:sp>
      <p:pic>
        <p:nvPicPr>
          <p:cNvPr id="6" name="Picture 5"/>
          <p:cNvPicPr/>
          <p:nvPr/>
        </p:nvPicPr>
        <p:blipFill>
          <a:blip r:embed="rId3"/>
          <a:stretch>
            <a:fillRect/>
          </a:stretch>
        </p:blipFill>
        <p:spPr>
          <a:xfrm>
            <a:off x="1371600" y="3276600"/>
            <a:ext cx="6019800" cy="2895600"/>
          </a:xfrm>
          <a:prstGeom prst="rect">
            <a:avLst/>
          </a:prstGeom>
        </p:spPr>
      </p:pic>
    </p:spTree>
    <p:extLst>
      <p:ext uri="{BB962C8B-B14F-4D97-AF65-F5344CB8AC3E}">
        <p14:creationId xmlns:p14="http://schemas.microsoft.com/office/powerpoint/2010/main" val="34318182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8382000" cy="1143000"/>
          </a:xfrm>
        </p:spPr>
        <p:txBody>
          <a:bodyPr/>
          <a:lstStyle/>
          <a:p>
            <a:r>
              <a:rPr lang="en-US" b="1" dirty="0"/>
              <a:t>Individual Project: FileZilla Server</a:t>
            </a:r>
            <a:endParaRPr lang="en-US" sz="3200" dirty="0"/>
          </a:p>
        </p:txBody>
      </p:sp>
      <p:sp>
        <p:nvSpPr>
          <p:cNvPr id="3" name="Content Placeholder 2"/>
          <p:cNvSpPr>
            <a:spLocks noGrp="1"/>
          </p:cNvSpPr>
          <p:nvPr>
            <p:ph sz="half" idx="1"/>
          </p:nvPr>
        </p:nvSpPr>
        <p:spPr>
          <a:xfrm>
            <a:off x="838200" y="1676400"/>
            <a:ext cx="7848600" cy="4297363"/>
          </a:xfrm>
        </p:spPr>
        <p:txBody>
          <a:bodyPr/>
          <a:lstStyle/>
          <a:p>
            <a:pPr marL="0" indent="0">
              <a:lnSpc>
                <a:spcPct val="150000"/>
              </a:lnSpc>
              <a:buNone/>
            </a:pPr>
            <a:r>
              <a:rPr lang="en-US" sz="1600" b="1" dirty="0"/>
              <a:t>Default configurations for FileZilla server:</a:t>
            </a:r>
          </a:p>
          <a:p>
            <a:pPr lvl="0">
              <a:lnSpc>
                <a:spcPct val="150000"/>
              </a:lnSpc>
            </a:pPr>
            <a:r>
              <a:rPr lang="en-US" sz="1600" dirty="0"/>
              <a:t>The default installation directory is </a:t>
            </a:r>
            <a:r>
              <a:rPr lang="en-US" sz="1600" b="1" dirty="0"/>
              <a:t>c:\Program Files (x86)\FileZilla Server</a:t>
            </a:r>
            <a:r>
              <a:rPr lang="en-US" sz="1600" dirty="0"/>
              <a:t>. In this installations folder, there are FileZilla application and  a XML document which is plaintext and includes all users information. </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7</a:t>
            </a:fld>
            <a:endParaRPr lang="en-US"/>
          </a:p>
        </p:txBody>
      </p:sp>
      <p:grpSp>
        <p:nvGrpSpPr>
          <p:cNvPr id="7" name="Group 6"/>
          <p:cNvGrpSpPr/>
          <p:nvPr/>
        </p:nvGrpSpPr>
        <p:grpSpPr>
          <a:xfrm>
            <a:off x="1330779" y="3276600"/>
            <a:ext cx="6883896" cy="2971800"/>
            <a:chOff x="1330779" y="3200400"/>
            <a:chExt cx="6883896" cy="297180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0779" y="3200400"/>
              <a:ext cx="6883896"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le 3"/>
            <p:cNvSpPr/>
            <p:nvPr/>
          </p:nvSpPr>
          <p:spPr bwMode="auto">
            <a:xfrm>
              <a:off x="1371600" y="4343400"/>
              <a:ext cx="6705600" cy="304800"/>
            </a:xfrm>
            <a:prstGeom prst="roundRect">
              <a:avLst/>
            </a:prstGeom>
            <a:noFill/>
            <a:ln w="38100" cap="sq" cmpd="sng" algn="ctr">
              <a:solidFill>
                <a:schemeClr val="accent1">
                  <a:lumMod val="75000"/>
                </a:schemeClr>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spTree>
    <p:extLst>
      <p:ext uri="{BB962C8B-B14F-4D97-AF65-F5344CB8AC3E}">
        <p14:creationId xmlns:p14="http://schemas.microsoft.com/office/powerpoint/2010/main" val="21146347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600200"/>
            <a:ext cx="7848600" cy="5121275"/>
          </a:xfrm>
        </p:spPr>
        <p:txBody>
          <a:bodyPr/>
          <a:lstStyle/>
          <a:p>
            <a:pPr marL="342900" indent="-285750">
              <a:lnSpc>
                <a:spcPct val="150000"/>
              </a:lnSpc>
            </a:pPr>
            <a:r>
              <a:rPr lang="en-US" sz="1600" b="1" dirty="0"/>
              <a:t>The scenario of a possible attack against the FileZilla server with default configurations:  </a:t>
            </a:r>
          </a:p>
          <a:p>
            <a:pPr marL="57150" indent="0">
              <a:lnSpc>
                <a:spcPct val="150000"/>
              </a:lnSpc>
              <a:buNone/>
            </a:pPr>
            <a:r>
              <a:rPr lang="en-US" sz="1600" dirty="0"/>
              <a:t>This server has two users which all use C drive as the sharing folder. </a:t>
            </a:r>
          </a:p>
          <a:p>
            <a:pPr marL="57150" indent="0">
              <a:lnSpc>
                <a:spcPct val="150000"/>
              </a:lnSpc>
              <a:buNone/>
            </a:pPr>
            <a:r>
              <a:rPr lang="en-US" sz="1600" dirty="0"/>
              <a:t>1. This user is an administrative user and has all privileges, can read, write/upload/modify files. </a:t>
            </a:r>
          </a:p>
          <a:p>
            <a:pPr marL="457200" lvl="1" indent="0">
              <a:lnSpc>
                <a:spcPct val="150000"/>
              </a:lnSpc>
              <a:buNone/>
            </a:pPr>
            <a:r>
              <a:rPr lang="en-US" sz="1600" dirty="0"/>
              <a:t>Username: test</a:t>
            </a:r>
          </a:p>
          <a:p>
            <a:pPr marL="457200" lvl="1" indent="0">
              <a:lnSpc>
                <a:spcPct val="150000"/>
              </a:lnSpc>
              <a:buNone/>
            </a:pPr>
            <a:r>
              <a:rPr lang="en-US" sz="1600" dirty="0"/>
              <a:t>Password: </a:t>
            </a:r>
            <a:r>
              <a:rPr lang="en-US" sz="1600" dirty="0" smtClean="0"/>
              <a:t>12345678</a:t>
            </a:r>
            <a:endParaRPr lang="en-US" sz="1600" dirty="0"/>
          </a:p>
          <a:p>
            <a:pPr marL="57150" indent="0">
              <a:lnSpc>
                <a:spcPct val="150000"/>
              </a:lnSpc>
              <a:buNone/>
            </a:pPr>
            <a:r>
              <a:rPr lang="en-US" sz="1600" dirty="0"/>
              <a:t>2. This user has a guest account and only has the privilege to read file. We design it as an anonymous user used for public access (browsing) to your web Site. Usually, most FTP server has this kind of anonymous account to the public. Sometimes, this account has no password. </a:t>
            </a:r>
          </a:p>
          <a:p>
            <a:pPr marL="457200" lvl="1" indent="0">
              <a:lnSpc>
                <a:spcPct val="150000"/>
              </a:lnSpc>
              <a:buNone/>
            </a:pPr>
            <a:r>
              <a:rPr lang="en-US" sz="1600" dirty="0"/>
              <a:t>Username: anonymous</a:t>
            </a:r>
          </a:p>
          <a:p>
            <a:pPr marL="457200" lvl="1" indent="0">
              <a:lnSpc>
                <a:spcPct val="150000"/>
              </a:lnSpc>
              <a:buNone/>
            </a:pPr>
            <a:r>
              <a:rPr lang="en-US" sz="1600" dirty="0"/>
              <a:t>Password:</a:t>
            </a:r>
          </a:p>
          <a:p>
            <a:pPr marL="457200" lvl="1" indent="0">
              <a:lnSpc>
                <a:spcPct val="150000"/>
              </a:lnSpc>
              <a:buNone/>
            </a:pPr>
            <a:endParaRPr lang="en-US" sz="1600" dirty="0"/>
          </a:p>
          <a:p>
            <a:pPr marL="57150" indent="0">
              <a:lnSpc>
                <a:spcPct val="150000"/>
              </a:lnSpc>
              <a:buNone/>
            </a:pPr>
            <a:endParaRPr lang="en-US" sz="16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8</a:t>
            </a:fld>
            <a:endParaRPr lang="en-US"/>
          </a:p>
        </p:txBody>
      </p:sp>
      <p:sp>
        <p:nvSpPr>
          <p:cNvPr id="7" name="Title 1"/>
          <p:cNvSpPr>
            <a:spLocks noGrp="1"/>
          </p:cNvSpPr>
          <p:nvPr>
            <p:ph type="title"/>
          </p:nvPr>
        </p:nvSpPr>
        <p:spPr>
          <a:xfrm>
            <a:off x="762000" y="533400"/>
            <a:ext cx="8382000" cy="1143000"/>
          </a:xfrm>
        </p:spPr>
        <p:txBody>
          <a:bodyPr/>
          <a:lstStyle/>
          <a:p>
            <a:r>
              <a:rPr lang="en-US" b="1" dirty="0"/>
              <a:t>Individual Project: FileZilla Server</a:t>
            </a:r>
            <a:endParaRPr lang="en-US" sz="3200" dirty="0"/>
          </a:p>
        </p:txBody>
      </p:sp>
    </p:spTree>
    <p:extLst>
      <p:ext uri="{BB962C8B-B14F-4D97-AF65-F5344CB8AC3E}">
        <p14:creationId xmlns:p14="http://schemas.microsoft.com/office/powerpoint/2010/main" val="1054114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600200"/>
            <a:ext cx="7848600" cy="5121275"/>
          </a:xfrm>
        </p:spPr>
        <p:txBody>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pPr marL="0" indent="0">
              <a:buNone/>
            </a:pPr>
            <a:endParaRPr lang="en-US" sz="1600" dirty="0"/>
          </a:p>
          <a:p>
            <a:pPr>
              <a:lnSpc>
                <a:spcPct val="150000"/>
              </a:lnSpc>
            </a:pPr>
            <a:r>
              <a:rPr lang="en-US" sz="1600" b="1" dirty="0"/>
              <a:t>My attack can be divided into four steps:</a:t>
            </a:r>
          </a:p>
          <a:p>
            <a:pPr lvl="1">
              <a:lnSpc>
                <a:spcPct val="150000"/>
              </a:lnSpc>
              <a:buFont typeface="Wingdings" panose="05000000000000000000" pitchFamily="2" charset="2"/>
              <a:buChar char="v"/>
            </a:pPr>
            <a:r>
              <a:rPr lang="en-US" sz="1600" dirty="0" smtClean="0"/>
              <a:t>Find </a:t>
            </a:r>
            <a:r>
              <a:rPr lang="en-US" sz="1600" dirty="0"/>
              <a:t>FTP</a:t>
            </a:r>
          </a:p>
          <a:p>
            <a:pPr lvl="1">
              <a:lnSpc>
                <a:spcPct val="150000"/>
              </a:lnSpc>
              <a:buFont typeface="Wingdings" panose="05000000000000000000" pitchFamily="2" charset="2"/>
              <a:buChar char="v"/>
            </a:pPr>
            <a:r>
              <a:rPr lang="en-US" sz="1600" dirty="0"/>
              <a:t>Find the username and crack the password</a:t>
            </a:r>
          </a:p>
          <a:p>
            <a:pPr lvl="1">
              <a:lnSpc>
                <a:spcPct val="150000"/>
              </a:lnSpc>
              <a:buFont typeface="Wingdings" panose="05000000000000000000" pitchFamily="2" charset="2"/>
              <a:buChar char="v"/>
            </a:pPr>
            <a:r>
              <a:rPr lang="en-US" sz="1600" dirty="0"/>
              <a:t>Connect with the FileZilla server, find the installation folder </a:t>
            </a:r>
          </a:p>
          <a:p>
            <a:pPr lvl="1">
              <a:lnSpc>
                <a:spcPct val="150000"/>
              </a:lnSpc>
              <a:buFont typeface="Wingdings" panose="05000000000000000000" pitchFamily="2" charset="2"/>
              <a:buChar char="v"/>
            </a:pPr>
            <a:r>
              <a:rPr lang="en-US" sz="1600" dirty="0"/>
              <a:t>Get or change the privileges</a:t>
            </a:r>
          </a:p>
          <a:p>
            <a:pPr marL="457200" lvl="1" indent="0">
              <a:lnSpc>
                <a:spcPct val="150000"/>
              </a:lnSpc>
              <a:buNone/>
            </a:pPr>
            <a:endParaRPr lang="en-US" sz="1600" dirty="0"/>
          </a:p>
          <a:p>
            <a:pPr marL="57150" indent="0">
              <a:lnSpc>
                <a:spcPct val="150000"/>
              </a:lnSpc>
              <a:buNone/>
            </a:pPr>
            <a:endParaRPr lang="en-US" sz="16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9</a:t>
            </a:fld>
            <a:endParaRPr lang="en-US"/>
          </a:p>
        </p:txBody>
      </p:sp>
      <p:sp>
        <p:nvSpPr>
          <p:cNvPr id="7" name="Title 1"/>
          <p:cNvSpPr>
            <a:spLocks noGrp="1"/>
          </p:cNvSpPr>
          <p:nvPr>
            <p:ph type="title"/>
          </p:nvPr>
        </p:nvSpPr>
        <p:spPr>
          <a:xfrm>
            <a:off x="762000" y="533400"/>
            <a:ext cx="8382000" cy="1143000"/>
          </a:xfrm>
        </p:spPr>
        <p:txBody>
          <a:bodyPr/>
          <a:lstStyle/>
          <a:p>
            <a:r>
              <a:rPr lang="en-US" b="1" dirty="0"/>
              <a:t>Individual Project: FileZilla Server</a:t>
            </a:r>
            <a:endParaRPr lang="en-US" sz="3200" dirty="0"/>
          </a:p>
        </p:txBody>
      </p:sp>
      <p:pic>
        <p:nvPicPr>
          <p:cNvPr id="2" name="Picture 1"/>
          <p:cNvPicPr>
            <a:picLocks noChangeAspect="1"/>
          </p:cNvPicPr>
          <p:nvPr/>
        </p:nvPicPr>
        <p:blipFill>
          <a:blip r:embed="rId3"/>
          <a:stretch>
            <a:fillRect/>
          </a:stretch>
        </p:blipFill>
        <p:spPr>
          <a:xfrm>
            <a:off x="2133600" y="1600200"/>
            <a:ext cx="5105400" cy="2901665"/>
          </a:xfrm>
          <a:prstGeom prst="rect">
            <a:avLst/>
          </a:prstGeom>
        </p:spPr>
      </p:pic>
      <p:sp>
        <p:nvSpPr>
          <p:cNvPr id="4" name="Rectangle 3"/>
          <p:cNvSpPr/>
          <p:nvPr/>
        </p:nvSpPr>
        <p:spPr>
          <a:xfrm>
            <a:off x="1219200" y="4495800"/>
            <a:ext cx="7239000" cy="338554"/>
          </a:xfrm>
          <a:prstGeom prst="rect">
            <a:avLst/>
          </a:prstGeom>
        </p:spPr>
        <p:txBody>
          <a:bodyPr wrap="square">
            <a:spAutoFit/>
          </a:bodyPr>
          <a:lstStyle/>
          <a:p>
            <a:r>
              <a:rPr lang="en-US" sz="1600" b="1" dirty="0">
                <a:latin typeface="+mn-lt"/>
              </a:rPr>
              <a:t>Database Security: Figure 10-1 The process of intrusion</a:t>
            </a:r>
          </a:p>
        </p:txBody>
      </p:sp>
    </p:spTree>
    <p:extLst>
      <p:ext uri="{BB962C8B-B14F-4D97-AF65-F5344CB8AC3E}">
        <p14:creationId xmlns:p14="http://schemas.microsoft.com/office/powerpoint/2010/main" val="1150184599"/>
      </p:ext>
    </p:extLst>
  </p:cSld>
  <p:clrMapOvr>
    <a:masterClrMapping/>
  </p:clrMapOvr>
</p:sld>
</file>

<file path=ppt/theme/theme1.xml><?xml version="1.0" encoding="utf-8"?>
<a:theme xmlns:a="http://schemas.openxmlformats.org/drawingml/2006/main" name="ITMtemplate">
  <a:themeElements>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TM478_08_1">
  <a:themeElements>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1_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ITMtemplate</Template>
  <TotalTime>28167</TotalTime>
  <Words>644</Words>
  <Application>Microsoft Office PowerPoint</Application>
  <PresentationFormat>On-screen Show (4:3)</PresentationFormat>
  <Paragraphs>112</Paragraphs>
  <Slides>12</Slides>
  <Notes>11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Futura Bk BT</vt:lpstr>
      <vt:lpstr>Futura Md BT</vt:lpstr>
      <vt:lpstr>Century Schoolbook</vt:lpstr>
      <vt:lpstr>Times New Roman</vt:lpstr>
      <vt:lpstr>Wingdings</vt:lpstr>
      <vt:lpstr>ITMtemplate</vt:lpstr>
      <vt:lpstr>1_ITM478_08_1</vt:lpstr>
      <vt:lpstr>ITMS 448 Cyber Security Techs</vt:lpstr>
      <vt:lpstr>Individual Project: FileZilla Server</vt:lpstr>
      <vt:lpstr>Individual Project: FileZilla Server</vt:lpstr>
      <vt:lpstr>Individual Project: FileZilla Server</vt:lpstr>
      <vt:lpstr>Individual Project: FileZilla Server</vt:lpstr>
      <vt:lpstr>Individual Project: FileZilla Server</vt:lpstr>
      <vt:lpstr>Individual Project: FileZilla Server</vt:lpstr>
      <vt:lpstr>Individual Project: FileZilla Server</vt:lpstr>
      <vt:lpstr>Individual Project: FileZilla Server</vt:lpstr>
      <vt:lpstr>Individual Project: FileZilla Server</vt:lpstr>
      <vt:lpstr>Individual Project: FileZilla Server</vt:lpstr>
      <vt:lpstr>Individual Project: FileZilla Server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528 Data Analytics</dc:title>
  <dc:subject>Chapter Twelve</dc:subject>
  <dc:creator>sshin</dc:creator>
  <cp:lastModifiedBy>JJ</cp:lastModifiedBy>
  <cp:revision>405</cp:revision>
  <dcterms:created xsi:type="dcterms:W3CDTF">2015-08-06T17:32:52Z</dcterms:created>
  <dcterms:modified xsi:type="dcterms:W3CDTF">2016-04-10T13:46:23Z</dcterms:modified>
</cp:coreProperties>
</file>