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Default Extension="png" ContentType="image/png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0550" y="282575"/>
            <a:ext cx="641350" cy="1600200"/>
          </a:xfrm>
          <a:custGeom>
            <a:avLst/>
            <a:gdLst/>
            <a:ahLst/>
            <a:cxnLst/>
            <a:rect l="l" t="t" r="r" b="b"/>
            <a:pathLst>
              <a:path w="641350" h="1600200">
                <a:moveTo>
                  <a:pt x="0" y="0"/>
                </a:moveTo>
                <a:lnTo>
                  <a:pt x="641350" y="0"/>
                </a:lnTo>
                <a:lnTo>
                  <a:pt x="64135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7A47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67675" y="282575"/>
            <a:ext cx="92075" cy="1600200"/>
          </a:xfrm>
          <a:custGeom>
            <a:avLst/>
            <a:gdLst/>
            <a:ahLst/>
            <a:cxnLst/>
            <a:rect l="l" t="t" r="r" b="b"/>
            <a:pathLst>
              <a:path w="92075" h="1600200">
                <a:moveTo>
                  <a:pt x="0" y="0"/>
                </a:moveTo>
                <a:lnTo>
                  <a:pt x="92075" y="0"/>
                </a:lnTo>
                <a:lnTo>
                  <a:pt x="92075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0550" y="282575"/>
            <a:ext cx="641350" cy="1600200"/>
          </a:xfrm>
          <a:custGeom>
            <a:avLst/>
            <a:gdLst/>
            <a:ahLst/>
            <a:cxnLst/>
            <a:rect l="l" t="t" r="r" b="b"/>
            <a:pathLst>
              <a:path w="641350" h="1600200">
                <a:moveTo>
                  <a:pt x="0" y="0"/>
                </a:moveTo>
                <a:lnTo>
                  <a:pt x="641350" y="0"/>
                </a:lnTo>
                <a:lnTo>
                  <a:pt x="64135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7A47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137" y="529907"/>
            <a:ext cx="8721725" cy="556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6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215" y="2026920"/>
            <a:ext cx="7989569" cy="3117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2437" y="228600"/>
            <a:ext cx="2057400" cy="2038350"/>
          </a:xfrm>
          <a:custGeom>
            <a:avLst/>
            <a:gdLst/>
            <a:ahLst/>
            <a:cxnLst/>
            <a:rect l="l" t="t" r="r" b="b"/>
            <a:pathLst>
              <a:path w="2057400" h="2038350">
                <a:moveTo>
                  <a:pt x="0" y="0"/>
                </a:moveTo>
                <a:lnTo>
                  <a:pt x="2057400" y="0"/>
                </a:lnTo>
                <a:lnTo>
                  <a:pt x="2057400" y="2038350"/>
                </a:lnTo>
                <a:lnTo>
                  <a:pt x="0" y="2038350"/>
                </a:lnTo>
                <a:lnTo>
                  <a:pt x="0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24387" y="2378075"/>
            <a:ext cx="2057400" cy="2038350"/>
          </a:xfrm>
          <a:custGeom>
            <a:avLst/>
            <a:gdLst/>
            <a:ahLst/>
            <a:cxnLst/>
            <a:rect l="l" t="t" r="r" b="b"/>
            <a:pathLst>
              <a:path w="2057400" h="2038350">
                <a:moveTo>
                  <a:pt x="0" y="0"/>
                </a:moveTo>
                <a:lnTo>
                  <a:pt x="2057400" y="0"/>
                </a:lnTo>
                <a:lnTo>
                  <a:pt x="2057400" y="2038350"/>
                </a:lnTo>
                <a:lnTo>
                  <a:pt x="0" y="2038350"/>
                </a:lnTo>
                <a:lnTo>
                  <a:pt x="0" y="0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rgbClr val="7A4779"/>
          </a:solidFill>
        </p:spPr>
        <p:txBody>
          <a:bodyPr wrap="square" lIns="0" tIns="0" rIns="0" bIns="0" rtlCol="0" vert="horz">
            <a:spAutoFit/>
          </a:bodyPr>
          <a:lstStyle/>
          <a:p>
            <a:pPr marL="142875">
              <a:lnSpc>
                <a:spcPts val="6055"/>
              </a:lnSpc>
            </a:pPr>
            <a:r>
              <a:rPr dirty="0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4387" y="228600"/>
            <a:ext cx="2057400" cy="2038350"/>
          </a:xfrm>
          <a:custGeom>
            <a:avLst/>
            <a:gdLst/>
            <a:ahLst/>
            <a:cxnLst/>
            <a:rect l="l" t="t" r="r" b="b"/>
            <a:pathLst>
              <a:path w="2057400" h="2038350">
                <a:moveTo>
                  <a:pt x="0" y="0"/>
                </a:moveTo>
                <a:lnTo>
                  <a:pt x="2057400" y="0"/>
                </a:lnTo>
                <a:lnTo>
                  <a:pt x="2057400" y="2038350"/>
                </a:lnTo>
                <a:lnTo>
                  <a:pt x="0" y="2038350"/>
                </a:lnTo>
                <a:lnTo>
                  <a:pt x="0" y="0"/>
                </a:lnTo>
                <a:close/>
              </a:path>
            </a:pathLst>
          </a:custGeom>
          <a:solidFill>
            <a:srgbClr val="B2A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02437" y="2378075"/>
            <a:ext cx="2057400" cy="2038350"/>
          </a:xfrm>
          <a:custGeom>
            <a:avLst/>
            <a:gdLst/>
            <a:ahLst/>
            <a:cxnLst/>
            <a:rect l="l" t="t" r="r" b="b"/>
            <a:pathLst>
              <a:path w="2057400" h="2038350">
                <a:moveTo>
                  <a:pt x="0" y="0"/>
                </a:moveTo>
                <a:lnTo>
                  <a:pt x="2057400" y="0"/>
                </a:lnTo>
                <a:lnTo>
                  <a:pt x="2057400" y="2038350"/>
                </a:lnTo>
                <a:lnTo>
                  <a:pt x="0" y="2038350"/>
                </a:lnTo>
                <a:lnTo>
                  <a:pt x="0" y="0"/>
                </a:lnTo>
                <a:close/>
              </a:path>
            </a:pathLst>
          </a:custGeom>
          <a:solidFill>
            <a:srgbClr val="4319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79340" y="4670107"/>
            <a:ext cx="2931160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663366"/>
                </a:solidFill>
                <a:latin typeface="Arial"/>
                <a:cs typeface="Arial"/>
              </a:rPr>
              <a:t>Da</a:t>
            </a:r>
            <a:r>
              <a:rPr dirty="0" sz="2800" spc="-5">
                <a:solidFill>
                  <a:srgbClr val="663366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663366"/>
                </a:solidFill>
                <a:latin typeface="Arial"/>
                <a:cs typeface="Arial"/>
              </a:rPr>
              <a:t>aba</a:t>
            </a:r>
            <a:r>
              <a:rPr dirty="0" sz="2800">
                <a:solidFill>
                  <a:srgbClr val="663366"/>
                </a:solidFill>
                <a:latin typeface="Arial"/>
                <a:cs typeface="Arial"/>
              </a:rPr>
              <a:t>se</a:t>
            </a:r>
            <a:r>
              <a:rPr dirty="0" sz="2800" spc="-5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663366"/>
                </a:solidFill>
                <a:latin typeface="Arial"/>
                <a:cs typeface="Arial"/>
              </a:rPr>
              <a:t>Secu</a:t>
            </a:r>
            <a:r>
              <a:rPr dirty="0" sz="2800">
                <a:solidFill>
                  <a:srgbClr val="663366"/>
                </a:solidFill>
                <a:latin typeface="Arial"/>
                <a:cs typeface="Arial"/>
              </a:rPr>
              <a:t>ri</a:t>
            </a:r>
            <a:r>
              <a:rPr dirty="0" sz="2800" spc="-5">
                <a:solidFill>
                  <a:srgbClr val="663366"/>
                </a:solidFill>
                <a:latin typeface="Arial"/>
                <a:cs typeface="Arial"/>
              </a:rPr>
              <a:t>t</a:t>
            </a:r>
            <a:r>
              <a:rPr dirty="0" sz="2800">
                <a:solidFill>
                  <a:srgbClr val="663366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40" y="5547359"/>
            <a:ext cx="1313180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0"/>
              </a:lnSpc>
            </a:pPr>
            <a:r>
              <a:rPr dirty="0" sz="1600" spc="-5">
                <a:solidFill>
                  <a:srgbClr val="898989"/>
                </a:solidFill>
                <a:latin typeface="Arial"/>
                <a:cs typeface="Arial"/>
              </a:rPr>
              <a:t>I</a:t>
            </a:r>
            <a:r>
              <a:rPr dirty="0" sz="1600" spc="-5">
                <a:solidFill>
                  <a:srgbClr val="898989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898989"/>
                </a:solidFill>
                <a:latin typeface="Arial"/>
                <a:cs typeface="Arial"/>
              </a:rPr>
              <a:t>MS</a:t>
            </a:r>
            <a:r>
              <a:rPr dirty="0" sz="1600" spc="-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898989"/>
                </a:solidFill>
                <a:latin typeface="Arial"/>
                <a:cs typeface="Arial"/>
              </a:rPr>
              <a:t>428-528</a:t>
            </a:r>
            <a:endParaRPr sz="1600">
              <a:latin typeface="Arial"/>
              <a:cs typeface="Arial"/>
            </a:endParaRPr>
          </a:p>
          <a:p>
            <a:pPr marL="12700" marR="309245">
              <a:lnSpc>
                <a:spcPts val="1600"/>
              </a:lnSpc>
              <a:spcBef>
                <a:spcPts val="160"/>
              </a:spcBef>
            </a:pPr>
            <a:r>
              <a:rPr dirty="0" sz="1600">
                <a:solidFill>
                  <a:srgbClr val="898989"/>
                </a:solidFill>
                <a:latin typeface="Arial"/>
                <a:cs typeface="Arial"/>
              </a:rPr>
              <a:t>Hosea</a:t>
            </a:r>
            <a:r>
              <a:rPr dirty="0" sz="1600" spc="-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898989"/>
                </a:solidFill>
                <a:latin typeface="Arial"/>
                <a:cs typeface="Arial"/>
              </a:rPr>
              <a:t>Lee</a:t>
            </a:r>
            <a:r>
              <a:rPr dirty="0" sz="160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898989"/>
                </a:solidFill>
                <a:latin typeface="Arial"/>
                <a:cs typeface="Arial"/>
              </a:rPr>
              <a:t>IIT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245">
                <a:latin typeface="Trebuchet MS"/>
                <a:cs typeface="Trebuchet MS"/>
              </a:rPr>
              <a:t>ES</a:t>
            </a:r>
            <a:r>
              <a:rPr dirty="0" sz="3600" spc="-35">
                <a:latin typeface="Trebuchet MS"/>
                <a:cs typeface="Trebuchet MS"/>
              </a:rPr>
              <a:t>T</a:t>
            </a:r>
            <a:r>
              <a:rPr dirty="0" sz="3600" spc="135">
                <a:latin typeface="Trebuchet MS"/>
                <a:cs typeface="Trebuchet MS"/>
              </a:rPr>
              <a:t>s</a:t>
            </a:r>
            <a:r>
              <a:rPr dirty="0" sz="3600" spc="175">
                <a:latin typeface="Trebuchet MS"/>
                <a:cs typeface="Trebuchet MS"/>
              </a:rPr>
              <a:t>o</a:t>
            </a:r>
            <a:r>
              <a:rPr dirty="0" sz="3600" spc="-310">
                <a:latin typeface="Trebuchet MS"/>
                <a:cs typeface="Trebuchet MS"/>
              </a:rPr>
              <a:t>ft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5" y="2026920"/>
            <a:ext cx="7336155" cy="2653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365">
                <a:solidFill>
                  <a:srgbClr val="595959"/>
                </a:solidFill>
                <a:latin typeface="Trebuchet MS"/>
                <a:cs typeface="Trebuchet MS"/>
              </a:rPr>
              <a:t>J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u</a:t>
            </a:r>
            <a:r>
              <a:rPr dirty="0" sz="2000" spc="-35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y-</a:t>
            </a:r>
            <a:r>
              <a:rPr dirty="0" sz="2000" spc="12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ugust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2011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Im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: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pe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rm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35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75">
                <a:solidFill>
                  <a:srgbClr val="595959"/>
                </a:solidFill>
                <a:latin typeface="Trebuchet MS"/>
                <a:cs typeface="Trebuchet MS"/>
              </a:rPr>
              <a:t>ft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cu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pula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so</a:t>
            </a:r>
            <a:r>
              <a:rPr dirty="0" sz="2000" spc="-175">
                <a:solidFill>
                  <a:srgbClr val="595959"/>
                </a:solidFill>
                <a:latin typeface="Trebuchet MS"/>
                <a:cs typeface="Trebuchet MS"/>
              </a:rPr>
              <a:t>ft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vid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13081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ws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le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wit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IP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20">
                <a:solidFill>
                  <a:srgbClr val="595959"/>
                </a:solidFill>
                <a:latin typeface="Trebuchet MS"/>
                <a:cs typeface="Trebuchet MS"/>
              </a:rPr>
              <a:t>dd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sse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upl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de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upda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ES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so</a:t>
            </a:r>
            <a:r>
              <a:rPr dirty="0" sz="2000" spc="-175">
                <a:solidFill>
                  <a:srgbClr val="595959"/>
                </a:solidFill>
                <a:latin typeface="Trebuchet MS"/>
                <a:cs typeface="Trebuchet MS"/>
              </a:rPr>
              <a:t>ft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'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1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LZip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ssio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pplica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450">
                <a:latin typeface="Trebuchet MS"/>
                <a:cs typeface="Trebuchet MS"/>
              </a:rPr>
              <a:t>G</a:t>
            </a:r>
            <a:r>
              <a:rPr dirty="0" sz="3600" spc="125">
                <a:latin typeface="Trebuchet MS"/>
                <a:cs typeface="Trebuchet MS"/>
              </a:rPr>
              <a:t>oo</a:t>
            </a:r>
            <a:r>
              <a:rPr dirty="0" sz="3600" spc="175">
                <a:latin typeface="Trebuchet MS"/>
                <a:cs typeface="Trebuchet MS"/>
              </a:rPr>
              <a:t>gle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20">
                <a:latin typeface="Trebuchet MS"/>
                <a:cs typeface="Trebuchet MS"/>
              </a:rPr>
              <a:t>a</a:t>
            </a:r>
            <a:r>
              <a:rPr dirty="0" sz="3600" spc="90">
                <a:latin typeface="Trebuchet MS"/>
                <a:cs typeface="Trebuchet MS"/>
              </a:rPr>
              <a:t>n</a:t>
            </a:r>
            <a:r>
              <a:rPr dirty="0" sz="3600" spc="240">
                <a:latin typeface="Trebuchet MS"/>
                <a:cs typeface="Trebuchet MS"/>
              </a:rPr>
              <a:t>d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45">
                <a:latin typeface="Trebuchet MS"/>
                <a:cs typeface="Trebuchet MS"/>
              </a:rPr>
              <a:t>IT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105">
                <a:latin typeface="Trebuchet MS"/>
                <a:cs typeface="Trebuchet MS"/>
              </a:rPr>
              <a:t>c</a:t>
            </a:r>
            <a:r>
              <a:rPr dirty="0" sz="3600" spc="110">
                <a:latin typeface="Trebuchet MS"/>
                <a:cs typeface="Trebuchet MS"/>
              </a:rPr>
              <a:t>o</a:t>
            </a:r>
            <a:r>
              <a:rPr dirty="0" sz="3600" spc="120">
                <a:latin typeface="Trebuchet MS"/>
                <a:cs typeface="Trebuchet MS"/>
              </a:rPr>
              <a:t>m</a:t>
            </a:r>
            <a:r>
              <a:rPr dirty="0" sz="3600" spc="130">
                <a:latin typeface="Trebuchet MS"/>
                <a:cs typeface="Trebuchet MS"/>
              </a:rPr>
              <a:t>pa</a:t>
            </a:r>
            <a:r>
              <a:rPr dirty="0" sz="3600" spc="90">
                <a:latin typeface="Trebuchet MS"/>
                <a:cs typeface="Trebuchet MS"/>
              </a:rPr>
              <a:t>n</a:t>
            </a:r>
            <a:r>
              <a:rPr dirty="0" sz="3600" spc="40">
                <a:latin typeface="Trebuchet MS"/>
                <a:cs typeface="Trebuchet MS"/>
              </a:rPr>
              <a:t>i</a:t>
            </a:r>
            <a:r>
              <a:rPr dirty="0" sz="3600" spc="75">
                <a:latin typeface="Trebuchet MS"/>
                <a:cs typeface="Trebuchet MS"/>
              </a:rPr>
              <a:t>e</a:t>
            </a:r>
            <a:r>
              <a:rPr dirty="0" sz="3600" spc="19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5" y="1978659"/>
            <a:ext cx="7258050" cy="3831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1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400" spc="-51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400" spc="3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900" spc="150">
                <a:solidFill>
                  <a:srgbClr val="595959"/>
                </a:solidFill>
                <a:latin typeface="Trebuchet MS"/>
                <a:cs typeface="Trebuchet MS"/>
              </a:rPr>
              <a:t>Mid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2009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marL="241300" marR="584835" indent="-228600">
              <a:lnSpc>
                <a:spcPct val="78900"/>
              </a:lnSpc>
            </a:pPr>
            <a:r>
              <a:rPr dirty="0" sz="1400" spc="-51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400" spc="-51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400" spc="3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900" spc="55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65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5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20">
                <a:solidFill>
                  <a:srgbClr val="595959"/>
                </a:solidFill>
                <a:latin typeface="Trebuchet MS"/>
                <a:cs typeface="Trebuchet MS"/>
              </a:rPr>
              <a:t>dust</a:t>
            </a:r>
            <a:r>
              <a:rPr dirty="0" sz="19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ia</a:t>
            </a:r>
            <a:r>
              <a:rPr dirty="0" sz="19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spio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19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45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1900" spc="-2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5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9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1900" spc="-1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45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0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14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>
                <a:solidFill>
                  <a:srgbClr val="595959"/>
                </a:solidFill>
                <a:latin typeface="Trebuchet MS"/>
                <a:cs typeface="Trebuchet MS"/>
              </a:rPr>
              <a:t>la</a:t>
            </a:r>
            <a:r>
              <a:rPr dirty="0" sz="19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2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ss</a:t>
            </a:r>
            <a:r>
              <a:rPr dirty="0" sz="1900" spc="15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dirty="0" sz="1900" spc="45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12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1900" spc="105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1900" spc="-2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1900" spc="90">
                <a:solidFill>
                  <a:srgbClr val="595959"/>
                </a:solidFill>
                <a:latin typeface="Trebuchet MS"/>
                <a:cs typeface="Trebuchet MS"/>
              </a:rPr>
              <a:t>de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2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tt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90">
                <a:solidFill>
                  <a:srgbClr val="595959"/>
                </a:solidFill>
                <a:latin typeface="Trebuchet MS"/>
                <a:cs typeface="Trebuchet MS"/>
              </a:rPr>
              <a:t>ck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23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oo</a:t>
            </a:r>
            <a:r>
              <a:rPr dirty="0" sz="1900" spc="80">
                <a:solidFill>
                  <a:srgbClr val="595959"/>
                </a:solidFill>
                <a:latin typeface="Trebuchet MS"/>
                <a:cs typeface="Trebuchet MS"/>
              </a:rPr>
              <a:t>gl</a:t>
            </a:r>
            <a:r>
              <a:rPr dirty="0" sz="1900" spc="7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45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1900" spc="-1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3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45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1900" spc="-2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12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95">
                <a:solidFill>
                  <a:srgbClr val="595959"/>
                </a:solidFill>
                <a:latin typeface="Trebuchet MS"/>
                <a:cs typeface="Trebuchet MS"/>
              </a:rPr>
              <a:t>do</a:t>
            </a:r>
            <a:r>
              <a:rPr dirty="0" sz="1900" spc="-75">
                <a:solidFill>
                  <a:srgbClr val="595959"/>
                </a:solidFill>
                <a:latin typeface="Trebuchet MS"/>
                <a:cs typeface="Trebuchet MS"/>
              </a:rPr>
              <a:t>z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5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9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1900" spc="25">
                <a:solidFill>
                  <a:srgbClr val="595959"/>
                </a:solidFill>
                <a:latin typeface="Trebuchet MS"/>
                <a:cs typeface="Trebuchet MS"/>
              </a:rPr>
              <a:t>ilico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2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2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ll</a:t>
            </a:r>
            <a:r>
              <a:rPr dirty="0" sz="1900" spc="-6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3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5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19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ie</a:t>
            </a:r>
            <a:r>
              <a:rPr dirty="0" sz="1900" spc="-25">
                <a:solidFill>
                  <a:srgbClr val="595959"/>
                </a:solidFill>
                <a:latin typeface="Trebuchet MS"/>
                <a:cs typeface="Trebuchet MS"/>
              </a:rPr>
              <a:t>s.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0400"/>
              </a:lnSpc>
            </a:pPr>
            <a:r>
              <a:rPr dirty="0" sz="1400" spc="-51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400" spc="-51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400" spc="3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5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85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95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dirty="0" sz="1900" spc="60">
                <a:solidFill>
                  <a:srgbClr val="595959"/>
                </a:solidFill>
                <a:latin typeface="Trebuchet MS"/>
                <a:cs typeface="Trebuchet MS"/>
              </a:rPr>
              <a:t>plo</a:t>
            </a:r>
            <a:r>
              <a:rPr dirty="0" sz="1900" spc="-85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2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130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60">
                <a:solidFill>
                  <a:srgbClr val="595959"/>
                </a:solidFill>
                <a:latin typeface="Trebuchet MS"/>
                <a:cs typeface="Trebuchet MS"/>
              </a:rPr>
              <a:t>ld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45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rsi</a:t>
            </a:r>
            <a:r>
              <a:rPr dirty="0" sz="19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5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1900" spc="-1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5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0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30">
                <a:solidFill>
                  <a:srgbClr val="595959"/>
                </a:solidFill>
                <a:latin typeface="Trebuchet MS"/>
                <a:cs typeface="Trebuchet MS"/>
              </a:rPr>
              <a:t>Ex</a:t>
            </a:r>
            <a:r>
              <a:rPr dirty="0" sz="1900" spc="60">
                <a:solidFill>
                  <a:srgbClr val="595959"/>
                </a:solidFill>
                <a:latin typeface="Trebuchet MS"/>
                <a:cs typeface="Trebuchet MS"/>
              </a:rPr>
              <a:t>plo</a:t>
            </a:r>
            <a:r>
              <a:rPr dirty="0" sz="19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20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cce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23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oo</a:t>
            </a:r>
            <a:r>
              <a:rPr dirty="0" sz="1900" spc="90">
                <a:solidFill>
                  <a:srgbClr val="595959"/>
                </a:solidFill>
                <a:latin typeface="Trebuchet MS"/>
                <a:cs typeface="Trebuchet MS"/>
              </a:rPr>
              <a:t>gle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'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0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2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130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1900" spc="-145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1900" spc="-2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6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1900" spc="-5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2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35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1900" spc="-5">
                <a:solidFill>
                  <a:srgbClr val="595959"/>
                </a:solidFill>
                <a:latin typeface="Trebuchet MS"/>
                <a:cs typeface="Trebuchet MS"/>
              </a:rPr>
              <a:t>irst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nn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1900" spc="12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5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2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yin</a:t>
            </a:r>
            <a:r>
              <a:rPr dirty="0" sz="1900" spc="229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20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-114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60">
                <a:solidFill>
                  <a:srgbClr val="595959"/>
                </a:solidFill>
                <a:latin typeface="Trebuchet MS"/>
                <a:cs typeface="Trebuchet MS"/>
              </a:rPr>
              <a:t>rm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5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45">
                <a:solidFill>
                  <a:srgbClr val="595959"/>
                </a:solidFill>
                <a:latin typeface="Trebuchet MS"/>
                <a:cs typeface="Trebuchet MS"/>
              </a:rPr>
              <a:t>um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95">
                <a:solidFill>
                  <a:srgbClr val="595959"/>
                </a:solidFill>
                <a:latin typeface="Trebuchet MS"/>
                <a:cs typeface="Trebuchet MS"/>
              </a:rPr>
              <a:t>igh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65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1900" spc="-3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dirty="0" sz="1900" spc="5">
                <a:solidFill>
                  <a:srgbClr val="595959"/>
                </a:solidFill>
                <a:latin typeface="Trebuchet MS"/>
                <a:cs typeface="Trebuchet MS"/>
              </a:rPr>
              <a:t>vist</a:t>
            </a:r>
            <a:r>
              <a:rPr dirty="0" sz="1900" spc="-25">
                <a:solidFill>
                  <a:srgbClr val="595959"/>
                </a:solidFill>
                <a:latin typeface="Trebuchet MS"/>
                <a:cs typeface="Trebuchet MS"/>
              </a:rPr>
              <a:t>s.</a:t>
            </a:r>
            <a:r>
              <a:rPr dirty="0" sz="1900" spc="-2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6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'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30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2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wn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95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65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19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1900" spc="13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14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70">
                <a:solidFill>
                  <a:srgbClr val="595959"/>
                </a:solidFill>
                <a:latin typeface="Trebuchet MS"/>
                <a:cs typeface="Trebuchet MS"/>
              </a:rPr>
              <a:t>da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2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40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20">
                <a:solidFill>
                  <a:srgbClr val="595959"/>
                </a:solidFill>
                <a:latin typeface="Trebuchet MS"/>
                <a:cs typeface="Trebuchet MS"/>
              </a:rPr>
              <a:t>le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5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1900" spc="-13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204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20">
                <a:solidFill>
                  <a:srgbClr val="595959"/>
                </a:solidFill>
                <a:latin typeface="Trebuchet MS"/>
                <a:cs typeface="Trebuchet MS"/>
              </a:rPr>
              <a:t>ica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5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19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ie</a:t>
            </a:r>
            <a:r>
              <a:rPr dirty="0" sz="1900" spc="-25">
                <a:solidFill>
                  <a:srgbClr val="595959"/>
                </a:solidFill>
                <a:latin typeface="Trebuchet MS"/>
                <a:cs typeface="Trebuchet MS"/>
              </a:rPr>
              <a:t>s,</a:t>
            </a:r>
            <a:r>
              <a:rPr dirty="0" sz="1900" spc="-2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4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1900" spc="-75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23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oo</a:t>
            </a:r>
            <a:r>
              <a:rPr dirty="0" sz="1900" spc="90">
                <a:solidFill>
                  <a:srgbClr val="595959"/>
                </a:solidFill>
                <a:latin typeface="Trebuchet MS"/>
                <a:cs typeface="Trebuchet MS"/>
              </a:rPr>
              <a:t>gle</a:t>
            </a:r>
            <a:r>
              <a:rPr dirty="0" sz="1900" spc="6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95">
                <a:solidFill>
                  <a:srgbClr val="595959"/>
                </a:solidFill>
                <a:latin typeface="Trebuchet MS"/>
                <a:cs typeface="Trebuchet MS"/>
              </a:rPr>
              <a:t>dm</a:t>
            </a:r>
            <a:r>
              <a:rPr dirty="0" sz="1900" spc="-85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2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80">
                <a:solidFill>
                  <a:srgbClr val="595959"/>
                </a:solidFill>
                <a:latin typeface="Trebuchet MS"/>
                <a:cs typeface="Trebuchet MS"/>
              </a:rPr>
              <a:t>so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5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85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lle</a:t>
            </a:r>
            <a:r>
              <a:rPr dirty="0" sz="1900" spc="-65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1900" spc="20">
                <a:solidFill>
                  <a:srgbClr val="595959"/>
                </a:solidFill>
                <a:latin typeface="Trebuchet MS"/>
                <a:cs typeface="Trebuchet MS"/>
              </a:rPr>
              <a:t>ua</a:t>
            </a:r>
            <a:r>
              <a:rPr dirty="0" sz="19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5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19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90">
                <a:solidFill>
                  <a:srgbClr val="595959"/>
                </a:solidFill>
                <a:latin typeface="Trebuchet MS"/>
                <a:cs typeface="Trebuchet MS"/>
              </a:rPr>
              <a:t>pe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13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12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10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40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20">
                <a:solidFill>
                  <a:srgbClr val="595959"/>
                </a:solidFill>
                <a:latin typeface="Trebuchet MS"/>
                <a:cs typeface="Trebuchet MS"/>
              </a:rPr>
              <a:t>le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12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85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2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uld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80">
                <a:solidFill>
                  <a:srgbClr val="595959"/>
                </a:solidFill>
                <a:latin typeface="Trebuchet MS"/>
                <a:cs typeface="Trebuchet MS"/>
              </a:rPr>
              <a:t>so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90">
                <a:solidFill>
                  <a:srgbClr val="595959"/>
                </a:solidFill>
                <a:latin typeface="Trebuchet MS"/>
                <a:cs typeface="Trebuchet MS"/>
              </a:rPr>
              <a:t>pe</a:t>
            </a:r>
            <a:r>
              <a:rPr dirty="0" sz="190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10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305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45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19685" indent="-228600">
              <a:lnSpc>
                <a:spcPct val="78900"/>
              </a:lnSpc>
            </a:pPr>
            <a:r>
              <a:rPr dirty="0" sz="1400" spc="-51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400" spc="-51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400" spc="3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900" spc="-105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5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1900" spc="6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>
                <a:solidFill>
                  <a:srgbClr val="595959"/>
                </a:solidFill>
                <a:latin typeface="Trebuchet MS"/>
                <a:cs typeface="Trebuchet MS"/>
              </a:rPr>
              <a:t>rs,</a:t>
            </a:r>
            <a:r>
              <a:rPr dirty="0" sz="1900" spc="-2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u</a:t>
            </a:r>
            <a:r>
              <a:rPr dirty="0" sz="19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19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70">
                <a:solidFill>
                  <a:srgbClr val="595959"/>
                </a:solidFill>
                <a:latin typeface="Trebuchet MS"/>
                <a:cs typeface="Trebuchet MS"/>
              </a:rPr>
              <a:t>ssa</a:t>
            </a:r>
            <a:r>
              <a:rPr dirty="0" sz="1900" spc="19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5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-3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900" spc="45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30">
                <a:solidFill>
                  <a:srgbClr val="595959"/>
                </a:solidFill>
                <a:latin typeface="Trebuchet MS"/>
                <a:cs typeface="Trebuchet MS"/>
              </a:rPr>
              <a:t>'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1900" spc="13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1900" spc="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upda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2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1900" spc="40">
                <a:solidFill>
                  <a:srgbClr val="595959"/>
                </a:solidFill>
                <a:latin typeface="Trebuchet MS"/>
                <a:cs typeface="Trebuchet MS"/>
              </a:rPr>
              <a:t>eir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1900" spc="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16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130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1900" spc="1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-2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ws</a:t>
            </a:r>
            <a:r>
              <a:rPr dirty="0" sz="1900" spc="6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75">
                <a:solidFill>
                  <a:srgbClr val="595959"/>
                </a:solidFill>
                <a:latin typeface="Trebuchet MS"/>
                <a:cs typeface="Trebuchet MS"/>
              </a:rPr>
              <a:t>sh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uld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95">
                <a:solidFill>
                  <a:srgbClr val="595959"/>
                </a:solidFill>
                <a:latin typeface="Trebuchet MS"/>
                <a:cs typeface="Trebuchet MS"/>
              </a:rPr>
              <a:t>do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80">
                <a:solidFill>
                  <a:srgbClr val="595959"/>
                </a:solidFill>
                <a:latin typeface="Trebuchet MS"/>
                <a:cs typeface="Trebuchet MS"/>
              </a:rPr>
              <a:t>so</a:t>
            </a:r>
            <a:r>
              <a:rPr dirty="0" sz="19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900" spc="40">
                <a:solidFill>
                  <a:srgbClr val="595959"/>
                </a:solidFill>
                <a:latin typeface="Trebuchet MS"/>
                <a:cs typeface="Trebuchet MS"/>
              </a:rPr>
              <a:t>im</a:t>
            </a:r>
            <a:r>
              <a:rPr dirty="0" sz="1900" spc="6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dia</a:t>
            </a:r>
            <a:r>
              <a:rPr dirty="0" sz="1900" spc="-1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19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19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1900" spc="-6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1900" spc="-145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35">
                <a:latin typeface="Trebuchet MS"/>
                <a:cs typeface="Trebuchet MS"/>
              </a:rPr>
              <a:t>V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170">
                <a:latin typeface="Trebuchet MS"/>
                <a:cs typeface="Trebuchet MS"/>
              </a:rPr>
              <a:t>r</a:t>
            </a:r>
            <a:r>
              <a:rPr dirty="0" sz="3600" spc="155">
                <a:latin typeface="Trebuchet MS"/>
                <a:cs typeface="Trebuchet MS"/>
              </a:rPr>
              <a:t>isign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5" y="1620520"/>
            <a:ext cx="7270750" cy="4380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ugh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2010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360045" indent="-228600">
              <a:lnSpc>
                <a:spcPct val="903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cu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pe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yin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-3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u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lin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25">
                <a:solidFill>
                  <a:srgbClr val="595959"/>
                </a:solidFill>
                <a:latin typeface="Trebuchet MS"/>
                <a:cs typeface="Trebuchet MS"/>
              </a:rPr>
              <a:t>bo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ign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ich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1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cce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3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vile</a:t>
            </a:r>
            <a:r>
              <a:rPr dirty="0" sz="2000" spc="204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syst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rm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-3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dle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595959"/>
                </a:solidFill>
                <a:latin typeface="Trebuchet MS"/>
                <a:cs typeface="Trebuchet MS"/>
              </a:rPr>
              <a:t>--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6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96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ign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nn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ck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s.</a:t>
            </a:r>
            <a:r>
              <a:rPr dirty="0" sz="2000" spc="-3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cide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did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pu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lic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il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2011,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ugh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250">
                <a:solidFill>
                  <a:srgbClr val="595959"/>
                </a:solidFill>
                <a:latin typeface="Trebuchet MS"/>
                <a:cs typeface="Trebuchet MS"/>
              </a:rPr>
              <a:t>EC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-m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da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ilin</a:t>
            </a:r>
            <a:r>
              <a:rPr dirty="0" sz="2000" spc="16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"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70">
                <a:solidFill>
                  <a:srgbClr val="595959"/>
                </a:solidFill>
                <a:latin typeface="Trebuchet MS"/>
                <a:cs typeface="Trebuchet MS"/>
              </a:rPr>
              <a:t>d?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"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20">
                <a:solidFill>
                  <a:srgbClr val="595959"/>
                </a:solidFill>
                <a:latin typeface="Trebuchet MS"/>
                <a:cs typeface="Trebuchet MS"/>
              </a:rPr>
              <a:t>sk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IQ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'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15">
                <a:solidFill>
                  <a:srgbClr val="595959"/>
                </a:solidFill>
                <a:latin typeface="Trebuchet MS"/>
                <a:cs typeface="Trebuchet MS"/>
              </a:rPr>
              <a:t>J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Lin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"</a:t>
            </a:r>
            <a:r>
              <a:rPr dirty="0" sz="2000" spc="175">
                <a:solidFill>
                  <a:srgbClr val="595959"/>
                </a:solidFill>
                <a:latin typeface="Trebuchet MS"/>
                <a:cs typeface="Trebuchet MS"/>
              </a:rPr>
              <a:t>Wh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ck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70">
                <a:solidFill>
                  <a:srgbClr val="595959"/>
                </a:solidFill>
                <a:latin typeface="Trebuchet MS"/>
                <a:cs typeface="Trebuchet MS"/>
              </a:rPr>
              <a:t>d?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sh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is: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do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'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14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1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spo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sim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y: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sh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uld."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"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will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ua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6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,"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20">
                <a:solidFill>
                  <a:srgbClr val="595959"/>
                </a:solidFill>
                <a:latin typeface="Trebuchet MS"/>
                <a:cs typeface="Trebuchet MS"/>
              </a:rPr>
              <a:t>ys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15">
                <a:solidFill>
                  <a:srgbClr val="595959"/>
                </a:solidFill>
                <a:latin typeface="Trebuchet MS"/>
                <a:cs typeface="Trebuchet MS"/>
              </a:rPr>
              <a:t>J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lla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-55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254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En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ust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lie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He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lp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cu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-6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"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su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spo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d."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580">
                <a:latin typeface="Trebuchet MS"/>
                <a:cs typeface="Trebuchet MS"/>
              </a:rPr>
              <a:t>C</a:t>
            </a:r>
            <a:r>
              <a:rPr dirty="0" sz="3600" spc="20">
                <a:latin typeface="Trebuchet MS"/>
                <a:cs typeface="Trebuchet MS"/>
              </a:rPr>
              <a:t>a</a:t>
            </a:r>
            <a:r>
              <a:rPr dirty="0" sz="3600" spc="-45">
                <a:latin typeface="Trebuchet MS"/>
                <a:cs typeface="Trebuchet MS"/>
              </a:rPr>
              <a:t>r</a:t>
            </a:r>
            <a:r>
              <a:rPr dirty="0" sz="3600" spc="240">
                <a:latin typeface="Trebuchet MS"/>
                <a:cs typeface="Trebuchet MS"/>
              </a:rPr>
              <a:t>d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175">
                <a:latin typeface="Trebuchet MS"/>
                <a:cs typeface="Trebuchet MS"/>
              </a:rPr>
              <a:t>S</a:t>
            </a:r>
            <a:r>
              <a:rPr dirty="0" sz="3600" spc="30">
                <a:latin typeface="Trebuchet MS"/>
                <a:cs typeface="Trebuchet MS"/>
              </a:rPr>
              <a:t>yst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120">
                <a:latin typeface="Trebuchet MS"/>
                <a:cs typeface="Trebuchet MS"/>
              </a:rPr>
              <a:t>m</a:t>
            </a:r>
            <a:r>
              <a:rPr dirty="0" sz="3600" spc="190">
                <a:latin typeface="Trebuchet MS"/>
                <a:cs typeface="Trebuchet MS"/>
              </a:rPr>
              <a:t>s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175">
                <a:latin typeface="Trebuchet MS"/>
                <a:cs typeface="Trebuchet MS"/>
              </a:rPr>
              <a:t>S</a:t>
            </a:r>
            <a:r>
              <a:rPr dirty="0" sz="3600" spc="125">
                <a:latin typeface="Trebuchet MS"/>
                <a:cs typeface="Trebuchet MS"/>
              </a:rPr>
              <a:t>o</a:t>
            </a:r>
            <a:r>
              <a:rPr dirty="0" sz="3600" spc="-100">
                <a:latin typeface="Trebuchet MS"/>
                <a:cs typeface="Trebuchet MS"/>
              </a:rPr>
              <a:t>lut</a:t>
            </a:r>
            <a:r>
              <a:rPr dirty="0" sz="3600" spc="50">
                <a:latin typeface="Trebuchet MS"/>
                <a:cs typeface="Trebuchet MS"/>
              </a:rPr>
              <a:t>i</a:t>
            </a:r>
            <a:r>
              <a:rPr dirty="0" sz="3600" spc="95">
                <a:latin typeface="Trebuchet MS"/>
                <a:cs typeface="Trebuchet MS"/>
              </a:rPr>
              <a:t>o</a:t>
            </a:r>
            <a:r>
              <a:rPr dirty="0" sz="3600" spc="90">
                <a:latin typeface="Trebuchet MS"/>
                <a:cs typeface="Trebuchet MS"/>
              </a:rPr>
              <a:t>n</a:t>
            </a:r>
            <a:r>
              <a:rPr dirty="0" sz="3600" spc="19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5" y="1645920"/>
            <a:ext cx="7378700" cy="3872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365">
                <a:solidFill>
                  <a:srgbClr val="595959"/>
                </a:solidFill>
                <a:latin typeface="Trebuchet MS"/>
                <a:cs typeface="Trebuchet MS"/>
              </a:rPr>
              <a:t>J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2005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7366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40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-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">
                <a:solidFill>
                  <a:srgbClr val="595959"/>
                </a:solidFill>
                <a:latin typeface="Trebuchet MS"/>
                <a:cs typeface="Trebuchet MS"/>
              </a:rPr>
              <a:t>dit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ca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cco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d.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ym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sso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Visa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70">
                <a:solidFill>
                  <a:srgbClr val="595959"/>
                </a:solidFill>
                <a:latin typeface="Trebuchet MS"/>
                <a:cs typeface="Trebuchet MS"/>
              </a:rPr>
              <a:t>Ma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85">
                <a:solidFill>
                  <a:srgbClr val="595959"/>
                </a:solidFill>
                <a:latin typeface="Trebuchet MS"/>
                <a:cs typeface="Trebuchet MS"/>
              </a:rPr>
              <a:t>rC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d,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1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ica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Ex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ss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595959"/>
                </a:solidFill>
                <a:latin typeface="Trebuchet MS"/>
                <a:cs typeface="Trebuchet MS"/>
              </a:rPr>
              <a:t>ult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cq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uisit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Ha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dS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yst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s'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da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ba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usi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250">
                <a:solidFill>
                  <a:srgbClr val="595959"/>
                </a:solidFill>
                <a:latin typeface="Trebuchet MS"/>
                <a:cs typeface="Trebuchet MS"/>
              </a:rPr>
              <a:t>Q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ja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ck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ich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de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da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ba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via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ws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204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ur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ys,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pla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cin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da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595959"/>
                </a:solidFill>
                <a:latin typeface="Trebuchet MS"/>
                <a:cs typeface="Trebuchet MS"/>
              </a:rPr>
              <a:t>z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ip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ile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din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ba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ck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ugh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254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ypt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rs'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pe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rm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1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cce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cco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um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rs,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65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ica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de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40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ca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ld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rs.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275">
                <a:latin typeface="Trebuchet MS"/>
                <a:cs typeface="Trebuchet MS"/>
              </a:rPr>
              <a:t>A</a:t>
            </a:r>
            <a:r>
              <a:rPr dirty="0" sz="3600" spc="459">
                <a:latin typeface="Trebuchet MS"/>
                <a:cs typeface="Trebuchet MS"/>
              </a:rPr>
              <a:t>O</a:t>
            </a:r>
            <a:r>
              <a:rPr dirty="0" sz="3600" spc="50">
                <a:latin typeface="Trebuchet MS"/>
                <a:cs typeface="Trebuchet MS"/>
              </a:rPr>
              <a:t>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5" y="1645920"/>
            <a:ext cx="7394575" cy="4177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21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ugust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595959"/>
                </a:solidFill>
                <a:latin typeface="Trebuchet MS"/>
                <a:cs typeface="Trebuchet MS"/>
              </a:rPr>
              <a:t>6,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2006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26606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20">
                <a:solidFill>
                  <a:srgbClr val="595959"/>
                </a:solidFill>
                <a:latin typeface="Trebuchet MS"/>
                <a:cs typeface="Trebuchet MS"/>
              </a:rPr>
              <a:t>Da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7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q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ui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ie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3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650,000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rs,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cludin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sh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ppin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ba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da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pu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lic</a:t>
            </a:r>
            <a:r>
              <a:rPr dirty="0" sz="2000" spc="-3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7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sit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Mich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1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gt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de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lo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sit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lo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yin</a:t>
            </a:r>
            <a:r>
              <a:rPr dirty="0" sz="2000" spc="16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"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upidit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22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204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16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."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254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Re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de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29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2000" spc="-1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1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bdur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wdh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u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6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le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sse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ile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bsit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20">
                <a:solidFill>
                  <a:srgbClr val="595959"/>
                </a:solidFill>
                <a:latin typeface="Trebuchet MS"/>
                <a:cs typeface="Trebuchet MS"/>
              </a:rPr>
              <a:t>ds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650,000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ee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-m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pe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d.</a:t>
            </a:r>
            <a:r>
              <a:rPr dirty="0" sz="2000" spc="-4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75">
                <a:solidFill>
                  <a:srgbClr val="595959"/>
                </a:solidFill>
                <a:latin typeface="Trebuchet MS"/>
                <a:cs typeface="Trebuchet MS"/>
              </a:rPr>
              <a:t>Wh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ile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de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pu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ist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pu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lic</a:t>
            </a:r>
            <a:r>
              <a:rPr dirty="0" sz="2000" spc="-3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6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T</a:t>
            </a:r>
            <a:r>
              <a:rPr dirty="0" sz="3600" spc="20">
                <a:latin typeface="Trebuchet MS"/>
                <a:cs typeface="Trebuchet MS"/>
              </a:rPr>
              <a:t>a</a:t>
            </a:r>
            <a:r>
              <a:rPr dirty="0" sz="3600" spc="-10">
                <a:latin typeface="Trebuchet MS"/>
                <a:cs typeface="Trebuchet MS"/>
              </a:rPr>
              <a:t>r</a:t>
            </a:r>
            <a:r>
              <a:rPr dirty="0" sz="3600" spc="365">
                <a:latin typeface="Trebuchet MS"/>
                <a:cs typeface="Trebuchet MS"/>
              </a:rPr>
              <a:t>g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-340">
                <a:latin typeface="Trebuchet MS"/>
                <a:cs typeface="Trebuchet MS"/>
              </a:rPr>
              <a:t>t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175">
                <a:latin typeface="Trebuchet MS"/>
                <a:cs typeface="Trebuchet MS"/>
              </a:rPr>
              <a:t>S</a:t>
            </a:r>
            <a:r>
              <a:rPr dirty="0" sz="3600" spc="-340">
                <a:latin typeface="Trebuchet MS"/>
                <a:cs typeface="Trebuchet MS"/>
              </a:rPr>
              <a:t>t</a:t>
            </a:r>
            <a:r>
              <a:rPr dirty="0" sz="3600" spc="125">
                <a:latin typeface="Trebuchet MS"/>
                <a:cs typeface="Trebuchet MS"/>
              </a:rPr>
              <a:t>o</a:t>
            </a:r>
            <a:r>
              <a:rPr dirty="0" sz="3600" spc="-80">
                <a:latin typeface="Trebuchet MS"/>
                <a:cs typeface="Trebuchet MS"/>
              </a:rPr>
              <a:t>r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19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5" y="1620520"/>
            <a:ext cx="7261859" cy="4634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De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2013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81280" indent="-228600">
              <a:lnSpc>
                <a:spcPts val="22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">
                <a:solidFill>
                  <a:srgbClr val="595959"/>
                </a:solidFill>
                <a:latin typeface="Trebuchet MS"/>
                <a:cs typeface="Trebuchet MS"/>
              </a:rPr>
              <a:t>dit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/d</a:t>
            </a:r>
            <a:r>
              <a:rPr dirty="0" sz="2000" spc="-3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bit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ca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rm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d/o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rm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up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110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pe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ple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d.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14604" indent="-228600">
              <a:lnSpc>
                <a:spcPct val="9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ua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21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sg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vin</a:t>
            </a:r>
            <a:r>
              <a:rPr dirty="0" sz="2000" spc="16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disc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il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la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2000" spc="-3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il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gia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ia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nn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1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cce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ugh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dirty="0" sz="2000" spc="-4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-o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f-sa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le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(P</a:t>
            </a:r>
            <a:r>
              <a:rPr dirty="0" sz="2000" spc="254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)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ym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ca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de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rs,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lle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25">
                <a:solidFill>
                  <a:srgbClr val="595959"/>
                </a:solidFill>
                <a:latin typeface="Trebuchet MS"/>
                <a:cs typeface="Trebuchet MS"/>
              </a:rPr>
              <a:t>bo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40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-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">
                <a:solidFill>
                  <a:srgbClr val="595959"/>
                </a:solidFill>
                <a:latin typeface="Trebuchet MS"/>
                <a:cs typeface="Trebuchet MS"/>
              </a:rPr>
              <a:t>dit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bit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ca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um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rs.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96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By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05">
                <a:solidFill>
                  <a:srgbClr val="595959"/>
                </a:solidFill>
                <a:latin typeface="Trebuchet MS"/>
                <a:cs typeface="Trebuchet MS"/>
              </a:rPr>
              <a:t>J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ua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2014,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upp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1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rm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70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cust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d.</a:t>
            </a:r>
            <a:r>
              <a:rPr dirty="0" sz="2000" spc="-3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204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370">
                <a:solidFill>
                  <a:srgbClr val="595959"/>
                </a:solidFill>
                <a:latin typeface="Trebuchet MS"/>
                <a:cs typeface="Trebuchet MS"/>
              </a:rPr>
              <a:t>’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sign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70">
                <a:solidFill>
                  <a:srgbClr val="595959"/>
                </a:solidFill>
                <a:latin typeface="Trebuchet MS"/>
                <a:cs typeface="Trebuchet MS"/>
              </a:rPr>
              <a:t>Ma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2014,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215">
                <a:solidFill>
                  <a:srgbClr val="595959"/>
                </a:solidFill>
                <a:latin typeface="Trebuchet MS"/>
                <a:cs typeface="Trebuchet MS"/>
              </a:rPr>
              <a:t>EO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sign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9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6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2000" spc="-3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5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$162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175">
                <a:latin typeface="Trebuchet MS"/>
                <a:cs typeface="Trebuchet MS"/>
              </a:rPr>
              <a:t>H</a:t>
            </a:r>
            <a:r>
              <a:rPr dirty="0" sz="3600" spc="140">
                <a:latin typeface="Trebuchet MS"/>
                <a:cs typeface="Trebuchet MS"/>
              </a:rPr>
              <a:t>o</a:t>
            </a:r>
            <a:r>
              <a:rPr dirty="0" sz="3600" spc="120">
                <a:latin typeface="Trebuchet MS"/>
                <a:cs typeface="Trebuchet MS"/>
              </a:rPr>
              <a:t>m</a:t>
            </a:r>
            <a:r>
              <a:rPr dirty="0" sz="3600" spc="100">
                <a:latin typeface="Trebuchet MS"/>
                <a:cs typeface="Trebuchet MS"/>
              </a:rPr>
              <a:t>e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270">
                <a:latin typeface="Trebuchet MS"/>
                <a:cs typeface="Trebuchet MS"/>
              </a:rPr>
              <a:t>D</a:t>
            </a:r>
            <a:r>
              <a:rPr dirty="0" sz="3600" spc="235">
                <a:latin typeface="Trebuchet MS"/>
                <a:cs typeface="Trebuchet MS"/>
              </a:rPr>
              <a:t>e</a:t>
            </a:r>
            <a:r>
              <a:rPr dirty="0" sz="3600" spc="190">
                <a:latin typeface="Trebuchet MS"/>
                <a:cs typeface="Trebuchet MS"/>
              </a:rPr>
              <a:t>p</a:t>
            </a:r>
            <a:r>
              <a:rPr dirty="0" sz="3600" spc="175">
                <a:latin typeface="Trebuchet MS"/>
                <a:cs typeface="Trebuchet MS"/>
              </a:rPr>
              <a:t>o</a:t>
            </a:r>
            <a:r>
              <a:rPr dirty="0" sz="3600" spc="-340">
                <a:latin typeface="Trebuchet MS"/>
                <a:cs typeface="Trebuchet MS"/>
              </a:rPr>
              <a:t>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5" y="1645920"/>
            <a:ext cx="7400290" cy="4126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30">
                <a:solidFill>
                  <a:srgbClr val="595959"/>
                </a:solidFill>
                <a:latin typeface="Trebuchet MS"/>
                <a:cs typeface="Trebuchet MS"/>
              </a:rPr>
              <a:t>pt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2014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131572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75">
                <a:solidFill>
                  <a:srgbClr val="595959"/>
                </a:solidFill>
                <a:latin typeface="Trebuchet MS"/>
                <a:cs typeface="Trebuchet MS"/>
              </a:rPr>
              <a:t>ft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-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">
                <a:solidFill>
                  <a:srgbClr val="595959"/>
                </a:solidFill>
                <a:latin typeface="Trebuchet MS"/>
                <a:cs typeface="Trebuchet MS"/>
              </a:rPr>
              <a:t>dit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/d</a:t>
            </a:r>
            <a:r>
              <a:rPr dirty="0" sz="2000" spc="-3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bit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ca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rm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56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cust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rs.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2857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uildi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supp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ile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nn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30">
                <a:solidFill>
                  <a:srgbClr val="595959"/>
                </a:solidFill>
                <a:latin typeface="Trebuchet MS"/>
                <a:cs typeface="Trebuchet MS"/>
              </a:rPr>
              <a:t>pt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suspe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so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65">
                <a:solidFill>
                  <a:srgbClr val="595959"/>
                </a:solidFill>
                <a:latin typeface="Trebuchet MS"/>
                <a:cs typeface="Trebuchet MS"/>
              </a:rPr>
              <a:t>–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gin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1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il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95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6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254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syst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14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wit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2000" spc="-3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la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sa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id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dirty="0" sz="2000" spc="130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clude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“un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iq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u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cust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-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40">
                <a:solidFill>
                  <a:srgbClr val="595959"/>
                </a:solidFill>
                <a:latin typeface="Trebuchet MS"/>
                <a:cs typeface="Trebuchet MS"/>
              </a:rPr>
              <a:t>uilt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”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d,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ich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i-vi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so</a:t>
            </a:r>
            <a:r>
              <a:rPr dirty="0" sz="2000" spc="-175">
                <a:solidFill>
                  <a:srgbClr val="595959"/>
                </a:solidFill>
                <a:latin typeface="Trebuchet MS"/>
                <a:cs typeface="Trebuchet MS"/>
              </a:rPr>
              <a:t>ft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1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ua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$33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A</a:t>
            </a:r>
            <a:r>
              <a:rPr dirty="0" sz="3600" spc="-200"/>
              <a:t> </a:t>
            </a:r>
            <a:r>
              <a:rPr dirty="0" sz="3600"/>
              <a:t>Secure</a:t>
            </a:r>
            <a:r>
              <a:rPr dirty="0" sz="3600" spc="-5"/>
              <a:t> </a:t>
            </a:r>
            <a:r>
              <a:rPr dirty="0" sz="3600"/>
              <a:t>Da</a:t>
            </a:r>
            <a:r>
              <a:rPr dirty="0" sz="3600" spc="-10"/>
              <a:t>t</a:t>
            </a:r>
            <a:r>
              <a:rPr dirty="0" sz="3600"/>
              <a:t>a</a:t>
            </a:r>
            <a:r>
              <a:rPr dirty="0" sz="3600" spc="-5"/>
              <a:t> </a:t>
            </a:r>
            <a:r>
              <a:rPr dirty="0" sz="3600"/>
              <a:t>En</a:t>
            </a:r>
            <a:r>
              <a:rPr dirty="0" sz="3600"/>
              <a:t>viron</a:t>
            </a:r>
            <a:r>
              <a:rPr dirty="0" sz="3600"/>
              <a:t>me</a:t>
            </a:r>
            <a:r>
              <a:rPr dirty="0" sz="3600"/>
              <a:t>n</a:t>
            </a:r>
            <a:r>
              <a:rPr dirty="0" sz="3600" spc="-5"/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13295" cy="2571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approa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mizi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brea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Exa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aga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ciou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-ma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awarene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xch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serve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remove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own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ciou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rewa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gured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479107"/>
            <a:ext cx="6987540" cy="5473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05"/>
              </a:lnSpc>
            </a:pPr>
            <a:r>
              <a:rPr dirty="0" baseline="30092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0092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200"/>
              <a:t>A</a:t>
            </a:r>
            <a:r>
              <a:rPr dirty="0" sz="3200" spc="-180"/>
              <a:t> </a:t>
            </a:r>
            <a:r>
              <a:rPr dirty="0" sz="3200"/>
              <a:t>Secure</a:t>
            </a:r>
            <a:r>
              <a:rPr dirty="0" sz="3200" spc="-5"/>
              <a:t> </a:t>
            </a:r>
            <a:r>
              <a:rPr dirty="0" sz="3200"/>
              <a:t>Da</a:t>
            </a:r>
            <a:r>
              <a:rPr dirty="0" sz="3200" spc="-10"/>
              <a:t>t</a:t>
            </a:r>
            <a:r>
              <a:rPr dirty="0" sz="3200"/>
              <a:t>a</a:t>
            </a:r>
            <a:r>
              <a:rPr dirty="0" sz="3200" spc="-5"/>
              <a:t> </a:t>
            </a:r>
            <a:r>
              <a:rPr dirty="0" sz="3200"/>
              <a:t>En</a:t>
            </a:r>
            <a:r>
              <a:rPr dirty="0" sz="3200"/>
              <a:t>viron</a:t>
            </a:r>
            <a:r>
              <a:rPr dirty="0" sz="3200"/>
              <a:t>me</a:t>
            </a:r>
            <a:r>
              <a:rPr dirty="0" sz="3200"/>
              <a:t>n</a:t>
            </a:r>
            <a:r>
              <a:rPr dirty="0" sz="3200" spc="-5"/>
              <a:t>t</a:t>
            </a:r>
            <a:r>
              <a:rPr dirty="0" sz="3200" spc="-5"/>
              <a:t> </a:t>
            </a:r>
            <a:r>
              <a:rPr dirty="0" sz="3200"/>
              <a:t>(co</a:t>
            </a:r>
            <a:r>
              <a:rPr dirty="0" sz="3200"/>
              <a:t>n</a:t>
            </a:r>
            <a:r>
              <a:rPr dirty="0" sz="3200" spc="-10"/>
              <a:t>t</a:t>
            </a:r>
            <a:r>
              <a:rPr dirty="0" sz="3200"/>
              <a:t>’</a:t>
            </a:r>
            <a:r>
              <a:rPr dirty="0" sz="3200"/>
              <a:t>d</a:t>
            </a:r>
            <a:r>
              <a:rPr dirty="0" sz="3200" spc="-10"/>
              <a:t>.</a:t>
            </a:r>
            <a:r>
              <a:rPr dirty="0" sz="3200"/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583045" cy="297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andard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aga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misuse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rmissi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mmo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ndo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-le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-le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orage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cryp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479107"/>
            <a:ext cx="6987540" cy="5473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05"/>
              </a:lnSpc>
            </a:pPr>
            <a:r>
              <a:rPr dirty="0" baseline="30092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0092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200"/>
              <a:t>A</a:t>
            </a:r>
            <a:r>
              <a:rPr dirty="0" sz="3200" spc="-180"/>
              <a:t> </a:t>
            </a:r>
            <a:r>
              <a:rPr dirty="0" sz="3200"/>
              <a:t>Secure</a:t>
            </a:r>
            <a:r>
              <a:rPr dirty="0" sz="3200" spc="-5"/>
              <a:t> </a:t>
            </a:r>
            <a:r>
              <a:rPr dirty="0" sz="3200"/>
              <a:t>Da</a:t>
            </a:r>
            <a:r>
              <a:rPr dirty="0" sz="3200" spc="-10"/>
              <a:t>t</a:t>
            </a:r>
            <a:r>
              <a:rPr dirty="0" sz="3200"/>
              <a:t>a</a:t>
            </a:r>
            <a:r>
              <a:rPr dirty="0" sz="3200" spc="-5"/>
              <a:t> </a:t>
            </a:r>
            <a:r>
              <a:rPr dirty="0" sz="3200"/>
              <a:t>En</a:t>
            </a:r>
            <a:r>
              <a:rPr dirty="0" sz="3200"/>
              <a:t>viron</a:t>
            </a:r>
            <a:r>
              <a:rPr dirty="0" sz="3200"/>
              <a:t>me</a:t>
            </a:r>
            <a:r>
              <a:rPr dirty="0" sz="3200"/>
              <a:t>n</a:t>
            </a:r>
            <a:r>
              <a:rPr dirty="0" sz="3200" spc="-5"/>
              <a:t>t</a:t>
            </a:r>
            <a:r>
              <a:rPr dirty="0" sz="3200" spc="-5"/>
              <a:t> </a:t>
            </a:r>
            <a:r>
              <a:rPr dirty="0" sz="3200"/>
              <a:t>(co</a:t>
            </a:r>
            <a:r>
              <a:rPr dirty="0" sz="3200"/>
              <a:t>n</a:t>
            </a:r>
            <a:r>
              <a:rPr dirty="0" sz="3200" spc="-10"/>
              <a:t>t</a:t>
            </a:r>
            <a:r>
              <a:rPr dirty="0" sz="3200"/>
              <a:t>’</a:t>
            </a:r>
            <a:r>
              <a:rPr dirty="0" sz="3200"/>
              <a:t>d</a:t>
            </a:r>
            <a:r>
              <a:rPr dirty="0" sz="3200" spc="-10"/>
              <a:t>.</a:t>
            </a:r>
            <a:r>
              <a:rPr dirty="0" sz="3200"/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4714240" cy="297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ssary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10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opera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mmo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m-l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m-l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O</a:t>
            </a:r>
            <a:r>
              <a:rPr dirty="0" sz="3600"/>
              <a:t>b</a:t>
            </a:r>
            <a:r>
              <a:rPr dirty="0" sz="3600"/>
              <a:t>j</a:t>
            </a:r>
            <a:r>
              <a:rPr dirty="0" sz="3600"/>
              <a:t>e</a:t>
            </a:r>
            <a:r>
              <a:rPr dirty="0" sz="3600" spc="-5"/>
              <a:t>c</a:t>
            </a:r>
            <a:r>
              <a:rPr dirty="0" sz="3600" spc="-10"/>
              <a:t>t</a:t>
            </a:r>
            <a:r>
              <a:rPr dirty="0" sz="3600"/>
              <a:t>i</a:t>
            </a:r>
            <a:r>
              <a:rPr dirty="0" sz="3600"/>
              <a:t>ve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70445" cy="346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9817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hree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when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16002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ara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viruse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8953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eci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opera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scri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1892" y="31877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479107"/>
            <a:ext cx="6987540" cy="5473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05"/>
              </a:lnSpc>
            </a:pPr>
            <a:r>
              <a:rPr dirty="0" baseline="30092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0092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200"/>
              <a:t>A</a:t>
            </a:r>
            <a:r>
              <a:rPr dirty="0" sz="3200" spc="-180"/>
              <a:t> </a:t>
            </a:r>
            <a:r>
              <a:rPr dirty="0" sz="3200"/>
              <a:t>Secure</a:t>
            </a:r>
            <a:r>
              <a:rPr dirty="0" sz="3200" spc="-5"/>
              <a:t> </a:t>
            </a:r>
            <a:r>
              <a:rPr dirty="0" sz="3200"/>
              <a:t>Da</a:t>
            </a:r>
            <a:r>
              <a:rPr dirty="0" sz="3200" spc="-10"/>
              <a:t>t</a:t>
            </a:r>
            <a:r>
              <a:rPr dirty="0" sz="3200"/>
              <a:t>a</a:t>
            </a:r>
            <a:r>
              <a:rPr dirty="0" sz="3200" spc="-5"/>
              <a:t> </a:t>
            </a:r>
            <a:r>
              <a:rPr dirty="0" sz="3200"/>
              <a:t>En</a:t>
            </a:r>
            <a:r>
              <a:rPr dirty="0" sz="3200"/>
              <a:t>viron</a:t>
            </a:r>
            <a:r>
              <a:rPr dirty="0" sz="3200"/>
              <a:t>me</a:t>
            </a:r>
            <a:r>
              <a:rPr dirty="0" sz="3200"/>
              <a:t>n</a:t>
            </a:r>
            <a:r>
              <a:rPr dirty="0" sz="3200" spc="-5"/>
              <a:t>t</a:t>
            </a:r>
            <a:r>
              <a:rPr dirty="0" sz="3200" spc="-5"/>
              <a:t> </a:t>
            </a:r>
            <a:r>
              <a:rPr dirty="0" sz="3200"/>
              <a:t>(co</a:t>
            </a:r>
            <a:r>
              <a:rPr dirty="0" sz="3200"/>
              <a:t>n</a:t>
            </a:r>
            <a:r>
              <a:rPr dirty="0" sz="3200" spc="-10"/>
              <a:t>t</a:t>
            </a:r>
            <a:r>
              <a:rPr dirty="0" sz="3200"/>
              <a:t>’</a:t>
            </a:r>
            <a:r>
              <a:rPr dirty="0" sz="3200"/>
              <a:t>d</a:t>
            </a:r>
            <a:r>
              <a:rPr dirty="0" sz="3200" spc="-10"/>
              <a:t>.</a:t>
            </a:r>
            <a:r>
              <a:rPr dirty="0" sz="3200"/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56475" cy="290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cern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andard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misuse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devi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endParaRPr sz="20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55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rewa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progra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ms,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rusion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syst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ms,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xy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serve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serve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Da</a:t>
            </a:r>
            <a:r>
              <a:rPr dirty="0" sz="3600" spc="-10"/>
              <a:t>t</a:t>
            </a:r>
            <a:r>
              <a:rPr dirty="0" sz="3600"/>
              <a:t>aba</a:t>
            </a:r>
            <a:r>
              <a:rPr dirty="0" sz="3600"/>
              <a:t>se</a:t>
            </a:r>
            <a:r>
              <a:rPr dirty="0" sz="3600" spc="-5"/>
              <a:t> </a:t>
            </a:r>
            <a:r>
              <a:rPr dirty="0" sz="3600"/>
              <a:t>Secu</a:t>
            </a:r>
            <a:r>
              <a:rPr dirty="0" sz="3600"/>
              <a:t>ri</a:t>
            </a:r>
            <a:r>
              <a:rPr dirty="0" sz="3600" spc="-10"/>
              <a:t>t</a:t>
            </a:r>
            <a:r>
              <a:rPr dirty="0" sz="3600"/>
              <a:t>y</a:t>
            </a:r>
            <a:r>
              <a:rPr dirty="0" sz="3600" spc="-5"/>
              <a:t> </a:t>
            </a:r>
            <a:r>
              <a:rPr dirty="0" sz="3600" spc="-10"/>
              <a:t>O</a:t>
            </a:r>
            <a:r>
              <a:rPr dirty="0" sz="3600"/>
              <a:t>b</a:t>
            </a:r>
            <a:r>
              <a:rPr dirty="0" sz="3600"/>
              <a:t>j</a:t>
            </a:r>
            <a:r>
              <a:rPr dirty="0" sz="3600"/>
              <a:t>e</a:t>
            </a:r>
            <a:r>
              <a:rPr dirty="0" sz="3600" spc="-5"/>
              <a:t>c</a:t>
            </a:r>
            <a:r>
              <a:rPr dirty="0" sz="3600" spc="-10"/>
              <a:t>t</a:t>
            </a:r>
            <a:r>
              <a:rPr dirty="0" sz="3600"/>
              <a:t>i</a:t>
            </a:r>
            <a:r>
              <a:rPr dirty="0" sz="3600"/>
              <a:t>ve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234555" cy="2545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ep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view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Ensure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resource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degree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eving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endParaRPr sz="20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55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rgan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za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135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egri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135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environ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228600"/>
            <a:ext cx="292735" cy="55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7675" y="282575"/>
            <a:ext cx="92075" cy="1600200"/>
          </a:xfrm>
          <a:custGeom>
            <a:avLst/>
            <a:gdLst/>
            <a:ahLst/>
            <a:cxnLst/>
            <a:rect l="l" t="t" r="r" b="b"/>
            <a:pathLst>
              <a:path w="92075" h="1600200">
                <a:moveTo>
                  <a:pt x="0" y="0"/>
                </a:moveTo>
                <a:lnTo>
                  <a:pt x="92075" y="0"/>
                </a:lnTo>
                <a:lnTo>
                  <a:pt x="92075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0164" y="5025707"/>
            <a:ext cx="3824604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4699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>
                <a:latin typeface="Arial"/>
                <a:cs typeface="Arial"/>
              </a:rPr>
              <a:t>gure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1-1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.I.</a:t>
            </a:r>
            <a:r>
              <a:rPr dirty="0" sz="1600" spc="-5">
                <a:latin typeface="Arial"/>
                <a:cs typeface="Arial"/>
              </a:rPr>
              <a:t>A.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riang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dirty="0" sz="1400" i="1">
                <a:latin typeface="Arial"/>
                <a:cs typeface="Arial"/>
              </a:rPr>
              <a:t>Cou</a:t>
            </a:r>
            <a:r>
              <a:rPr dirty="0" sz="1400" spc="-5" i="1">
                <a:latin typeface="Arial"/>
                <a:cs typeface="Arial"/>
              </a:rPr>
              <a:t>rt</a:t>
            </a:r>
            <a:r>
              <a:rPr dirty="0" sz="1400" i="1">
                <a:latin typeface="Arial"/>
                <a:cs typeface="Arial"/>
              </a:rPr>
              <a:t>e</a:t>
            </a:r>
            <a:r>
              <a:rPr dirty="0" sz="1400" i="1">
                <a:latin typeface="Arial"/>
                <a:cs typeface="Arial"/>
              </a:rPr>
              <a:t>sy</a:t>
            </a:r>
            <a:r>
              <a:rPr dirty="0" sz="1400" spc="-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Cou</a:t>
            </a:r>
            <a:r>
              <a:rPr dirty="0" sz="1400" i="1">
                <a:latin typeface="Arial"/>
                <a:cs typeface="Arial"/>
              </a:rPr>
              <a:t>rse</a:t>
            </a:r>
            <a:r>
              <a:rPr dirty="0" sz="1400" spc="-5" i="1">
                <a:latin typeface="Arial"/>
                <a:cs typeface="Arial"/>
              </a:rPr>
              <a:t> </a:t>
            </a:r>
            <a:r>
              <a:rPr dirty="0" sz="1400" spc="-135" i="1">
                <a:latin typeface="Arial"/>
                <a:cs typeface="Arial"/>
              </a:rPr>
              <a:t>T</a:t>
            </a:r>
            <a:r>
              <a:rPr dirty="0" sz="1400" i="1">
                <a:latin typeface="Arial"/>
                <a:cs typeface="Arial"/>
              </a:rPr>
              <a:t>e</a:t>
            </a:r>
            <a:r>
              <a:rPr dirty="0" sz="1400" i="1">
                <a:latin typeface="Arial"/>
                <a:cs typeface="Arial"/>
              </a:rPr>
              <a:t>ch</a:t>
            </a:r>
            <a:r>
              <a:rPr dirty="0" sz="1400" i="1">
                <a:latin typeface="Arial"/>
                <a:cs typeface="Arial"/>
              </a:rPr>
              <a:t>no</a:t>
            </a:r>
            <a:r>
              <a:rPr dirty="0" sz="1400" i="1">
                <a:latin typeface="Arial"/>
                <a:cs typeface="Arial"/>
              </a:rPr>
              <a:t>l</a:t>
            </a:r>
            <a:r>
              <a:rPr dirty="0" sz="1400" i="1">
                <a:latin typeface="Arial"/>
                <a:cs typeface="Arial"/>
              </a:rPr>
              <a:t>og</a:t>
            </a:r>
            <a:r>
              <a:rPr dirty="0" sz="1400" spc="-5" i="1">
                <a:latin typeface="Arial"/>
                <a:cs typeface="Arial"/>
              </a:rPr>
              <a:t>y/</a:t>
            </a:r>
            <a:r>
              <a:rPr dirty="0" sz="1400" i="1">
                <a:latin typeface="Arial"/>
                <a:cs typeface="Arial"/>
              </a:rPr>
              <a:t>Cengage</a:t>
            </a:r>
            <a:r>
              <a:rPr dirty="0" sz="1400" spc="-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Learn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i="1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1143000"/>
            <a:ext cx="5430837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479107"/>
            <a:ext cx="7303770" cy="5473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05"/>
              </a:lnSpc>
            </a:pPr>
            <a:r>
              <a:rPr dirty="0" baseline="30092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0092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200"/>
              <a:t>Da</a:t>
            </a:r>
            <a:r>
              <a:rPr dirty="0" sz="3200" spc="-10"/>
              <a:t>t</a:t>
            </a:r>
            <a:r>
              <a:rPr dirty="0" sz="3200"/>
              <a:t>aba</a:t>
            </a:r>
            <a:r>
              <a:rPr dirty="0" sz="3200"/>
              <a:t>se</a:t>
            </a:r>
            <a:r>
              <a:rPr dirty="0" sz="3200" spc="-5"/>
              <a:t> </a:t>
            </a:r>
            <a:r>
              <a:rPr dirty="0" sz="3200"/>
              <a:t>Secu</a:t>
            </a:r>
            <a:r>
              <a:rPr dirty="0" sz="3200"/>
              <a:t>ri</a:t>
            </a:r>
            <a:r>
              <a:rPr dirty="0" sz="3200" spc="-10"/>
              <a:t>t</a:t>
            </a:r>
            <a:r>
              <a:rPr dirty="0" sz="3200"/>
              <a:t>y</a:t>
            </a:r>
            <a:r>
              <a:rPr dirty="0" sz="3200" spc="-5"/>
              <a:t> </a:t>
            </a:r>
            <a:r>
              <a:rPr dirty="0" sz="3200" spc="-10"/>
              <a:t>O</a:t>
            </a:r>
            <a:r>
              <a:rPr dirty="0" sz="3200"/>
              <a:t>b</a:t>
            </a:r>
            <a:r>
              <a:rPr dirty="0" sz="3200"/>
              <a:t>j</a:t>
            </a:r>
            <a:r>
              <a:rPr dirty="0" sz="3200"/>
              <a:t>e</a:t>
            </a:r>
            <a:r>
              <a:rPr dirty="0" sz="3200" spc="-5"/>
              <a:t>c</a:t>
            </a:r>
            <a:r>
              <a:rPr dirty="0" sz="3200" spc="-10"/>
              <a:t>t</a:t>
            </a:r>
            <a:r>
              <a:rPr dirty="0" sz="3200"/>
              <a:t>i</a:t>
            </a:r>
            <a:r>
              <a:rPr dirty="0" sz="3200"/>
              <a:t>ve</a:t>
            </a:r>
            <a:r>
              <a:rPr dirty="0" sz="3200"/>
              <a:t>s</a:t>
            </a:r>
            <a:r>
              <a:rPr dirty="0" sz="3200" spc="-5"/>
              <a:t> </a:t>
            </a:r>
            <a:r>
              <a:rPr dirty="0" sz="3200"/>
              <a:t>(co</a:t>
            </a:r>
            <a:r>
              <a:rPr dirty="0" sz="3200"/>
              <a:t>n</a:t>
            </a:r>
            <a:r>
              <a:rPr dirty="0" sz="3200" spc="-10"/>
              <a:t>t</a:t>
            </a:r>
            <a:r>
              <a:rPr dirty="0" sz="3200"/>
              <a:t>’</a:t>
            </a:r>
            <a:r>
              <a:rPr dirty="0" sz="3200"/>
              <a:t>d</a:t>
            </a:r>
            <a:r>
              <a:rPr dirty="0" sz="3200" spc="-10"/>
              <a:t>.</a:t>
            </a:r>
            <a:r>
              <a:rPr dirty="0" sz="3200"/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268209" cy="3764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requ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remen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69900" marR="5080" indent="-228600">
              <a:lnSpc>
                <a:spcPts val="2100"/>
              </a:lnSpc>
              <a:spcBef>
                <a:spcPts val="72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Ensure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ze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Blo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unau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ze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resource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60769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edera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app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resu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Exp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busine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479107"/>
            <a:ext cx="7303770" cy="5473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05"/>
              </a:lnSpc>
            </a:pPr>
            <a:r>
              <a:rPr dirty="0" baseline="30092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0092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200"/>
              <a:t>Da</a:t>
            </a:r>
            <a:r>
              <a:rPr dirty="0" sz="3200" spc="-10"/>
              <a:t>t</a:t>
            </a:r>
            <a:r>
              <a:rPr dirty="0" sz="3200"/>
              <a:t>aba</a:t>
            </a:r>
            <a:r>
              <a:rPr dirty="0" sz="3200"/>
              <a:t>se</a:t>
            </a:r>
            <a:r>
              <a:rPr dirty="0" sz="3200" spc="-5"/>
              <a:t> </a:t>
            </a:r>
            <a:r>
              <a:rPr dirty="0" sz="3200"/>
              <a:t>Secu</a:t>
            </a:r>
            <a:r>
              <a:rPr dirty="0" sz="3200"/>
              <a:t>ri</a:t>
            </a:r>
            <a:r>
              <a:rPr dirty="0" sz="3200" spc="-10"/>
              <a:t>t</a:t>
            </a:r>
            <a:r>
              <a:rPr dirty="0" sz="3200"/>
              <a:t>y</a:t>
            </a:r>
            <a:r>
              <a:rPr dirty="0" sz="3200" spc="-5"/>
              <a:t> </a:t>
            </a:r>
            <a:r>
              <a:rPr dirty="0" sz="3200" spc="-10"/>
              <a:t>O</a:t>
            </a:r>
            <a:r>
              <a:rPr dirty="0" sz="3200"/>
              <a:t>b</a:t>
            </a:r>
            <a:r>
              <a:rPr dirty="0" sz="3200"/>
              <a:t>j</a:t>
            </a:r>
            <a:r>
              <a:rPr dirty="0" sz="3200"/>
              <a:t>e</a:t>
            </a:r>
            <a:r>
              <a:rPr dirty="0" sz="3200" spc="-5"/>
              <a:t>c</a:t>
            </a:r>
            <a:r>
              <a:rPr dirty="0" sz="3200" spc="-10"/>
              <a:t>t</a:t>
            </a:r>
            <a:r>
              <a:rPr dirty="0" sz="3200"/>
              <a:t>i</a:t>
            </a:r>
            <a:r>
              <a:rPr dirty="0" sz="3200"/>
              <a:t>ve</a:t>
            </a:r>
            <a:r>
              <a:rPr dirty="0" sz="3200"/>
              <a:t>s</a:t>
            </a:r>
            <a:r>
              <a:rPr dirty="0" sz="3200" spc="-5"/>
              <a:t> </a:t>
            </a:r>
            <a:r>
              <a:rPr dirty="0" sz="3200"/>
              <a:t>(co</a:t>
            </a:r>
            <a:r>
              <a:rPr dirty="0" sz="3200"/>
              <a:t>n</a:t>
            </a:r>
            <a:r>
              <a:rPr dirty="0" sz="3200" spc="-10"/>
              <a:t>t</a:t>
            </a:r>
            <a:r>
              <a:rPr dirty="0" sz="3200"/>
              <a:t>’</a:t>
            </a:r>
            <a:r>
              <a:rPr dirty="0" sz="3200"/>
              <a:t>d</a:t>
            </a:r>
            <a:r>
              <a:rPr dirty="0" sz="3200" spc="-10"/>
              <a:t>.</a:t>
            </a:r>
            <a:r>
              <a:rPr dirty="0" sz="3200"/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281545" cy="3409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egri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469900" marR="5080" indent="-228600">
              <a:lnSpc>
                <a:spcPts val="2100"/>
              </a:lnSpc>
              <a:spcBef>
                <a:spcPts val="72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ccura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241300" marR="9906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114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d-up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versi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f the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Resu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egri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brea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awed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progra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ms,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479107"/>
            <a:ext cx="7303770" cy="5473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05"/>
              </a:lnSpc>
            </a:pPr>
            <a:r>
              <a:rPr dirty="0" baseline="30092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0092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200"/>
              <a:t>Da</a:t>
            </a:r>
            <a:r>
              <a:rPr dirty="0" sz="3200" spc="-10"/>
              <a:t>t</a:t>
            </a:r>
            <a:r>
              <a:rPr dirty="0" sz="3200"/>
              <a:t>aba</a:t>
            </a:r>
            <a:r>
              <a:rPr dirty="0" sz="3200"/>
              <a:t>se</a:t>
            </a:r>
            <a:r>
              <a:rPr dirty="0" sz="3200" spc="-5"/>
              <a:t> </a:t>
            </a:r>
            <a:r>
              <a:rPr dirty="0" sz="3200"/>
              <a:t>Secu</a:t>
            </a:r>
            <a:r>
              <a:rPr dirty="0" sz="3200"/>
              <a:t>ri</a:t>
            </a:r>
            <a:r>
              <a:rPr dirty="0" sz="3200" spc="-10"/>
              <a:t>t</a:t>
            </a:r>
            <a:r>
              <a:rPr dirty="0" sz="3200"/>
              <a:t>y</a:t>
            </a:r>
            <a:r>
              <a:rPr dirty="0" sz="3200" spc="-5"/>
              <a:t> </a:t>
            </a:r>
            <a:r>
              <a:rPr dirty="0" sz="3200" spc="-10"/>
              <a:t>O</a:t>
            </a:r>
            <a:r>
              <a:rPr dirty="0" sz="3200"/>
              <a:t>b</a:t>
            </a:r>
            <a:r>
              <a:rPr dirty="0" sz="3200"/>
              <a:t>j</a:t>
            </a:r>
            <a:r>
              <a:rPr dirty="0" sz="3200"/>
              <a:t>e</a:t>
            </a:r>
            <a:r>
              <a:rPr dirty="0" sz="3200" spc="-5"/>
              <a:t>c</a:t>
            </a:r>
            <a:r>
              <a:rPr dirty="0" sz="3200" spc="-10"/>
              <a:t>t</a:t>
            </a:r>
            <a:r>
              <a:rPr dirty="0" sz="3200"/>
              <a:t>i</a:t>
            </a:r>
            <a:r>
              <a:rPr dirty="0" sz="3200"/>
              <a:t>ve</a:t>
            </a:r>
            <a:r>
              <a:rPr dirty="0" sz="3200"/>
              <a:t>s</a:t>
            </a:r>
            <a:r>
              <a:rPr dirty="0" sz="3200" spc="-5"/>
              <a:t> </a:t>
            </a:r>
            <a:r>
              <a:rPr dirty="0" sz="3200"/>
              <a:t>(co</a:t>
            </a:r>
            <a:r>
              <a:rPr dirty="0" sz="3200"/>
              <a:t>n</a:t>
            </a:r>
            <a:r>
              <a:rPr dirty="0" sz="3200" spc="-10"/>
              <a:t>t</a:t>
            </a:r>
            <a:r>
              <a:rPr dirty="0" sz="3200"/>
              <a:t>’</a:t>
            </a:r>
            <a:r>
              <a:rPr dirty="0" sz="3200"/>
              <a:t>d</a:t>
            </a:r>
            <a:r>
              <a:rPr dirty="0" sz="3200" spc="-10"/>
              <a:t>.</a:t>
            </a:r>
            <a:r>
              <a:rPr dirty="0" sz="3200"/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192009" cy="290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ccessi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resource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nno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opera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Assess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Plan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appropria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5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Exa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rusion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ser-ca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550227"/>
            <a:ext cx="6324600" cy="9588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8460" marR="5080" indent="-366395">
              <a:lnSpc>
                <a:spcPts val="3800"/>
              </a:lnSpc>
            </a:pPr>
            <a:r>
              <a:rPr dirty="0" baseline="30092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0092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200" spc="-10"/>
              <a:t>W</a:t>
            </a:r>
            <a:r>
              <a:rPr dirty="0" sz="3200"/>
              <a:t>ho</a:t>
            </a:r>
            <a:r>
              <a:rPr dirty="0" sz="3200" spc="-180"/>
              <a:t> </a:t>
            </a:r>
            <a:r>
              <a:rPr dirty="0" sz="3200"/>
              <a:t>Are</a:t>
            </a:r>
            <a:r>
              <a:rPr dirty="0" sz="3200" spc="-5"/>
              <a:t> </a:t>
            </a:r>
            <a:r>
              <a:rPr dirty="0" sz="3200" spc="-65"/>
              <a:t>W</a:t>
            </a:r>
            <a:r>
              <a:rPr dirty="0" sz="3200"/>
              <a:t>e</a:t>
            </a:r>
            <a:r>
              <a:rPr dirty="0" sz="3200" spc="-5"/>
              <a:t> </a:t>
            </a:r>
            <a:r>
              <a:rPr dirty="0" sz="3200"/>
              <a:t>Secu</a:t>
            </a:r>
            <a:r>
              <a:rPr dirty="0" sz="3200"/>
              <a:t>ring</a:t>
            </a:r>
            <a:r>
              <a:rPr dirty="0" sz="3200" spc="-5"/>
              <a:t> </a:t>
            </a:r>
            <a:r>
              <a:rPr dirty="0" sz="3200" spc="-10"/>
              <a:t>O</a:t>
            </a:r>
            <a:r>
              <a:rPr dirty="0" sz="3200"/>
              <a:t>u</a:t>
            </a:r>
            <a:r>
              <a:rPr dirty="0" sz="3200"/>
              <a:t>rse</a:t>
            </a:r>
            <a:r>
              <a:rPr dirty="0" sz="3200"/>
              <a:t>l</a:t>
            </a:r>
            <a:r>
              <a:rPr dirty="0" sz="3200"/>
              <a:t>ve</a:t>
            </a:r>
            <a:r>
              <a:rPr dirty="0" sz="3200"/>
              <a:t>s</a:t>
            </a:r>
            <a:r>
              <a:rPr dirty="0" sz="3200"/>
              <a:t> </a:t>
            </a:r>
            <a:r>
              <a:rPr dirty="0" sz="3200"/>
              <a:t>Ag</a:t>
            </a:r>
            <a:r>
              <a:rPr dirty="0" sz="3200"/>
              <a:t>a</a:t>
            </a:r>
            <a:r>
              <a:rPr dirty="0" sz="3200"/>
              <a:t>i</a:t>
            </a:r>
            <a:r>
              <a:rPr dirty="0" sz="3200"/>
              <a:t>n</a:t>
            </a:r>
            <a:r>
              <a:rPr dirty="0" sz="3200" spc="-5"/>
              <a:t>s</a:t>
            </a:r>
            <a:r>
              <a:rPr dirty="0" sz="3200" spc="-10"/>
              <a:t>t</a:t>
            </a:r>
            <a:r>
              <a:rPr dirty="0" sz="3200"/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976745" cy="1872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unde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wha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exi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nside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8191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much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Ha</a:t>
            </a:r>
            <a:r>
              <a:rPr dirty="0" sz="3600"/>
              <a:t>ckers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475" y="2549613"/>
            <a:ext cx="7556500" cy="300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Ha</a:t>
            </a:r>
            <a:r>
              <a:rPr dirty="0" sz="3600"/>
              <a:t>ckers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001509" cy="2469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cker</a:t>
            </a:r>
            <a:endParaRPr sz="2000">
              <a:latin typeface="Arial"/>
              <a:cs typeface="Arial"/>
            </a:endParaRPr>
          </a:p>
          <a:p>
            <a:pPr marL="469900" marR="462280" indent="-228600">
              <a:lnSpc>
                <a:spcPts val="2100"/>
              </a:lnSpc>
              <a:spcBef>
                <a:spcPts val="72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Perso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ered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dern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endParaRPr sz="1800">
              <a:latin typeface="Arial"/>
              <a:cs typeface="Arial"/>
            </a:endParaRPr>
          </a:p>
          <a:p>
            <a:pPr marL="469900" marR="106045" indent="-228600">
              <a:lnSpc>
                <a:spcPts val="2100"/>
              </a:lnSpc>
              <a:spcBef>
                <a:spcPts val="7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Perso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xp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ysi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cker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Perso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brea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228600"/>
            <a:ext cx="292735" cy="55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7675" y="282575"/>
            <a:ext cx="92075" cy="1600200"/>
          </a:xfrm>
          <a:custGeom>
            <a:avLst/>
            <a:gdLst/>
            <a:ahLst/>
            <a:cxnLst/>
            <a:rect l="l" t="t" r="r" b="b"/>
            <a:pathLst>
              <a:path w="92075" h="1600200">
                <a:moveTo>
                  <a:pt x="0" y="0"/>
                </a:moveTo>
                <a:lnTo>
                  <a:pt x="92075" y="0"/>
                </a:lnTo>
                <a:lnTo>
                  <a:pt x="92075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339" y="6171882"/>
            <a:ext cx="312864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8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ab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1-1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yp</a:t>
            </a:r>
            <a:r>
              <a:rPr dirty="0" sz="160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>
                <a:latin typeface="Arial"/>
                <a:cs typeface="Arial"/>
              </a:rPr>
              <a:t>li</a:t>
            </a:r>
            <a:r>
              <a:rPr dirty="0" sz="1600">
                <a:latin typeface="Arial"/>
                <a:cs typeface="Arial"/>
              </a:rPr>
              <a:t>ne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rude</a:t>
            </a:r>
            <a:r>
              <a:rPr dirty="0" sz="1600">
                <a:latin typeface="Arial"/>
                <a:cs typeface="Arial"/>
              </a:rPr>
              <a:t>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8600" y="152400"/>
            <a:ext cx="6584950" cy="585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O</a:t>
            </a:r>
            <a:r>
              <a:rPr dirty="0" sz="3600"/>
              <a:t>b</a:t>
            </a:r>
            <a:r>
              <a:rPr dirty="0" sz="3600"/>
              <a:t>j</a:t>
            </a:r>
            <a:r>
              <a:rPr dirty="0" sz="3600"/>
              <a:t>e</a:t>
            </a:r>
            <a:r>
              <a:rPr dirty="0" sz="3600" spc="-5"/>
              <a:t>c</a:t>
            </a:r>
            <a:r>
              <a:rPr dirty="0" sz="3600" spc="-10"/>
              <a:t>t</a:t>
            </a:r>
            <a:r>
              <a:rPr dirty="0" sz="3600"/>
              <a:t>i</a:t>
            </a:r>
            <a:r>
              <a:rPr dirty="0" sz="3600"/>
              <a:t>ve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536690" cy="87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scri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cycl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scri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yere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1892" y="31877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So</a:t>
            </a:r>
            <a:r>
              <a:rPr dirty="0" sz="3600"/>
              <a:t>cia</a:t>
            </a:r>
            <a:r>
              <a:rPr dirty="0" sz="3600"/>
              <a:t>l</a:t>
            </a:r>
            <a:r>
              <a:rPr dirty="0" sz="3600" spc="-5"/>
              <a:t> </a:t>
            </a:r>
            <a:r>
              <a:rPr dirty="0" sz="3600"/>
              <a:t>En</a:t>
            </a:r>
            <a:r>
              <a:rPr dirty="0" sz="3600"/>
              <a:t>g</a:t>
            </a:r>
            <a:r>
              <a:rPr dirty="0" sz="3600"/>
              <a:t>i</a:t>
            </a:r>
            <a:r>
              <a:rPr dirty="0" sz="3600"/>
              <a:t>nee</a:t>
            </a:r>
            <a:r>
              <a:rPr dirty="0" sz="3600"/>
              <a:t>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811009" cy="19361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9525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ms,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unau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hori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ze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ze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ckery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nvin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peop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brea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Exa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ski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Co</a:t>
            </a:r>
            <a:r>
              <a:rPr dirty="0" sz="3600"/>
              <a:t>mp</a:t>
            </a:r>
            <a:r>
              <a:rPr dirty="0" sz="3600"/>
              <a:t>u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/>
              <a:t>Use</a:t>
            </a:r>
            <a:r>
              <a:rPr dirty="0" sz="3600"/>
              <a:t>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255509" cy="353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brea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ribu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gard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Exa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commo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(comp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ended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Passw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(w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gard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(down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oad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unau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ze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own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-ma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Co</a:t>
            </a:r>
            <a:r>
              <a:rPr dirty="0" sz="3600"/>
              <a:t>mp</a:t>
            </a:r>
            <a:r>
              <a:rPr dirty="0" sz="3600"/>
              <a:t>u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/>
              <a:t>Use</a:t>
            </a:r>
            <a:r>
              <a:rPr dirty="0" sz="3600"/>
              <a:t>rs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94575" cy="3007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Exa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commo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(co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9900" marR="511809" indent="-228600">
              <a:lnSpc>
                <a:spcPts val="2100"/>
              </a:lnSpc>
              <a:spcBef>
                <a:spcPts val="72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nappropria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scl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(g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phone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soci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r)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(f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repo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43942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er-l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era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sks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36830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sgru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righ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550227"/>
            <a:ext cx="5042535" cy="10922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8460" marR="5080" indent="-366395">
              <a:lnSpc>
                <a:spcPts val="43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Ne</a:t>
            </a:r>
            <a:r>
              <a:rPr dirty="0" sz="3600" spc="-10"/>
              <a:t>t</a:t>
            </a:r>
            <a:r>
              <a:rPr dirty="0" sz="3600"/>
              <a:t>wo</a:t>
            </a:r>
            <a:r>
              <a:rPr dirty="0" sz="3600"/>
              <a:t>rk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-5"/>
              <a:t> </a:t>
            </a:r>
            <a:r>
              <a:rPr dirty="0" sz="3600"/>
              <a:t>Da</a:t>
            </a:r>
            <a:r>
              <a:rPr dirty="0" sz="3600" spc="-10"/>
              <a:t>t</a:t>
            </a:r>
            <a:r>
              <a:rPr dirty="0" sz="3600"/>
              <a:t>aba</a:t>
            </a:r>
            <a:r>
              <a:rPr dirty="0" sz="3600"/>
              <a:t>se</a:t>
            </a:r>
            <a:r>
              <a:rPr dirty="0" sz="3600"/>
              <a:t> Admi</a:t>
            </a:r>
            <a:r>
              <a:rPr dirty="0" sz="3600"/>
              <a:t>n</a:t>
            </a:r>
            <a:r>
              <a:rPr dirty="0" sz="3600"/>
              <a:t>i</a:t>
            </a:r>
            <a:r>
              <a:rPr dirty="0" sz="3600" spc="-5"/>
              <a:t>s</a:t>
            </a:r>
            <a:r>
              <a:rPr dirty="0" sz="3600" spc="-10"/>
              <a:t>t</a:t>
            </a:r>
            <a:r>
              <a:rPr dirty="0" sz="3600"/>
              <a:t>ra</a:t>
            </a:r>
            <a:r>
              <a:rPr dirty="0" sz="3600" spc="-10"/>
              <a:t>t</a:t>
            </a:r>
            <a:r>
              <a:rPr dirty="0" sz="3600"/>
              <a:t>o</a:t>
            </a:r>
            <a:r>
              <a:rPr dirty="0" sz="3600"/>
              <a:t>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917055" cy="3460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viewed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run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exi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quen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egri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135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135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Dynami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environ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regu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aud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mmo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removing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65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righ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T</a:t>
            </a:r>
            <a:r>
              <a:rPr dirty="0" sz="3600"/>
              <a:t>he</a:t>
            </a:r>
            <a:r>
              <a:rPr dirty="0" sz="3600" spc="-5"/>
              <a:t> </a:t>
            </a:r>
            <a:r>
              <a:rPr dirty="0" sz="3600" spc="-10"/>
              <a:t>I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erne</a:t>
            </a:r>
            <a:r>
              <a:rPr dirty="0" sz="3600" spc="-5"/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42505" cy="397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erne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100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75%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residen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erne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soci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working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asing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popu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erne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nue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600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000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viruse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oda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1371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cia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era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ribu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grow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T</a:t>
            </a:r>
            <a:r>
              <a:rPr dirty="0" sz="3600"/>
              <a:t>he</a:t>
            </a:r>
            <a:r>
              <a:rPr dirty="0" sz="3600" spc="-5"/>
              <a:t> </a:t>
            </a:r>
            <a:r>
              <a:rPr dirty="0" sz="3600" spc="-10"/>
              <a:t>I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erne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251065" cy="3803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page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purpo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204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brow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204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brow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response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ij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 marL="469900" marR="5080" indent="-228600">
              <a:lnSpc>
                <a:spcPts val="2100"/>
              </a:lnSpc>
              <a:spcBef>
                <a:spcPts val="72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page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ribu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ciou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cke</a:t>
            </a:r>
            <a:r>
              <a:rPr dirty="0" sz="1800" spc="65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ciou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unau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ze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ended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T</a:t>
            </a:r>
            <a:r>
              <a:rPr dirty="0" sz="3600"/>
              <a:t>he</a:t>
            </a:r>
            <a:r>
              <a:rPr dirty="0" sz="3600" spc="-5"/>
              <a:t> </a:t>
            </a:r>
            <a:r>
              <a:rPr dirty="0" sz="3600" spc="-10"/>
              <a:t>I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erne</a:t>
            </a:r>
            <a:r>
              <a:rPr dirty="0" sz="3600" spc="-5"/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146" y="1981200"/>
            <a:ext cx="6035154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T</a:t>
            </a:r>
            <a:r>
              <a:rPr dirty="0" sz="3600"/>
              <a:t>he</a:t>
            </a:r>
            <a:r>
              <a:rPr dirty="0" sz="3600" spc="-5"/>
              <a:t> </a:t>
            </a:r>
            <a:r>
              <a:rPr dirty="0" sz="3600" spc="-10"/>
              <a:t>I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erne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217409" cy="3168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raudu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draw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(such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pa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69900" marR="9194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ering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missp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(examp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brow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rf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erne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Responsib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page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I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erne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Sp</a:t>
            </a:r>
            <a:r>
              <a:rPr dirty="0" sz="3600"/>
              <a:t>oo</a:t>
            </a:r>
            <a:r>
              <a:rPr dirty="0" sz="3600" spc="-10"/>
              <a:t>f</a:t>
            </a:r>
            <a:r>
              <a:rPr dirty="0" sz="3600"/>
              <a:t>i</a:t>
            </a:r>
            <a:r>
              <a:rPr dirty="0" sz="3600"/>
              <a:t>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8360" y="1981200"/>
            <a:ext cx="6256731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T</a:t>
            </a:r>
            <a:r>
              <a:rPr dirty="0" sz="3600"/>
              <a:t>he</a:t>
            </a:r>
            <a:r>
              <a:rPr dirty="0" sz="3600" spc="-5"/>
              <a:t> </a:t>
            </a:r>
            <a:r>
              <a:rPr dirty="0" sz="3600" spc="-10"/>
              <a:t>I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erne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60284" cy="3409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brow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(co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-in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progra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mmi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anguage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SQ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append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ciou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se-d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URL</a:t>
            </a:r>
            <a:endParaRPr sz="1800">
              <a:latin typeface="Arial"/>
              <a:cs typeface="Arial"/>
            </a:endParaRPr>
          </a:p>
          <a:p>
            <a:pPr marL="469900" marR="1035685" indent="-228600">
              <a:lnSpc>
                <a:spcPts val="2100"/>
              </a:lnSpc>
              <a:spcBef>
                <a:spcPts val="76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ended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addre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brow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reque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nclude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rm-re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appended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W</a:t>
            </a:r>
            <a:r>
              <a:rPr dirty="0" sz="3600"/>
              <a:t>h</a:t>
            </a:r>
            <a:r>
              <a:rPr dirty="0" sz="3600"/>
              <a:t>y</a:t>
            </a:r>
            <a:r>
              <a:rPr dirty="0" sz="3600" spc="-5"/>
              <a:t> </a:t>
            </a:r>
            <a:r>
              <a:rPr dirty="0" sz="3600"/>
              <a:t>Da</a:t>
            </a:r>
            <a:r>
              <a:rPr dirty="0" sz="3600" spc="-10"/>
              <a:t>t</a:t>
            </a:r>
            <a:r>
              <a:rPr dirty="0" sz="3600"/>
              <a:t>aba</a:t>
            </a:r>
            <a:r>
              <a:rPr dirty="0" sz="3600"/>
              <a:t>se</a:t>
            </a:r>
            <a:r>
              <a:rPr dirty="0" sz="3600" spc="-5"/>
              <a:t> </a:t>
            </a:r>
            <a:r>
              <a:rPr dirty="0" sz="3600"/>
              <a:t>Secu</a:t>
            </a:r>
            <a:r>
              <a:rPr dirty="0" sz="3600"/>
              <a:t>ri</a:t>
            </a:r>
            <a:r>
              <a:rPr dirty="0" sz="3600" spc="-10"/>
              <a:t>t</a:t>
            </a:r>
            <a:r>
              <a:rPr dirty="0" sz="3600"/>
              <a:t>y?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84415" cy="3248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provide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severa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world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ransa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2260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8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rici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grid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produ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depend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124777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rude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grow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so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1892" y="31877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22222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S</a:t>
            </a:r>
            <a:r>
              <a:rPr dirty="0" sz="3600" spc="-5"/>
              <a:t>Q</a:t>
            </a:r>
            <a:r>
              <a:rPr dirty="0" sz="3600"/>
              <a:t>L</a:t>
            </a:r>
            <a:r>
              <a:rPr dirty="0" sz="3600" spc="-135"/>
              <a:t> </a:t>
            </a:r>
            <a:r>
              <a:rPr dirty="0" sz="3600" spc="-10"/>
              <a:t>I</a:t>
            </a:r>
            <a:r>
              <a:rPr dirty="0" sz="3600"/>
              <a:t>n</a:t>
            </a:r>
            <a:r>
              <a:rPr dirty="0" sz="3600"/>
              <a:t>j</a:t>
            </a:r>
            <a:r>
              <a:rPr dirty="0" sz="3600"/>
              <a:t>e</a:t>
            </a:r>
            <a:r>
              <a:rPr dirty="0" sz="3600" spc="-5"/>
              <a:t>c</a:t>
            </a:r>
            <a:r>
              <a:rPr dirty="0" sz="3600" spc="-10"/>
              <a:t>t</a:t>
            </a:r>
            <a:r>
              <a:rPr dirty="0" sz="3600"/>
              <a:t>i</a:t>
            </a:r>
            <a:r>
              <a:rPr dirty="0" sz="3600"/>
              <a:t>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0055" y="1981200"/>
            <a:ext cx="5333352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T</a:t>
            </a:r>
            <a:r>
              <a:rPr dirty="0" sz="3600"/>
              <a:t>he</a:t>
            </a:r>
            <a:r>
              <a:rPr dirty="0" sz="3600" spc="-5"/>
              <a:t> </a:t>
            </a:r>
            <a:r>
              <a:rPr dirty="0" sz="3600" spc="-10"/>
              <a:t>I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erne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45045" cy="337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serve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(DN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respe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addre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cker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serve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469900" marR="264160" indent="-228600">
              <a:lnSpc>
                <a:spcPts val="2100"/>
              </a:lnSpc>
              <a:spcBef>
                <a:spcPts val="76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cker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addre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addre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53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provid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(PI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T</a:t>
            </a:r>
            <a:r>
              <a:rPr dirty="0" sz="3600"/>
              <a:t>he</a:t>
            </a:r>
            <a:r>
              <a:rPr dirty="0" sz="3600" spc="-5"/>
              <a:t> </a:t>
            </a:r>
            <a:r>
              <a:rPr dirty="0" sz="3600" spc="-10"/>
              <a:t>I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erne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06" y="1981200"/>
            <a:ext cx="5526824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228600"/>
            <a:ext cx="292735" cy="55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7675" y="282575"/>
            <a:ext cx="92075" cy="1600200"/>
          </a:xfrm>
          <a:custGeom>
            <a:avLst/>
            <a:gdLst/>
            <a:ahLst/>
            <a:cxnLst/>
            <a:rect l="l" t="t" r="r" b="b"/>
            <a:pathLst>
              <a:path w="92075" h="1600200">
                <a:moveTo>
                  <a:pt x="0" y="0"/>
                </a:moveTo>
                <a:lnTo>
                  <a:pt x="92075" y="0"/>
                </a:lnTo>
                <a:lnTo>
                  <a:pt x="92075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877" y="4846320"/>
            <a:ext cx="535305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8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ab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1-2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</a:t>
            </a:r>
            <a:r>
              <a:rPr dirty="0" sz="1600">
                <a:latin typeface="Arial"/>
                <a:cs typeface="Arial"/>
              </a:rPr>
              <a:t>mmo</a:t>
            </a:r>
            <a:r>
              <a:rPr dirty="0" sz="160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</a:t>
            </a:r>
            <a:r>
              <a:rPr dirty="0" sz="1600">
                <a:latin typeface="Arial"/>
                <a:cs typeface="Arial"/>
              </a:rPr>
              <a:t>ara</a:t>
            </a:r>
            <a:r>
              <a:rPr dirty="0" sz="1600" spc="-5">
                <a:latin typeface="Arial"/>
                <a:cs typeface="Arial"/>
              </a:rPr>
              <a:t>ct</a:t>
            </a:r>
            <a:r>
              <a:rPr dirty="0" sz="1600">
                <a:latin typeface="Arial"/>
                <a:cs typeface="Arial"/>
              </a:rPr>
              <a:t>eri</a:t>
            </a:r>
            <a:r>
              <a:rPr dirty="0" sz="1600" spc="-5">
                <a:latin typeface="Arial"/>
                <a:cs typeface="Arial"/>
              </a:rPr>
              <a:t>st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>
                <a:latin typeface="Arial"/>
                <a:cs typeface="Arial"/>
              </a:rPr>
              <a:t>cs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>
                <a:latin typeface="Arial"/>
                <a:cs typeface="Arial"/>
              </a:rPr>
              <a:t>o</a:t>
            </a:r>
            <a:r>
              <a:rPr dirty="0" sz="1600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dangerou</a:t>
            </a:r>
            <a:r>
              <a:rPr dirty="0" sz="1600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W</a:t>
            </a:r>
            <a:r>
              <a:rPr dirty="0" sz="1600">
                <a:latin typeface="Arial"/>
                <a:cs typeface="Arial"/>
              </a:rPr>
              <a:t>eb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990600"/>
            <a:ext cx="8528050" cy="3633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Misl</a:t>
            </a:r>
            <a:r>
              <a:rPr dirty="0" sz="3600"/>
              <a:t>ead</a:t>
            </a:r>
            <a:r>
              <a:rPr dirty="0" sz="3600"/>
              <a:t>i</a:t>
            </a:r>
            <a:r>
              <a:rPr dirty="0" sz="3600"/>
              <a:t>ng</a:t>
            </a:r>
            <a:r>
              <a:rPr dirty="0" sz="3600" spc="-200"/>
              <a:t> </a:t>
            </a:r>
            <a:r>
              <a:rPr dirty="0" sz="3600"/>
              <a:t>Ap</a:t>
            </a:r>
            <a:r>
              <a:rPr dirty="0" sz="3600"/>
              <a:t>p</a:t>
            </a:r>
            <a:r>
              <a:rPr dirty="0" sz="3600"/>
              <a:t>li</a:t>
            </a:r>
            <a:r>
              <a:rPr dirty="0" sz="3600"/>
              <a:t>ca</a:t>
            </a:r>
            <a:r>
              <a:rPr dirty="0" sz="3600" spc="-10"/>
              <a:t>t</a:t>
            </a:r>
            <a:r>
              <a:rPr dirty="0" sz="3600"/>
              <a:t>i</a:t>
            </a:r>
            <a:r>
              <a:rPr dirty="0" sz="3600"/>
              <a:t>on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764020" cy="1669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designed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eving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40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brea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down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oad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204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65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brea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E-ma</a:t>
            </a:r>
            <a:r>
              <a:rPr dirty="0" sz="3600"/>
              <a:t>il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759575" cy="2482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commo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commu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oda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Bigge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environ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crackers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commo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ciou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busine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mmo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-ma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dirty="0"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E-ma</a:t>
            </a:r>
            <a:r>
              <a:rPr dirty="0" sz="3600"/>
              <a:t>il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026275" cy="226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ckers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xt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ension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-ma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addre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-ma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addre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6C6C6C"/>
                </a:solidFill>
                <a:latin typeface="MS Gothic"/>
                <a:cs typeface="MS Gothic"/>
              </a:rPr>
              <a:t>“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>
                <a:solidFill>
                  <a:srgbClr val="6C6C6C"/>
                </a:solidFill>
                <a:latin typeface="MS Gothic"/>
                <a:cs typeface="MS Gothic"/>
              </a:rPr>
              <a:t>”</a:t>
            </a:r>
            <a:r>
              <a:rPr dirty="0" sz="1800" spc="-400">
                <a:solidFill>
                  <a:srgbClr val="6C6C6C"/>
                </a:solidFill>
                <a:latin typeface="MS Gothic"/>
                <a:cs typeface="MS Gothic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6C6C6C"/>
                </a:solidFill>
                <a:latin typeface="MS Gothic"/>
                <a:cs typeface="MS Gothic"/>
              </a:rPr>
              <a:t>“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6C6C6C"/>
                </a:solidFill>
                <a:latin typeface="MS Gothic"/>
                <a:cs typeface="MS Gothic"/>
              </a:rPr>
              <a:t>”</a:t>
            </a:r>
            <a:r>
              <a:rPr dirty="0" sz="1800" spc="-400">
                <a:solidFill>
                  <a:srgbClr val="6C6C6C"/>
                </a:solidFill>
                <a:latin typeface="MS Gothic"/>
                <a:cs typeface="MS Gothic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hood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open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E-ma</a:t>
            </a:r>
            <a:r>
              <a:rPr dirty="0" sz="3600"/>
              <a:t>il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925309" cy="19869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ob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PI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-ma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addre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sses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Act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ryi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peop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69900" marR="17780" indent="-228600">
              <a:lnSpc>
                <a:spcPts val="2100"/>
              </a:lnSpc>
              <a:spcBef>
                <a:spcPts val="76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nclude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nvincing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cracker-o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wned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eb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mmo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que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hda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card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-ma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E-ma</a:t>
            </a:r>
            <a:r>
              <a:rPr dirty="0" sz="3600"/>
              <a:t>il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57109" cy="2190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eb-e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edded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ML</a:t>
            </a:r>
            <a:endParaRPr sz="2000">
              <a:latin typeface="Arial"/>
              <a:cs typeface="Arial"/>
            </a:endParaRPr>
          </a:p>
          <a:p>
            <a:pPr marL="469900" marR="1029969" indent="-228600">
              <a:lnSpc>
                <a:spcPts val="2100"/>
              </a:lnSpc>
              <a:spcBef>
                <a:spcPts val="72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dirty="0"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word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cessi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app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469900" marR="448945" indent="-228600">
              <a:lnSpc>
                <a:spcPts val="2100"/>
              </a:lnSpc>
              <a:spcBef>
                <a:spcPts val="7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ciou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scri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anguage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53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down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oad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ks,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read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-ma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E-ma</a:t>
            </a:r>
            <a:r>
              <a:rPr dirty="0" sz="3600"/>
              <a:t>il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475" y="1981200"/>
            <a:ext cx="7556500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51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305">
                <a:latin typeface="Trebuchet MS"/>
                <a:cs typeface="Trebuchet MS"/>
              </a:rPr>
              <a:t>H</a:t>
            </a:r>
            <a:r>
              <a:rPr dirty="0" sz="3600" spc="200">
                <a:latin typeface="Trebuchet MS"/>
                <a:cs typeface="Trebuchet MS"/>
              </a:rPr>
              <a:t>A</a:t>
            </a:r>
            <a:r>
              <a:rPr dirty="0" sz="3600" spc="580">
                <a:latin typeface="Trebuchet MS"/>
                <a:cs typeface="Trebuchet MS"/>
              </a:rPr>
              <a:t>C</a:t>
            </a:r>
            <a:r>
              <a:rPr dirty="0" sz="3600" spc="175">
                <a:latin typeface="Trebuchet MS"/>
                <a:cs typeface="Trebuchet MS"/>
              </a:rPr>
              <a:t>K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459">
                <a:latin typeface="Trebuchet MS"/>
                <a:cs typeface="Trebuchet MS"/>
              </a:rPr>
              <a:t>O</a:t>
            </a:r>
            <a:r>
              <a:rPr dirty="0" sz="3600" spc="95">
                <a:latin typeface="Trebuchet MS"/>
                <a:cs typeface="Trebuchet MS"/>
              </a:rPr>
              <a:t>F</a:t>
            </a:r>
            <a:r>
              <a:rPr dirty="0" sz="3600" spc="-330">
                <a:latin typeface="Trebuchet MS"/>
                <a:cs typeface="Trebuchet MS"/>
              </a:rPr>
              <a:t> </a:t>
            </a:r>
            <a:r>
              <a:rPr dirty="0" sz="3600" spc="-35">
                <a:latin typeface="Trebuchet MS"/>
                <a:cs typeface="Trebuchet MS"/>
              </a:rPr>
              <a:t>T</a:t>
            </a:r>
            <a:r>
              <a:rPr dirty="0" sz="3600" spc="254">
                <a:latin typeface="Trebuchet MS"/>
                <a:cs typeface="Trebuchet MS"/>
              </a:rPr>
              <a:t>HE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580">
                <a:latin typeface="Trebuchet MS"/>
                <a:cs typeface="Trebuchet MS"/>
              </a:rPr>
              <a:t>C</a:t>
            </a:r>
            <a:r>
              <a:rPr dirty="0" sz="3600" spc="275">
                <a:latin typeface="Trebuchet MS"/>
                <a:cs typeface="Trebuchet MS"/>
              </a:rPr>
              <a:t>E</a:t>
            </a:r>
            <a:r>
              <a:rPr dirty="0" sz="3600" spc="325">
                <a:latin typeface="Trebuchet MS"/>
                <a:cs typeface="Trebuchet MS"/>
              </a:rPr>
              <a:t>N</a:t>
            </a:r>
            <a:r>
              <a:rPr dirty="0" sz="3600" spc="-35">
                <a:latin typeface="Trebuchet MS"/>
                <a:cs typeface="Trebuchet MS"/>
              </a:rPr>
              <a:t>T</a:t>
            </a:r>
            <a:r>
              <a:rPr dirty="0" sz="3600" spc="100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R</a:t>
            </a:r>
            <a:r>
              <a:rPr dirty="0" sz="3600" spc="270">
                <a:latin typeface="Trebuchet MS"/>
                <a:cs typeface="Trebuchet MS"/>
              </a:rPr>
              <a:t>Y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100">
                <a:latin typeface="Trebuchet MS"/>
                <a:cs typeface="Trebuchet MS"/>
              </a:rPr>
              <a:t>(S</a:t>
            </a:r>
            <a:r>
              <a:rPr dirty="0" sz="3600" spc="459">
                <a:latin typeface="Trebuchet MS"/>
                <a:cs typeface="Trebuchet MS"/>
              </a:rPr>
              <a:t>O</a:t>
            </a:r>
            <a:r>
              <a:rPr dirty="0" sz="3600" spc="285">
                <a:latin typeface="Trebuchet MS"/>
                <a:cs typeface="Trebuchet MS"/>
              </a:rPr>
              <a:t>N</a:t>
            </a:r>
            <a:r>
              <a:rPr dirty="0" sz="3600" spc="150">
                <a:latin typeface="Trebuchet MS"/>
                <a:cs typeface="Trebuchet MS"/>
              </a:rPr>
              <a:t>Y)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1892" y="31877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7975" y="3092450"/>
            <a:ext cx="3121025" cy="176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8475" y="1981200"/>
            <a:ext cx="8188325" cy="449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I</a:t>
            </a:r>
            <a:r>
              <a:rPr dirty="0" sz="3600"/>
              <a:t>n</a:t>
            </a:r>
            <a:r>
              <a:rPr dirty="0" sz="3600" spc="-5"/>
              <a:t>s</a:t>
            </a:r>
            <a:r>
              <a:rPr dirty="0" sz="3600" spc="-10"/>
              <a:t>t</a:t>
            </a:r>
            <a:r>
              <a:rPr dirty="0" sz="3600"/>
              <a:t>an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Messa</a:t>
            </a:r>
            <a:r>
              <a:rPr dirty="0" sz="3600"/>
              <a:t>ge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1722120"/>
            <a:ext cx="7268845" cy="1277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messa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cryp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og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environ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budd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que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52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204"/>
              <a:t>T</a:t>
            </a:r>
            <a:r>
              <a:rPr dirty="0" sz="3600"/>
              <a:t>wee</a:t>
            </a:r>
            <a:r>
              <a:rPr dirty="0" sz="3600" spc="-10"/>
              <a:t>t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258050" cy="2042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2032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114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provide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memb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og-l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service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upda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riend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ks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ncluded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wee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messa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Acco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que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204"/>
              <a:t>T</a:t>
            </a:r>
            <a:r>
              <a:rPr dirty="0" sz="3600"/>
              <a:t>wee</a:t>
            </a:r>
            <a:r>
              <a:rPr dirty="0" sz="3600" spc="-10"/>
              <a:t>t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0735" y="1981200"/>
            <a:ext cx="6211976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54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Ma</a:t>
            </a:r>
            <a:r>
              <a:rPr dirty="0" sz="3600"/>
              <a:t>l</a:t>
            </a:r>
            <a:r>
              <a:rPr dirty="0" sz="3600"/>
              <a:t>ware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4690" y="1404937"/>
            <a:ext cx="5697347" cy="5102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Ma</a:t>
            </a:r>
            <a:r>
              <a:rPr dirty="0" sz="3600"/>
              <a:t>l</a:t>
            </a:r>
            <a:r>
              <a:rPr dirty="0" sz="3600"/>
              <a:t>ware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93305" cy="3841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Capab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rmf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sks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2000" spc="-40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progra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mmi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anguage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7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Spyw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56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Co</a:t>
            </a:r>
            <a:r>
              <a:rPr dirty="0" sz="3600"/>
              <a:t>mp</a:t>
            </a:r>
            <a:r>
              <a:rPr dirty="0" sz="3600"/>
              <a:t>u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 spc="-70"/>
              <a:t>V</a:t>
            </a:r>
            <a:r>
              <a:rPr dirty="0" sz="3600"/>
              <a:t>i</a:t>
            </a:r>
            <a:r>
              <a:rPr dirty="0" sz="3600"/>
              <a:t>ruse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9788" y="1981200"/>
            <a:ext cx="5533872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57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Co</a:t>
            </a:r>
            <a:r>
              <a:rPr dirty="0" sz="3600"/>
              <a:t>mp</a:t>
            </a:r>
            <a:r>
              <a:rPr dirty="0" sz="3600"/>
              <a:t>u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 spc="-70"/>
              <a:t>V</a:t>
            </a:r>
            <a:r>
              <a:rPr dirty="0" sz="3600"/>
              <a:t>i</a:t>
            </a:r>
            <a:r>
              <a:rPr dirty="0" sz="3600"/>
              <a:t>ruse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875780" cy="3841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designed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spre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ano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hou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Degree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dange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annoying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urban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Chara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ound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ciou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-encryp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appea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progra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58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Co</a:t>
            </a:r>
            <a:r>
              <a:rPr dirty="0" sz="3600"/>
              <a:t>mp</a:t>
            </a:r>
            <a:r>
              <a:rPr dirty="0" sz="3600"/>
              <a:t>u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 spc="-70"/>
              <a:t>V</a:t>
            </a:r>
            <a:r>
              <a:rPr dirty="0" sz="3600"/>
              <a:t>i</a:t>
            </a:r>
            <a:r>
              <a:rPr dirty="0" sz="3600"/>
              <a:t>ruse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815" y="2026920"/>
            <a:ext cx="6886575" cy="300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(co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reque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progra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m,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ead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ymo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rph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sm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signa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Residence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65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doe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59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Co</a:t>
            </a:r>
            <a:r>
              <a:rPr dirty="0" sz="3600"/>
              <a:t>mp</a:t>
            </a:r>
            <a:r>
              <a:rPr dirty="0" sz="3600"/>
              <a:t>u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 spc="-70"/>
              <a:t>V</a:t>
            </a:r>
            <a:r>
              <a:rPr dirty="0" sz="3600"/>
              <a:t>i</a:t>
            </a:r>
            <a:r>
              <a:rPr dirty="0" sz="3600"/>
              <a:t>ruse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205345" cy="3168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sses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viruse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69900" marR="5080" indent="-228600">
              <a:lnSpc>
                <a:spcPts val="2100"/>
              </a:lnSpc>
              <a:spcBef>
                <a:spcPts val="72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Log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mb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corru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when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7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mb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me-d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Spyw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65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marke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purpo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69900" marR="427990" indent="-228600">
              <a:lnSpc>
                <a:spcPts val="2100"/>
              </a:lnSpc>
              <a:spcBef>
                <a:spcPts val="72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oad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hard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boo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Co</a:t>
            </a:r>
            <a:r>
              <a:rPr dirty="0" sz="3600"/>
              <a:t>mp</a:t>
            </a:r>
            <a:r>
              <a:rPr dirty="0" sz="3600"/>
              <a:t>u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 spc="-70"/>
              <a:t>V</a:t>
            </a:r>
            <a:r>
              <a:rPr dirty="0" sz="3600"/>
              <a:t>i</a:t>
            </a:r>
            <a:r>
              <a:rPr dirty="0" sz="3600"/>
              <a:t>ruse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57109" cy="19107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(co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Macro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macro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cume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e-in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xecu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mu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69900" marR="812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boo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e-in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viru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305">
                <a:latin typeface="Trebuchet MS"/>
                <a:cs typeface="Trebuchet MS"/>
              </a:rPr>
              <a:t>H</a:t>
            </a:r>
            <a:r>
              <a:rPr dirty="0" sz="3600" spc="200">
                <a:latin typeface="Trebuchet MS"/>
                <a:cs typeface="Trebuchet MS"/>
              </a:rPr>
              <a:t>A</a:t>
            </a:r>
            <a:r>
              <a:rPr dirty="0" sz="3600" spc="580">
                <a:latin typeface="Trebuchet MS"/>
                <a:cs typeface="Trebuchet MS"/>
              </a:rPr>
              <a:t>C</a:t>
            </a:r>
            <a:r>
              <a:rPr dirty="0" sz="3600" spc="175">
                <a:latin typeface="Trebuchet MS"/>
                <a:cs typeface="Trebuchet MS"/>
              </a:rPr>
              <a:t>K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459">
                <a:latin typeface="Trebuchet MS"/>
                <a:cs typeface="Trebuchet MS"/>
              </a:rPr>
              <a:t>O</a:t>
            </a:r>
            <a:r>
              <a:rPr dirty="0" sz="3600" spc="95">
                <a:latin typeface="Trebuchet MS"/>
                <a:cs typeface="Trebuchet MS"/>
              </a:rPr>
              <a:t>F</a:t>
            </a:r>
            <a:r>
              <a:rPr dirty="0" sz="3600" spc="-330">
                <a:latin typeface="Trebuchet MS"/>
                <a:cs typeface="Trebuchet MS"/>
              </a:rPr>
              <a:t> </a:t>
            </a:r>
            <a:r>
              <a:rPr dirty="0" sz="3600" spc="-35">
                <a:latin typeface="Trebuchet MS"/>
                <a:cs typeface="Trebuchet MS"/>
              </a:rPr>
              <a:t>T</a:t>
            </a:r>
            <a:r>
              <a:rPr dirty="0" sz="3600" spc="254">
                <a:latin typeface="Trebuchet MS"/>
                <a:cs typeface="Trebuchet MS"/>
              </a:rPr>
              <a:t>HE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580">
                <a:latin typeface="Trebuchet MS"/>
                <a:cs typeface="Trebuchet MS"/>
              </a:rPr>
              <a:t>C</a:t>
            </a:r>
            <a:r>
              <a:rPr dirty="0" sz="3600" spc="275">
                <a:latin typeface="Trebuchet MS"/>
                <a:cs typeface="Trebuchet MS"/>
              </a:rPr>
              <a:t>E</a:t>
            </a:r>
            <a:r>
              <a:rPr dirty="0" sz="3600" spc="325">
                <a:latin typeface="Trebuchet MS"/>
                <a:cs typeface="Trebuchet MS"/>
              </a:rPr>
              <a:t>N</a:t>
            </a:r>
            <a:r>
              <a:rPr dirty="0" sz="3600" spc="-35">
                <a:latin typeface="Trebuchet MS"/>
                <a:cs typeface="Trebuchet MS"/>
              </a:rPr>
              <a:t>T</a:t>
            </a:r>
            <a:r>
              <a:rPr dirty="0" sz="3600" spc="100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R</a:t>
            </a:r>
            <a:r>
              <a:rPr dirty="0" sz="3600" spc="270">
                <a:latin typeface="Trebuchet MS"/>
                <a:cs typeface="Trebuchet MS"/>
              </a:rPr>
              <a:t>Y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100">
                <a:latin typeface="Trebuchet MS"/>
                <a:cs typeface="Trebuchet MS"/>
              </a:rPr>
              <a:t>(S</a:t>
            </a:r>
            <a:r>
              <a:rPr dirty="0" sz="3600" spc="459">
                <a:latin typeface="Trebuchet MS"/>
                <a:cs typeface="Trebuchet MS"/>
              </a:rPr>
              <a:t>O</a:t>
            </a:r>
            <a:r>
              <a:rPr dirty="0" sz="3600" spc="285">
                <a:latin typeface="Trebuchet MS"/>
                <a:cs typeface="Trebuchet MS"/>
              </a:rPr>
              <a:t>N</a:t>
            </a:r>
            <a:r>
              <a:rPr dirty="0" sz="3600" spc="150">
                <a:latin typeface="Trebuchet MS"/>
                <a:cs typeface="Trebuchet MS"/>
              </a:rPr>
              <a:t>Y)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475" y="1981200"/>
            <a:ext cx="7556500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61892" y="31877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Co</a:t>
            </a:r>
            <a:r>
              <a:rPr dirty="0" sz="3600"/>
              <a:t>mp</a:t>
            </a:r>
            <a:r>
              <a:rPr dirty="0" sz="3600"/>
              <a:t>u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 spc="-70"/>
              <a:t>V</a:t>
            </a:r>
            <a:r>
              <a:rPr dirty="0" sz="3600"/>
              <a:t>i</a:t>
            </a:r>
            <a:r>
              <a:rPr dirty="0" sz="3600"/>
              <a:t>ruse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3429" y="1981200"/>
            <a:ext cx="4466590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62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70"/>
              <a:t>W</a:t>
            </a:r>
            <a:r>
              <a:rPr dirty="0" sz="3600"/>
              <a:t>o</a:t>
            </a:r>
            <a:r>
              <a:rPr dirty="0" sz="3600"/>
              <a:t>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63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600200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70"/>
              <a:t>W</a:t>
            </a:r>
            <a:r>
              <a:rPr dirty="0" sz="3600"/>
              <a:t>o</a:t>
            </a:r>
            <a:r>
              <a:rPr dirty="0" sz="3600"/>
              <a:t>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720840" cy="318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-re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rave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paga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Elemen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worm</a:t>
            </a:r>
            <a:r>
              <a:rPr dirty="0" sz="2000" spc="-40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rave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204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204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64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228600"/>
            <a:ext cx="292735" cy="55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7675" y="282575"/>
            <a:ext cx="92075" cy="1600200"/>
          </a:xfrm>
          <a:custGeom>
            <a:avLst/>
            <a:gdLst/>
            <a:ahLst/>
            <a:cxnLst/>
            <a:rect l="l" t="t" r="r" b="b"/>
            <a:pathLst>
              <a:path w="92075" h="1600200">
                <a:moveTo>
                  <a:pt x="0" y="0"/>
                </a:moveTo>
                <a:lnTo>
                  <a:pt x="92075" y="0"/>
                </a:lnTo>
                <a:lnTo>
                  <a:pt x="92075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65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5340" y="5446395"/>
            <a:ext cx="233743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8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ab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1-3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yp</a:t>
            </a:r>
            <a:r>
              <a:rPr dirty="0" sz="160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</a:t>
            </a:r>
            <a:r>
              <a:rPr dirty="0" sz="1600">
                <a:latin typeface="Arial"/>
                <a:cs typeface="Arial"/>
              </a:rPr>
              <a:t>rms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962" y="1295400"/>
            <a:ext cx="8580437" cy="3932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40"/>
              <a:t>T</a:t>
            </a:r>
            <a:r>
              <a:rPr dirty="0" sz="3600"/>
              <a:t>ro</a:t>
            </a:r>
            <a:r>
              <a:rPr dirty="0" sz="3600"/>
              <a:t>j</a:t>
            </a:r>
            <a:r>
              <a:rPr dirty="0" sz="3600"/>
              <a:t>an</a:t>
            </a:r>
            <a:r>
              <a:rPr dirty="0" sz="3600" spc="-5"/>
              <a:t> </a:t>
            </a:r>
            <a:r>
              <a:rPr dirty="0" sz="3600" spc="-70"/>
              <a:t>V</a:t>
            </a:r>
            <a:r>
              <a:rPr dirty="0" sz="3600"/>
              <a:t>i</a:t>
            </a:r>
            <a:r>
              <a:rPr dirty="0" sz="3600"/>
              <a:t>ruse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4711" y="1447800"/>
            <a:ext cx="3814851" cy="4678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66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40"/>
              <a:t>T</a:t>
            </a:r>
            <a:r>
              <a:rPr dirty="0" sz="3600"/>
              <a:t>ro</a:t>
            </a:r>
            <a:r>
              <a:rPr dirty="0" sz="3600"/>
              <a:t>j</a:t>
            </a:r>
            <a:r>
              <a:rPr dirty="0" sz="3600"/>
              <a:t>an</a:t>
            </a:r>
            <a:r>
              <a:rPr dirty="0" sz="3600" spc="-5"/>
              <a:t> </a:t>
            </a:r>
            <a:r>
              <a:rPr dirty="0" sz="3600" spc="-70"/>
              <a:t>V</a:t>
            </a:r>
            <a:r>
              <a:rPr dirty="0" sz="3600"/>
              <a:t>i</a:t>
            </a:r>
            <a:r>
              <a:rPr dirty="0" sz="3600"/>
              <a:t>ruse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214870" cy="3574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sg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rmf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16002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progra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upda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vie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Purp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nsi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cre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oppo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gge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ccess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(R</a:t>
            </a:r>
            <a:r>
              <a:rPr dirty="0" sz="1800" spc="-135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698500" marR="65532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cker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35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remo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67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40"/>
              <a:t>T</a:t>
            </a:r>
            <a:r>
              <a:rPr dirty="0" sz="3600"/>
              <a:t>ro</a:t>
            </a:r>
            <a:r>
              <a:rPr dirty="0" sz="3600"/>
              <a:t>j</a:t>
            </a:r>
            <a:r>
              <a:rPr dirty="0" sz="3600"/>
              <a:t>an</a:t>
            </a:r>
            <a:r>
              <a:rPr dirty="0" sz="3600" spc="-5"/>
              <a:t> </a:t>
            </a:r>
            <a:r>
              <a:rPr dirty="0" sz="3600" spc="-70"/>
              <a:t>V</a:t>
            </a:r>
            <a:r>
              <a:rPr dirty="0" sz="3600"/>
              <a:t>i</a:t>
            </a:r>
            <a:r>
              <a:rPr dirty="0" sz="3600"/>
              <a:t>ruse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pc="-120"/>
              <a:t>T</a:t>
            </a:r>
            <a:r>
              <a:rPr dirty="0"/>
              <a:t>yp</a:t>
            </a:r>
            <a:r>
              <a:rPr dirty="0"/>
              <a:t>e</a:t>
            </a:r>
            <a:r>
              <a:rPr dirty="0"/>
              <a:t>s</a:t>
            </a:r>
            <a:r>
              <a:rPr dirty="0" spc="-5"/>
              <a:t> </a:t>
            </a:r>
            <a:r>
              <a:rPr dirty="0"/>
              <a:t>o</a:t>
            </a:r>
            <a:r>
              <a:rPr dirty="0" spc="-5"/>
              <a:t>f</a:t>
            </a:r>
            <a:r>
              <a:rPr dirty="0" spc="-40"/>
              <a:t> </a:t>
            </a:r>
            <a:r>
              <a:rPr dirty="0" spc="-80"/>
              <a:t>T</a:t>
            </a:r>
            <a:r>
              <a:rPr dirty="0"/>
              <a:t>ro</a:t>
            </a:r>
            <a:r>
              <a:rPr dirty="0"/>
              <a:t>j</a:t>
            </a:r>
            <a:r>
              <a:rPr dirty="0"/>
              <a:t>an</a:t>
            </a:r>
            <a:r>
              <a:rPr dirty="0"/>
              <a:t>s</a:t>
            </a:r>
            <a:r>
              <a:rPr dirty="0" spc="-5"/>
              <a:t> </a:t>
            </a:r>
            <a:r>
              <a:rPr dirty="0"/>
              <a:t>(co</a:t>
            </a:r>
            <a:r>
              <a:rPr dirty="0"/>
              <a:t>n</a:t>
            </a:r>
            <a:r>
              <a:rPr dirty="0" spc="-5"/>
              <a:t>t</a:t>
            </a:r>
            <a:r>
              <a:rPr dirty="0"/>
              <a:t>’</a:t>
            </a:r>
            <a:r>
              <a:rPr dirty="0"/>
              <a:t>d</a:t>
            </a:r>
            <a:r>
              <a:rPr dirty="0" spc="-5"/>
              <a:t>.</a:t>
            </a:r>
            <a:r>
              <a:rPr dirty="0"/>
              <a:t>)</a:t>
            </a:r>
            <a:endParaRPr sz="1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Da</a:t>
            </a:r>
            <a:r>
              <a:rPr dirty="0" sz="1800" spc="-5"/>
              <a:t>t</a:t>
            </a:r>
            <a:r>
              <a:rPr dirty="0" sz="1800"/>
              <a:t>a</a:t>
            </a:r>
            <a:r>
              <a:rPr dirty="0" sz="1800"/>
              <a:t>-se</a:t>
            </a:r>
            <a:r>
              <a:rPr dirty="0" sz="1800"/>
              <a:t>nd</a:t>
            </a:r>
            <a:r>
              <a:rPr dirty="0" sz="1800"/>
              <a:t>i</a:t>
            </a:r>
            <a:r>
              <a:rPr dirty="0" sz="1800"/>
              <a:t>ng</a:t>
            </a:r>
            <a:r>
              <a:rPr dirty="0" sz="1800" spc="-35"/>
              <a:t> </a:t>
            </a:r>
            <a:r>
              <a:rPr dirty="0" sz="1800" spc="-75"/>
              <a:t>T</a:t>
            </a:r>
            <a:r>
              <a:rPr dirty="0" sz="1800"/>
              <a:t>ro</a:t>
            </a:r>
            <a:r>
              <a:rPr dirty="0" sz="1800"/>
              <a:t>j</a:t>
            </a:r>
            <a:r>
              <a:rPr dirty="0" sz="1800"/>
              <a:t>an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Se</a:t>
            </a:r>
            <a:r>
              <a:rPr dirty="0" sz="1800"/>
              <a:t>nd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/>
              <a:t>i</a:t>
            </a:r>
            <a:r>
              <a:rPr dirty="0" sz="1800"/>
              <a:t>n</a:t>
            </a:r>
            <a:r>
              <a:rPr dirty="0" sz="1800" spc="-5"/>
              <a:t>f</a:t>
            </a:r>
            <a:r>
              <a:rPr dirty="0" sz="1800"/>
              <a:t>o</a:t>
            </a:r>
            <a:r>
              <a:rPr dirty="0" sz="1800"/>
              <a:t>rma</a:t>
            </a:r>
            <a:r>
              <a:rPr dirty="0" sz="1800" spc="-5"/>
              <a:t>t</a:t>
            </a:r>
            <a:r>
              <a:rPr dirty="0" sz="1800"/>
              <a:t>i</a:t>
            </a:r>
            <a:r>
              <a:rPr dirty="0" sz="1800"/>
              <a:t>on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o</a:t>
            </a:r>
            <a:r>
              <a:rPr dirty="0" sz="1800" spc="-5"/>
              <a:t> </a:t>
            </a:r>
            <a:r>
              <a:rPr dirty="0" sz="1800"/>
              <a:t>a</a:t>
            </a:r>
            <a:r>
              <a:rPr dirty="0" sz="1800" spc="-5"/>
              <a:t>tt</a:t>
            </a:r>
            <a:r>
              <a:rPr dirty="0" sz="1800"/>
              <a:t>a</a:t>
            </a:r>
            <a:r>
              <a:rPr dirty="0" sz="1800"/>
              <a:t>cke</a:t>
            </a:r>
            <a:r>
              <a:rPr dirty="0" sz="1800" spc="-100"/>
              <a:t>r</a:t>
            </a:r>
            <a:r>
              <a:rPr dirty="0" sz="1800" spc="-5"/>
              <a:t>,</a:t>
            </a:r>
            <a:r>
              <a:rPr dirty="0" sz="1800" spc="-5"/>
              <a:t> </a:t>
            </a:r>
            <a:r>
              <a:rPr dirty="0" sz="1800"/>
              <a:t>u</a:t>
            </a:r>
            <a:r>
              <a:rPr dirty="0" sz="1800"/>
              <a:t>su</a:t>
            </a:r>
            <a:r>
              <a:rPr dirty="0" sz="1800"/>
              <a:t>a</a:t>
            </a:r>
            <a:r>
              <a:rPr dirty="0" sz="1800"/>
              <a:t>ll</a:t>
            </a:r>
            <a:r>
              <a:rPr dirty="0" sz="1800"/>
              <a:t>y</a:t>
            </a:r>
            <a:r>
              <a:rPr dirty="0" sz="1800" spc="-5"/>
              <a:t> </a:t>
            </a:r>
            <a:r>
              <a:rPr dirty="0" sz="1800"/>
              <a:t>w</a:t>
            </a:r>
            <a:r>
              <a:rPr dirty="0" sz="1800"/>
              <a:t>i</a:t>
            </a:r>
            <a:r>
              <a:rPr dirty="0" sz="1800" spc="-5"/>
              <a:t>t</a:t>
            </a:r>
            <a:r>
              <a:rPr dirty="0" sz="1800"/>
              <a:t>h</a:t>
            </a:r>
            <a:r>
              <a:rPr dirty="0" sz="1800" spc="-5"/>
              <a:t> </a:t>
            </a:r>
            <a:r>
              <a:rPr dirty="0" sz="1800"/>
              <a:t>ke</a:t>
            </a:r>
            <a:r>
              <a:rPr dirty="0" sz="1800"/>
              <a:t>y</a:t>
            </a:r>
            <a:r>
              <a:rPr dirty="0" sz="1800" spc="-5"/>
              <a:t> </a:t>
            </a:r>
            <a:r>
              <a:rPr dirty="0" sz="1800"/>
              <a:t>l</a:t>
            </a:r>
            <a:r>
              <a:rPr dirty="0" sz="1800"/>
              <a:t>ogge</a:t>
            </a:r>
            <a:r>
              <a:rPr dirty="0" sz="1800"/>
              <a:t>rs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De</a:t>
            </a:r>
            <a:r>
              <a:rPr dirty="0" sz="1800" spc="-5"/>
              <a:t>st</a:t>
            </a:r>
            <a:r>
              <a:rPr dirty="0" sz="1800"/>
              <a:t>ru</a:t>
            </a:r>
            <a:r>
              <a:rPr dirty="0" sz="1800" spc="-5"/>
              <a:t>ct</a:t>
            </a:r>
            <a:r>
              <a:rPr dirty="0" sz="1800"/>
              <a:t>i</a:t>
            </a:r>
            <a:r>
              <a:rPr dirty="0" sz="1800"/>
              <a:t>ve</a:t>
            </a:r>
            <a:r>
              <a:rPr dirty="0" sz="1800" spc="-35"/>
              <a:t> </a:t>
            </a:r>
            <a:r>
              <a:rPr dirty="0" sz="1800" spc="-75"/>
              <a:t>T</a:t>
            </a:r>
            <a:r>
              <a:rPr dirty="0" sz="1800"/>
              <a:t>ro</a:t>
            </a:r>
            <a:r>
              <a:rPr dirty="0" sz="1800"/>
              <a:t>j</a:t>
            </a:r>
            <a:r>
              <a:rPr dirty="0" sz="1800"/>
              <a:t>an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Randoml</a:t>
            </a:r>
            <a:r>
              <a:rPr dirty="0" sz="1800"/>
              <a:t>y</a:t>
            </a:r>
            <a:r>
              <a:rPr dirty="0" sz="1800" spc="-5"/>
              <a:t> </a:t>
            </a:r>
            <a:r>
              <a:rPr dirty="0" sz="1800"/>
              <a:t>de</a:t>
            </a:r>
            <a:r>
              <a:rPr dirty="0" sz="1800"/>
              <a:t>l</a:t>
            </a:r>
            <a:r>
              <a:rPr dirty="0" sz="1800"/>
              <a:t>e</a:t>
            </a:r>
            <a:r>
              <a:rPr dirty="0" sz="1800" spc="-5"/>
              <a:t>t</a:t>
            </a:r>
            <a:r>
              <a:rPr dirty="0" sz="1800"/>
              <a:t>e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 spc="-5"/>
              <a:t>f</a:t>
            </a:r>
            <a:r>
              <a:rPr dirty="0" sz="1800"/>
              <a:t>il</a:t>
            </a:r>
            <a:r>
              <a:rPr dirty="0" sz="1800"/>
              <a:t>e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/>
              <a:t>and</a:t>
            </a:r>
            <a:r>
              <a:rPr dirty="0" sz="1800" spc="-5"/>
              <a:t> </a:t>
            </a:r>
            <a:r>
              <a:rPr dirty="0" sz="1800"/>
              <a:t>corru</a:t>
            </a:r>
            <a:r>
              <a:rPr dirty="0" sz="1800"/>
              <a:t>p</a:t>
            </a:r>
            <a:r>
              <a:rPr dirty="0" sz="1800" spc="-5"/>
              <a:t>t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he</a:t>
            </a:r>
            <a:r>
              <a:rPr dirty="0" sz="1800" spc="-5"/>
              <a:t> </a:t>
            </a:r>
            <a:r>
              <a:rPr dirty="0" sz="1800"/>
              <a:t>reg</a:t>
            </a:r>
            <a:r>
              <a:rPr dirty="0" sz="1800"/>
              <a:t>i</a:t>
            </a:r>
            <a:r>
              <a:rPr dirty="0" sz="1800" spc="-5"/>
              <a:t>st</a:t>
            </a:r>
            <a:r>
              <a:rPr dirty="0" sz="1800"/>
              <a:t>ry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Proxy</a:t>
            </a:r>
            <a:r>
              <a:rPr dirty="0" sz="1800" spc="-35"/>
              <a:t> </a:t>
            </a:r>
            <a:r>
              <a:rPr dirty="0" sz="1800" spc="-75"/>
              <a:t>T</a:t>
            </a:r>
            <a:r>
              <a:rPr dirty="0" sz="1800"/>
              <a:t>ro</a:t>
            </a:r>
            <a:r>
              <a:rPr dirty="0" sz="1800"/>
              <a:t>j</a:t>
            </a:r>
            <a:r>
              <a:rPr dirty="0" sz="1800"/>
              <a:t>an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 spc="-5"/>
              <a:t>At</a:t>
            </a:r>
            <a:r>
              <a:rPr dirty="0" sz="1800" spc="-5"/>
              <a:t>t</a:t>
            </a:r>
            <a:r>
              <a:rPr dirty="0" sz="1800"/>
              <a:t>a</a:t>
            </a:r>
            <a:r>
              <a:rPr dirty="0" sz="1800"/>
              <a:t>cker</a:t>
            </a:r>
            <a:r>
              <a:rPr dirty="0" sz="1800" spc="-5"/>
              <a:t> </a:t>
            </a:r>
            <a:r>
              <a:rPr dirty="0" sz="1800"/>
              <a:t>u</a:t>
            </a:r>
            <a:r>
              <a:rPr dirty="0" sz="1800"/>
              <a:t>se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/>
              <a:t>vi</a:t>
            </a:r>
            <a:r>
              <a:rPr dirty="0" sz="1800" spc="-5"/>
              <a:t>ct</a:t>
            </a:r>
            <a:r>
              <a:rPr dirty="0" sz="1800"/>
              <a:t>i</a:t>
            </a:r>
            <a:r>
              <a:rPr dirty="0" sz="1800"/>
              <a:t>m</a:t>
            </a:r>
            <a:r>
              <a:rPr dirty="0" sz="1800" spc="-35"/>
              <a:t>’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 spc="-5"/>
              <a:t>I</a:t>
            </a:r>
            <a:r>
              <a:rPr dirty="0" sz="1800"/>
              <a:t>P</a:t>
            </a:r>
            <a:r>
              <a:rPr dirty="0" sz="1800" spc="-35"/>
              <a:t> </a:t>
            </a:r>
            <a:r>
              <a:rPr dirty="0" sz="1800"/>
              <a:t>addre</a:t>
            </a:r>
            <a:r>
              <a:rPr dirty="0" sz="1800"/>
              <a:t>ss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o</a:t>
            </a:r>
            <a:r>
              <a:rPr dirty="0" sz="1800" spc="-5"/>
              <a:t> </a:t>
            </a:r>
            <a:r>
              <a:rPr dirty="0" sz="1800"/>
              <a:t>commi</a:t>
            </a:r>
            <a:r>
              <a:rPr dirty="0" sz="1800" spc="-5"/>
              <a:t>t</a:t>
            </a:r>
            <a:r>
              <a:rPr dirty="0" sz="1800" spc="-5"/>
              <a:t> </a:t>
            </a:r>
            <a:r>
              <a:rPr dirty="0" sz="1800"/>
              <a:t>cyb</a:t>
            </a:r>
            <a:r>
              <a:rPr dirty="0" sz="1800"/>
              <a:t>e</a:t>
            </a:r>
            <a:r>
              <a:rPr dirty="0" sz="1800"/>
              <a:t>rcrime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/>
              <a:t>F</a:t>
            </a:r>
            <a:r>
              <a:rPr dirty="0" sz="1800"/>
              <a:t>il</a:t>
            </a:r>
            <a:r>
              <a:rPr dirty="0" sz="1800"/>
              <a:t>e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ran</a:t>
            </a:r>
            <a:r>
              <a:rPr dirty="0" sz="1800" spc="-5"/>
              <a:t>sf</a:t>
            </a:r>
            <a:r>
              <a:rPr dirty="0" sz="1800"/>
              <a:t>e</a:t>
            </a:r>
            <a:r>
              <a:rPr dirty="0" sz="1800"/>
              <a:t>r</a:t>
            </a:r>
            <a:r>
              <a:rPr dirty="0" sz="1800" spc="-5"/>
              <a:t> </a:t>
            </a:r>
            <a:r>
              <a:rPr dirty="0" sz="1800"/>
              <a:t>pro</a:t>
            </a:r>
            <a:r>
              <a:rPr dirty="0" sz="1800" spc="-5"/>
              <a:t>t</a:t>
            </a:r>
            <a:r>
              <a:rPr dirty="0" sz="1800"/>
              <a:t>o</a:t>
            </a:r>
            <a:r>
              <a:rPr dirty="0" sz="1800"/>
              <a:t>co</a:t>
            </a:r>
            <a:r>
              <a:rPr dirty="0" sz="1800"/>
              <a:t>l</a:t>
            </a:r>
            <a:r>
              <a:rPr dirty="0" sz="1800" spc="-5"/>
              <a:t> </a:t>
            </a:r>
            <a:r>
              <a:rPr dirty="0" sz="1800" spc="-5"/>
              <a:t>(FT</a:t>
            </a:r>
            <a:r>
              <a:rPr dirty="0" sz="1800"/>
              <a:t>P)</a:t>
            </a:r>
            <a:r>
              <a:rPr dirty="0" sz="1800" spc="-35"/>
              <a:t> </a:t>
            </a:r>
            <a:r>
              <a:rPr dirty="0" sz="1800" spc="-75"/>
              <a:t>T</a:t>
            </a:r>
            <a:r>
              <a:rPr dirty="0" sz="1800"/>
              <a:t>ro</a:t>
            </a:r>
            <a:r>
              <a:rPr dirty="0" sz="1800"/>
              <a:t>j</a:t>
            </a:r>
            <a:r>
              <a:rPr dirty="0" sz="1800"/>
              <a:t>an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Al</a:t>
            </a:r>
            <a:r>
              <a:rPr dirty="0" sz="1800"/>
              <a:t>l</a:t>
            </a:r>
            <a:r>
              <a:rPr dirty="0" sz="1800"/>
              <a:t>ow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/>
              <a:t>a</a:t>
            </a:r>
            <a:r>
              <a:rPr dirty="0" sz="1800" spc="-5"/>
              <a:t>tt</a:t>
            </a:r>
            <a:r>
              <a:rPr dirty="0" sz="1800"/>
              <a:t>a</a:t>
            </a:r>
            <a:r>
              <a:rPr dirty="0" sz="1800"/>
              <a:t>cker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o</a:t>
            </a:r>
            <a:r>
              <a:rPr dirty="0" sz="1800" spc="-5"/>
              <a:t> </a:t>
            </a:r>
            <a:r>
              <a:rPr dirty="0" sz="1800"/>
              <a:t>down</a:t>
            </a:r>
            <a:r>
              <a:rPr dirty="0" sz="1800"/>
              <a:t>l</a:t>
            </a:r>
            <a:r>
              <a:rPr dirty="0" sz="1800"/>
              <a:t>oad</a:t>
            </a:r>
            <a:r>
              <a:rPr dirty="0" sz="1800" spc="-5"/>
              <a:t> </a:t>
            </a:r>
            <a:r>
              <a:rPr dirty="0" sz="1800" spc="-5"/>
              <a:t>f</a:t>
            </a:r>
            <a:r>
              <a:rPr dirty="0" sz="1800"/>
              <a:t>il</a:t>
            </a:r>
            <a:r>
              <a:rPr dirty="0" sz="1800"/>
              <a:t>e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 spc="-5"/>
              <a:t>f</a:t>
            </a:r>
            <a:r>
              <a:rPr dirty="0" sz="1800"/>
              <a:t>ro</a:t>
            </a:r>
            <a:r>
              <a:rPr dirty="0" sz="1800"/>
              <a:t>m</a:t>
            </a:r>
            <a:r>
              <a:rPr dirty="0" sz="1800" spc="-5"/>
              <a:t> </a:t>
            </a:r>
            <a:r>
              <a:rPr dirty="0" sz="1800"/>
              <a:t>vi</a:t>
            </a:r>
            <a:r>
              <a:rPr dirty="0" sz="1800" spc="-5"/>
              <a:t>ct</a:t>
            </a:r>
            <a:r>
              <a:rPr dirty="0" sz="1800"/>
              <a:t>i</a:t>
            </a:r>
            <a:r>
              <a:rPr dirty="0" sz="1800"/>
              <a:t>m</a:t>
            </a:r>
            <a:r>
              <a:rPr dirty="0" sz="1800" spc="-35"/>
              <a:t>’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/>
              <a:t>comp</a:t>
            </a:r>
            <a:r>
              <a:rPr dirty="0" sz="1800"/>
              <a:t>u</a:t>
            </a:r>
            <a:r>
              <a:rPr dirty="0" sz="1800" spc="-5"/>
              <a:t>t</a:t>
            </a:r>
            <a:r>
              <a:rPr dirty="0" sz="1800"/>
              <a:t>e</a:t>
            </a:r>
            <a:r>
              <a:rPr dirty="0" sz="1800"/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68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Bo</a:t>
            </a:r>
            <a:r>
              <a:rPr dirty="0" sz="3600" spc="-10"/>
              <a:t>t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0927" y="1981200"/>
            <a:ext cx="6111595" cy="414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Bo</a:t>
            </a:r>
            <a:r>
              <a:rPr dirty="0" sz="3600" spc="-10"/>
              <a:t>t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932295" cy="397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Also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kn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own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robo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sks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rude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remo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mmi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aun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progra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-ma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sg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run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ckgro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und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oge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kn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own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70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550227"/>
            <a:ext cx="4864100" cy="10922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8460" marR="5080" indent="-366395">
              <a:lnSpc>
                <a:spcPts val="43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Secu</a:t>
            </a:r>
            <a:r>
              <a:rPr dirty="0" sz="3600"/>
              <a:t>ri</a:t>
            </a:r>
            <a:r>
              <a:rPr dirty="0" sz="3600" spc="-10"/>
              <a:t>t</a:t>
            </a:r>
            <a:r>
              <a:rPr dirty="0" sz="3600"/>
              <a:t>y</a:t>
            </a:r>
            <a:r>
              <a:rPr dirty="0" sz="3600" spc="-200"/>
              <a:t> </a:t>
            </a:r>
            <a:r>
              <a:rPr dirty="0" sz="3600"/>
              <a:t>Arch</a:t>
            </a:r>
            <a:r>
              <a:rPr dirty="0" sz="3600"/>
              <a:t>i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 spc="-5"/>
              <a:t>c</a:t>
            </a:r>
            <a:r>
              <a:rPr dirty="0" sz="3600" spc="-10"/>
              <a:t>t</a:t>
            </a:r>
            <a:r>
              <a:rPr dirty="0" sz="3600"/>
              <a:t>ure</a:t>
            </a:r>
            <a:r>
              <a:rPr dirty="0" sz="3600" spc="-5"/>
              <a:t>:</a:t>
            </a:r>
            <a:r>
              <a:rPr dirty="0" sz="3600" spc="-5"/>
              <a:t> </a:t>
            </a:r>
            <a:r>
              <a:rPr dirty="0" sz="3600"/>
              <a:t>A</a:t>
            </a:r>
            <a:r>
              <a:rPr dirty="0" sz="3600" spc="-200"/>
              <a:t> </a:t>
            </a:r>
            <a:r>
              <a:rPr dirty="0" sz="3600"/>
              <a:t>Neve</a:t>
            </a:r>
            <a:r>
              <a:rPr dirty="0" sz="3600"/>
              <a:t>r-En</a:t>
            </a:r>
            <a:r>
              <a:rPr dirty="0" sz="3600"/>
              <a:t>d</a:t>
            </a:r>
            <a:r>
              <a:rPr dirty="0" sz="3600"/>
              <a:t>i</a:t>
            </a:r>
            <a:r>
              <a:rPr dirty="0" sz="3600"/>
              <a:t>ng</a:t>
            </a:r>
            <a:r>
              <a:rPr dirty="0" sz="3600" spc="-5"/>
              <a:t> </a:t>
            </a:r>
            <a:r>
              <a:rPr dirty="0" sz="3600"/>
              <a:t>Cycle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115809" cy="3502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una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nab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goa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7429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229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que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oped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og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rude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rusion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oped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pha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71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305">
                <a:latin typeface="Trebuchet MS"/>
                <a:cs typeface="Trebuchet MS"/>
              </a:rPr>
              <a:t>H</a:t>
            </a:r>
            <a:r>
              <a:rPr dirty="0" sz="3600" spc="200">
                <a:latin typeface="Trebuchet MS"/>
                <a:cs typeface="Trebuchet MS"/>
              </a:rPr>
              <a:t>A</a:t>
            </a:r>
            <a:r>
              <a:rPr dirty="0" sz="3600" spc="580">
                <a:latin typeface="Trebuchet MS"/>
                <a:cs typeface="Trebuchet MS"/>
              </a:rPr>
              <a:t>C</a:t>
            </a:r>
            <a:r>
              <a:rPr dirty="0" sz="3600" spc="175">
                <a:latin typeface="Trebuchet MS"/>
                <a:cs typeface="Trebuchet MS"/>
              </a:rPr>
              <a:t>K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459">
                <a:latin typeface="Trebuchet MS"/>
                <a:cs typeface="Trebuchet MS"/>
              </a:rPr>
              <a:t>O</a:t>
            </a:r>
            <a:r>
              <a:rPr dirty="0" sz="3600" spc="95">
                <a:latin typeface="Trebuchet MS"/>
                <a:cs typeface="Trebuchet MS"/>
              </a:rPr>
              <a:t>F</a:t>
            </a:r>
            <a:r>
              <a:rPr dirty="0" sz="3600" spc="-330">
                <a:latin typeface="Trebuchet MS"/>
                <a:cs typeface="Trebuchet MS"/>
              </a:rPr>
              <a:t> </a:t>
            </a:r>
            <a:r>
              <a:rPr dirty="0" sz="3600" spc="-35">
                <a:latin typeface="Trebuchet MS"/>
                <a:cs typeface="Trebuchet MS"/>
              </a:rPr>
              <a:t>T</a:t>
            </a:r>
            <a:r>
              <a:rPr dirty="0" sz="3600" spc="254">
                <a:latin typeface="Trebuchet MS"/>
                <a:cs typeface="Trebuchet MS"/>
              </a:rPr>
              <a:t>HE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580">
                <a:latin typeface="Trebuchet MS"/>
                <a:cs typeface="Trebuchet MS"/>
              </a:rPr>
              <a:t>C</a:t>
            </a:r>
            <a:r>
              <a:rPr dirty="0" sz="3600" spc="275">
                <a:latin typeface="Trebuchet MS"/>
                <a:cs typeface="Trebuchet MS"/>
              </a:rPr>
              <a:t>E</a:t>
            </a:r>
            <a:r>
              <a:rPr dirty="0" sz="3600" spc="325">
                <a:latin typeface="Trebuchet MS"/>
                <a:cs typeface="Trebuchet MS"/>
              </a:rPr>
              <a:t>N</a:t>
            </a:r>
            <a:r>
              <a:rPr dirty="0" sz="3600" spc="-35">
                <a:latin typeface="Trebuchet MS"/>
                <a:cs typeface="Trebuchet MS"/>
              </a:rPr>
              <a:t>T</a:t>
            </a:r>
            <a:r>
              <a:rPr dirty="0" sz="3600" spc="100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R</a:t>
            </a:r>
            <a:r>
              <a:rPr dirty="0" sz="3600" spc="270">
                <a:latin typeface="Trebuchet MS"/>
                <a:cs typeface="Trebuchet MS"/>
              </a:rPr>
              <a:t>Y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100">
                <a:latin typeface="Trebuchet MS"/>
                <a:cs typeface="Trebuchet MS"/>
              </a:rPr>
              <a:t>(S</a:t>
            </a:r>
            <a:r>
              <a:rPr dirty="0" sz="3600" spc="459">
                <a:latin typeface="Trebuchet MS"/>
                <a:cs typeface="Trebuchet MS"/>
              </a:rPr>
              <a:t>O</a:t>
            </a:r>
            <a:r>
              <a:rPr dirty="0" sz="3600" spc="285">
                <a:latin typeface="Trebuchet MS"/>
                <a:cs typeface="Trebuchet MS"/>
              </a:rPr>
              <a:t>N</a:t>
            </a:r>
            <a:r>
              <a:rPr dirty="0" sz="3600" spc="150">
                <a:latin typeface="Trebuchet MS"/>
                <a:cs typeface="Trebuchet MS"/>
              </a:rPr>
              <a:t>Y)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1892" y="31877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5" y="2026920"/>
            <a:ext cx="7291070" cy="3465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Wipin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85">
                <a:solidFill>
                  <a:srgbClr val="595959"/>
                </a:solidFill>
                <a:latin typeface="Trebuchet MS"/>
                <a:cs typeface="Trebuchet MS"/>
              </a:rPr>
              <a:t>lf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370">
                <a:solidFill>
                  <a:srgbClr val="595959"/>
                </a:solidFill>
                <a:latin typeface="Trebuchet MS"/>
                <a:cs typeface="Trebuchet MS"/>
              </a:rPr>
              <a:t>’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35306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yt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3,262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370">
                <a:solidFill>
                  <a:srgbClr val="595959"/>
                </a:solidFill>
                <a:latin typeface="Trebuchet MS"/>
                <a:cs typeface="Trebuchet MS"/>
              </a:rPr>
              <a:t>’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6,797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32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yt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837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6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1,555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udio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duce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use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co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mm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ica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1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ugh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ssa</a:t>
            </a:r>
            <a:r>
              <a:rPr dirty="0" sz="2000" spc="204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yin</a:t>
            </a:r>
            <a:r>
              <a:rPr dirty="0" sz="2000" spc="245">
                <a:solidFill>
                  <a:srgbClr val="595959"/>
                </a:solidFill>
                <a:latin typeface="Trebuchet MS"/>
                <a:cs typeface="Trebuchet MS"/>
              </a:rPr>
              <a:t>g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7,000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pl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ee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wit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pe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ck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47,000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SS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le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Ph</a:t>
            </a:r>
            <a:r>
              <a:rPr dirty="0" sz="3600"/>
              <a:t>a</a:t>
            </a:r>
            <a:r>
              <a:rPr dirty="0" sz="3600"/>
              <a:t>se</a:t>
            </a:r>
            <a:r>
              <a:rPr dirty="0" sz="3600" spc="-5"/>
              <a:t> </a:t>
            </a:r>
            <a:r>
              <a:rPr dirty="0" sz="3600"/>
              <a:t>1</a:t>
            </a:r>
            <a:r>
              <a:rPr dirty="0" sz="3600" spc="-5"/>
              <a:t>:</a:t>
            </a:r>
            <a:r>
              <a:rPr dirty="0" sz="3600" spc="-200"/>
              <a:t> </a:t>
            </a:r>
            <a:r>
              <a:rPr dirty="0" sz="3600"/>
              <a:t>Assessme</a:t>
            </a:r>
            <a:r>
              <a:rPr dirty="0" sz="3600"/>
              <a:t>n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-200"/>
              <a:t> </a:t>
            </a:r>
            <a:r>
              <a:rPr dirty="0" sz="3600"/>
              <a:t>An</a:t>
            </a:r>
            <a:r>
              <a:rPr dirty="0" sz="3600"/>
              <a:t>a</a:t>
            </a:r>
            <a:r>
              <a:rPr dirty="0" sz="3600"/>
              <a:t>l</a:t>
            </a:r>
            <a:r>
              <a:rPr dirty="0" sz="3600"/>
              <a:t>ysi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95845" cy="282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organ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za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40">
                <a:solidFill>
                  <a:srgbClr val="595959"/>
                </a:solidFill>
                <a:latin typeface="Arial"/>
                <a:cs typeface="Arial"/>
              </a:rPr>
              <a:t>’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exi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nerab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aud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ndu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erna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brea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xce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72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550227"/>
            <a:ext cx="7482840" cy="10922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8460" marR="5080" indent="-366395">
              <a:lnSpc>
                <a:spcPts val="43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Ph</a:t>
            </a:r>
            <a:r>
              <a:rPr dirty="0" sz="3600"/>
              <a:t>a</a:t>
            </a:r>
            <a:r>
              <a:rPr dirty="0" sz="3600"/>
              <a:t>se</a:t>
            </a:r>
            <a:r>
              <a:rPr dirty="0" sz="3600" spc="-5"/>
              <a:t> </a:t>
            </a:r>
            <a:r>
              <a:rPr dirty="0" sz="3600"/>
              <a:t>1</a:t>
            </a:r>
            <a:r>
              <a:rPr dirty="0" sz="3600" spc="-5"/>
              <a:t>:</a:t>
            </a:r>
            <a:r>
              <a:rPr dirty="0" sz="3600" spc="-200"/>
              <a:t> </a:t>
            </a:r>
            <a:r>
              <a:rPr dirty="0" sz="3600"/>
              <a:t>Assessme</a:t>
            </a:r>
            <a:r>
              <a:rPr dirty="0" sz="3600"/>
              <a:t>n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-200"/>
              <a:t> </a:t>
            </a:r>
            <a:r>
              <a:rPr dirty="0" sz="3600"/>
              <a:t>An</a:t>
            </a:r>
            <a:r>
              <a:rPr dirty="0" sz="3600"/>
              <a:t>a</a:t>
            </a:r>
            <a:r>
              <a:rPr dirty="0" sz="3600"/>
              <a:t>l</a:t>
            </a:r>
            <a:r>
              <a:rPr dirty="0" sz="3600"/>
              <a:t>ysi</a:t>
            </a:r>
            <a:r>
              <a:rPr dirty="0" sz="3600"/>
              <a:t>s</a:t>
            </a:r>
            <a:r>
              <a:rPr dirty="0" sz="3600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167245" cy="2331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ssessme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devi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resource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environ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nerab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resource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devi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Crea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ze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73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Ph</a:t>
            </a:r>
            <a:r>
              <a:rPr dirty="0" sz="3600"/>
              <a:t>a</a:t>
            </a:r>
            <a:r>
              <a:rPr dirty="0" sz="3600"/>
              <a:t>se</a:t>
            </a:r>
            <a:r>
              <a:rPr dirty="0" sz="3600" spc="-5"/>
              <a:t> </a:t>
            </a:r>
            <a:r>
              <a:rPr dirty="0" sz="3600"/>
              <a:t>2</a:t>
            </a:r>
            <a:r>
              <a:rPr dirty="0" sz="3600" spc="-5"/>
              <a:t>:</a:t>
            </a:r>
            <a:r>
              <a:rPr dirty="0" sz="3600" spc="-5"/>
              <a:t> </a:t>
            </a:r>
            <a:r>
              <a:rPr dirty="0" sz="3600"/>
              <a:t>Design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-5"/>
              <a:t> </a:t>
            </a:r>
            <a:r>
              <a:rPr dirty="0" sz="3600"/>
              <a:t>Mo</a:t>
            </a:r>
            <a:r>
              <a:rPr dirty="0" sz="3600"/>
              <a:t>de</a:t>
            </a:r>
            <a:r>
              <a:rPr dirty="0" sz="3600"/>
              <a:t>li</a:t>
            </a:r>
            <a:r>
              <a:rPr dirty="0" sz="3600"/>
              <a:t>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452235" cy="152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cie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busine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organ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za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ncluded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  <a:p>
            <a:pPr algn="ctr" marR="29464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busine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74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550227"/>
            <a:ext cx="6619240" cy="10922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8460" marR="5080" indent="-366395">
              <a:lnSpc>
                <a:spcPts val="43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Ph</a:t>
            </a:r>
            <a:r>
              <a:rPr dirty="0" sz="3600"/>
              <a:t>a</a:t>
            </a:r>
            <a:r>
              <a:rPr dirty="0" sz="3600"/>
              <a:t>se</a:t>
            </a:r>
            <a:r>
              <a:rPr dirty="0" sz="3600" spc="-5"/>
              <a:t> </a:t>
            </a:r>
            <a:r>
              <a:rPr dirty="0" sz="3600"/>
              <a:t>2</a:t>
            </a:r>
            <a:r>
              <a:rPr dirty="0" sz="3600" spc="-5"/>
              <a:t>:</a:t>
            </a:r>
            <a:r>
              <a:rPr dirty="0" sz="3600" spc="-5"/>
              <a:t> </a:t>
            </a:r>
            <a:r>
              <a:rPr dirty="0" sz="3600"/>
              <a:t>Design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-5"/>
              <a:t> </a:t>
            </a:r>
            <a:r>
              <a:rPr dirty="0" sz="3600"/>
              <a:t>Mo</a:t>
            </a:r>
            <a:r>
              <a:rPr dirty="0" sz="3600"/>
              <a:t>de</a:t>
            </a:r>
            <a:r>
              <a:rPr dirty="0" sz="3600"/>
              <a:t>li</a:t>
            </a:r>
            <a:r>
              <a:rPr dirty="0" sz="3600"/>
              <a:t>ng</a:t>
            </a:r>
            <a:r>
              <a:rPr dirty="0" sz="3600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/>
              <a:t>Design</a:t>
            </a:r>
            <a:r>
              <a:rPr dirty="0" spc="-5"/>
              <a:t> </a:t>
            </a:r>
            <a:r>
              <a:rPr dirty="0" spc="-5"/>
              <a:t>st</a:t>
            </a:r>
            <a:r>
              <a:rPr dirty="0"/>
              <a:t>ep</a:t>
            </a:r>
            <a:r>
              <a:rPr dirty="0"/>
              <a:t>s</a:t>
            </a:r>
            <a:endParaRPr sz="1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De</a:t>
            </a:r>
            <a:r>
              <a:rPr dirty="0" sz="1800" spc="-5"/>
              <a:t>f</a:t>
            </a:r>
            <a:r>
              <a:rPr dirty="0" sz="1800"/>
              <a:t>i</a:t>
            </a:r>
            <a:r>
              <a:rPr dirty="0" sz="1800"/>
              <a:t>ne</a:t>
            </a:r>
            <a:r>
              <a:rPr dirty="0" sz="1800" spc="-5"/>
              <a:t> </a:t>
            </a:r>
            <a:r>
              <a:rPr dirty="0" sz="1800"/>
              <a:t>needed</a:t>
            </a:r>
            <a:r>
              <a:rPr dirty="0" sz="1800" spc="-5"/>
              <a:t> </a:t>
            </a:r>
            <a:r>
              <a:rPr dirty="0" sz="1800"/>
              <a:t>po</a:t>
            </a:r>
            <a:r>
              <a:rPr dirty="0" sz="1800"/>
              <a:t>li</a:t>
            </a:r>
            <a:r>
              <a:rPr dirty="0" sz="1800"/>
              <a:t>cie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/>
              <a:t>and</a:t>
            </a:r>
            <a:r>
              <a:rPr dirty="0" sz="1800" spc="-5"/>
              <a:t> </a:t>
            </a:r>
            <a:r>
              <a:rPr dirty="0" sz="1800"/>
              <a:t>pro</a:t>
            </a:r>
            <a:r>
              <a:rPr dirty="0" sz="1800"/>
              <a:t>ce</a:t>
            </a:r>
            <a:r>
              <a:rPr dirty="0" sz="1800"/>
              <a:t>dure</a:t>
            </a:r>
            <a:r>
              <a:rPr dirty="0" sz="1800"/>
              <a:t>s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/>
              <a:t>I</a:t>
            </a:r>
            <a:r>
              <a:rPr dirty="0" sz="1800"/>
              <a:t>den</a:t>
            </a:r>
            <a:r>
              <a:rPr dirty="0" sz="1800" spc="-5"/>
              <a:t>t</a:t>
            </a:r>
            <a:r>
              <a:rPr dirty="0" sz="1800"/>
              <a:t>i</a:t>
            </a:r>
            <a:r>
              <a:rPr dirty="0" sz="1800" spc="-5"/>
              <a:t>f</a:t>
            </a:r>
            <a:r>
              <a:rPr dirty="0" sz="1800"/>
              <a:t>y</a:t>
            </a:r>
            <a:r>
              <a:rPr dirty="0" sz="1800" spc="-5"/>
              <a:t> </a:t>
            </a:r>
            <a:r>
              <a:rPr dirty="0" sz="1800" spc="-5"/>
              <a:t>f</a:t>
            </a:r>
            <a:r>
              <a:rPr dirty="0" sz="1800"/>
              <a:t>i</a:t>
            </a:r>
            <a:r>
              <a:rPr dirty="0" sz="1800"/>
              <a:t>rmw</a:t>
            </a:r>
            <a:r>
              <a:rPr dirty="0" sz="1800"/>
              <a:t>are</a:t>
            </a:r>
            <a:r>
              <a:rPr dirty="0" sz="1800" spc="-5"/>
              <a:t> </a:t>
            </a:r>
            <a:r>
              <a:rPr dirty="0" sz="1800"/>
              <a:t>and</a:t>
            </a:r>
            <a:r>
              <a:rPr dirty="0" sz="1800" spc="-5"/>
              <a:t> </a:t>
            </a:r>
            <a:r>
              <a:rPr dirty="0" sz="1800"/>
              <a:t>so</a:t>
            </a:r>
            <a:r>
              <a:rPr dirty="0" sz="1800" spc="-5"/>
              <a:t>ft</a:t>
            </a:r>
            <a:r>
              <a:rPr dirty="0" sz="1800"/>
              <a:t>ware</a:t>
            </a:r>
            <a:r>
              <a:rPr dirty="0" sz="1800" spc="-5"/>
              <a:t> </a:t>
            </a:r>
            <a:r>
              <a:rPr dirty="0" sz="1800"/>
              <a:t>ch</a:t>
            </a:r>
            <a:r>
              <a:rPr dirty="0" sz="1800"/>
              <a:t>ange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o</a:t>
            </a:r>
            <a:r>
              <a:rPr dirty="0" sz="1800" spc="-5"/>
              <a:t> </a:t>
            </a:r>
            <a:r>
              <a:rPr dirty="0" sz="1800"/>
              <a:t>su</a:t>
            </a:r>
            <a:r>
              <a:rPr dirty="0" sz="1800"/>
              <a:t>ppo</a:t>
            </a:r>
            <a:r>
              <a:rPr dirty="0" sz="1800" spc="-5"/>
              <a:t>rt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he</a:t>
            </a:r>
            <a:r>
              <a:rPr dirty="0" sz="1800" spc="-5"/>
              <a:t> </a:t>
            </a:r>
            <a:r>
              <a:rPr dirty="0" sz="1800"/>
              <a:t>po</a:t>
            </a:r>
            <a:r>
              <a:rPr dirty="0" sz="1800"/>
              <a:t>li</a:t>
            </a:r>
            <a:r>
              <a:rPr dirty="0" sz="1800"/>
              <a:t>cie</a:t>
            </a:r>
            <a:r>
              <a:rPr dirty="0" sz="1800"/>
              <a:t>s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Crea</a:t>
            </a:r>
            <a:r>
              <a:rPr dirty="0" sz="1800" spc="-5"/>
              <a:t>t</a:t>
            </a:r>
            <a:r>
              <a:rPr dirty="0" sz="1800"/>
              <a:t>e</a:t>
            </a:r>
            <a:r>
              <a:rPr dirty="0" sz="1800" spc="-5"/>
              <a:t> </a:t>
            </a:r>
            <a:r>
              <a:rPr dirty="0" sz="1800"/>
              <a:t>an</a:t>
            </a:r>
            <a:r>
              <a:rPr dirty="0" sz="1800" spc="-5"/>
              <a:t> </a:t>
            </a:r>
            <a:r>
              <a:rPr dirty="0" sz="1800"/>
              <a:t>i</a:t>
            </a:r>
            <a:r>
              <a:rPr dirty="0" sz="1800"/>
              <a:t>mp</a:t>
            </a:r>
            <a:r>
              <a:rPr dirty="0" sz="1800"/>
              <a:t>l</a:t>
            </a:r>
            <a:r>
              <a:rPr dirty="0" sz="1800"/>
              <a:t>e</a:t>
            </a:r>
            <a:r>
              <a:rPr dirty="0" sz="1800"/>
              <a:t>me</a:t>
            </a:r>
            <a:r>
              <a:rPr dirty="0" sz="1800"/>
              <a:t>n</a:t>
            </a:r>
            <a:r>
              <a:rPr dirty="0" sz="1800" spc="-5"/>
              <a:t>t</a:t>
            </a:r>
            <a:r>
              <a:rPr dirty="0" sz="1800"/>
              <a:t>a</a:t>
            </a:r>
            <a:r>
              <a:rPr dirty="0" sz="1800" spc="-5"/>
              <a:t>t</a:t>
            </a:r>
            <a:r>
              <a:rPr dirty="0" sz="1800"/>
              <a:t>i</a:t>
            </a:r>
            <a:r>
              <a:rPr dirty="0" sz="1800"/>
              <a:t>on</a:t>
            </a:r>
            <a:r>
              <a:rPr dirty="0" sz="1800" spc="-5"/>
              <a:t> </a:t>
            </a:r>
            <a:r>
              <a:rPr dirty="0" sz="1800"/>
              <a:t>p</a:t>
            </a:r>
            <a:r>
              <a:rPr dirty="0" sz="1800"/>
              <a:t>l</a:t>
            </a:r>
            <a:r>
              <a:rPr dirty="0" sz="1800"/>
              <a:t>an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Crea</a:t>
            </a:r>
            <a:r>
              <a:rPr dirty="0" sz="1800" spc="-5"/>
              <a:t>t</a:t>
            </a:r>
            <a:r>
              <a:rPr dirty="0" sz="1800"/>
              <a:t>e</a:t>
            </a:r>
            <a:r>
              <a:rPr dirty="0" sz="1800" spc="-5"/>
              <a:t> </a:t>
            </a:r>
            <a:r>
              <a:rPr dirty="0" sz="1800"/>
              <a:t>ba</a:t>
            </a:r>
            <a:r>
              <a:rPr dirty="0" sz="1800"/>
              <a:t>se</a:t>
            </a:r>
            <a:r>
              <a:rPr dirty="0" sz="1800"/>
              <a:t>li</a:t>
            </a:r>
            <a:r>
              <a:rPr dirty="0" sz="1800"/>
              <a:t>ne</a:t>
            </a:r>
            <a:r>
              <a:rPr dirty="0" sz="1800"/>
              <a:t>s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o</a:t>
            </a:r>
            <a:r>
              <a:rPr dirty="0" sz="1800" spc="-5"/>
              <a:t> </a:t>
            </a:r>
            <a:r>
              <a:rPr dirty="0" sz="1800"/>
              <a:t>de</a:t>
            </a:r>
            <a:r>
              <a:rPr dirty="0" sz="1800" spc="-5"/>
              <a:t>t</a:t>
            </a:r>
            <a:r>
              <a:rPr dirty="0" sz="1800"/>
              <a:t>e</a:t>
            </a:r>
            <a:r>
              <a:rPr dirty="0" sz="1800"/>
              <a:t>rmi</a:t>
            </a:r>
            <a:r>
              <a:rPr dirty="0" sz="1800"/>
              <a:t>ne</a:t>
            </a:r>
            <a:r>
              <a:rPr dirty="0" sz="1800" spc="-5"/>
              <a:t> </a:t>
            </a:r>
            <a:r>
              <a:rPr dirty="0" sz="1800"/>
              <a:t>succe</a:t>
            </a:r>
            <a:r>
              <a:rPr dirty="0" sz="1800"/>
              <a:t>ss</a:t>
            </a:r>
            <a:r>
              <a:rPr dirty="0" sz="1800" spc="-5"/>
              <a:t> </a:t>
            </a:r>
            <a:r>
              <a:rPr dirty="0" sz="1800"/>
              <a:t>and</a:t>
            </a:r>
            <a:r>
              <a:rPr dirty="0" sz="1800" spc="-5"/>
              <a:t> </a:t>
            </a:r>
            <a:r>
              <a:rPr dirty="0" sz="1800" spc="-5"/>
              <a:t>f</a:t>
            </a:r>
            <a:r>
              <a:rPr dirty="0" sz="1800"/>
              <a:t>a</a:t>
            </a:r>
            <a:r>
              <a:rPr dirty="0" sz="1800"/>
              <a:t>il</a:t>
            </a:r>
            <a:r>
              <a:rPr dirty="0" sz="1800"/>
              <a:t>ure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De</a:t>
            </a:r>
            <a:r>
              <a:rPr dirty="0" sz="1800" spc="-5"/>
              <a:t>f</a:t>
            </a:r>
            <a:r>
              <a:rPr dirty="0" sz="1800"/>
              <a:t>i</a:t>
            </a:r>
            <a:r>
              <a:rPr dirty="0" sz="1800"/>
              <a:t>ne</a:t>
            </a:r>
            <a:r>
              <a:rPr dirty="0" sz="1800" spc="-5"/>
              <a:t> </a:t>
            </a:r>
            <a:r>
              <a:rPr dirty="0" sz="1800"/>
              <a:t>a</a:t>
            </a:r>
            <a:r>
              <a:rPr dirty="0" sz="1800" spc="-5"/>
              <a:t> </a:t>
            </a:r>
            <a:r>
              <a:rPr dirty="0" sz="1800"/>
              <a:t>p</a:t>
            </a:r>
            <a:r>
              <a:rPr dirty="0" sz="1800"/>
              <a:t>l</a:t>
            </a:r>
            <a:r>
              <a:rPr dirty="0" sz="1800"/>
              <a:t>an</a:t>
            </a:r>
            <a:r>
              <a:rPr dirty="0" sz="1800" spc="-5"/>
              <a:t> </a:t>
            </a:r>
            <a:r>
              <a:rPr dirty="0" sz="1800" spc="-5"/>
              <a:t>f</a:t>
            </a:r>
            <a:r>
              <a:rPr dirty="0" sz="1800"/>
              <a:t>o</a:t>
            </a:r>
            <a:r>
              <a:rPr dirty="0" sz="1800"/>
              <a:t>r</a:t>
            </a:r>
            <a:r>
              <a:rPr dirty="0" sz="1800" spc="-5"/>
              <a:t> </a:t>
            </a:r>
            <a:r>
              <a:rPr dirty="0" sz="1800"/>
              <a:t>u</a:t>
            </a:r>
            <a:r>
              <a:rPr dirty="0" sz="1800"/>
              <a:t>se</a:t>
            </a:r>
            <a:r>
              <a:rPr dirty="0" sz="1800"/>
              <a:t>r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ra</a:t>
            </a:r>
            <a:r>
              <a:rPr dirty="0" sz="1800"/>
              <a:t>i</a:t>
            </a:r>
            <a:r>
              <a:rPr dirty="0" sz="1800"/>
              <a:t>n</a:t>
            </a:r>
            <a:r>
              <a:rPr dirty="0" sz="1800"/>
              <a:t>i</a:t>
            </a:r>
            <a:r>
              <a:rPr dirty="0" sz="1800"/>
              <a:t>ng</a:t>
            </a:r>
            <a:r>
              <a:rPr dirty="0" sz="1800" spc="-5"/>
              <a:t> </a:t>
            </a:r>
            <a:r>
              <a:rPr dirty="0" sz="1800"/>
              <a:t>and</a:t>
            </a:r>
            <a:r>
              <a:rPr dirty="0" sz="1800" spc="-5"/>
              <a:t> </a:t>
            </a:r>
            <a:r>
              <a:rPr dirty="0" sz="1800"/>
              <a:t>awarene</a:t>
            </a:r>
            <a:r>
              <a:rPr dirty="0" sz="1800"/>
              <a:t>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75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Ph</a:t>
            </a:r>
            <a:r>
              <a:rPr dirty="0" sz="3600"/>
              <a:t>a</a:t>
            </a:r>
            <a:r>
              <a:rPr dirty="0" sz="3600"/>
              <a:t>se</a:t>
            </a:r>
            <a:r>
              <a:rPr dirty="0" sz="3600" spc="-5"/>
              <a:t> </a:t>
            </a:r>
            <a:r>
              <a:rPr dirty="0" sz="3600"/>
              <a:t>3</a:t>
            </a:r>
            <a:r>
              <a:rPr dirty="0" sz="3600" spc="-5"/>
              <a:t>:</a:t>
            </a:r>
            <a:r>
              <a:rPr dirty="0" sz="3600" spc="-5"/>
              <a:t> </a:t>
            </a:r>
            <a:r>
              <a:rPr dirty="0" sz="3600"/>
              <a:t>Dep</a:t>
            </a:r>
            <a:r>
              <a:rPr dirty="0" sz="3600"/>
              <a:t>l</a:t>
            </a:r>
            <a:r>
              <a:rPr dirty="0" sz="3600"/>
              <a:t>o</a:t>
            </a:r>
            <a:r>
              <a:rPr dirty="0" sz="3600"/>
              <a:t>yme</a:t>
            </a:r>
            <a:r>
              <a:rPr dirty="0" sz="3600"/>
              <a:t>n</a:t>
            </a:r>
            <a:r>
              <a:rPr dirty="0" sz="3600" spc="-5"/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722109" cy="330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cie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229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environ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rst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awarene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204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environ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ccord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76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Ph</a:t>
            </a:r>
            <a:r>
              <a:rPr dirty="0" sz="3600"/>
              <a:t>a</a:t>
            </a:r>
            <a:r>
              <a:rPr dirty="0" sz="3600"/>
              <a:t>se</a:t>
            </a:r>
            <a:r>
              <a:rPr dirty="0" sz="3600" spc="-5"/>
              <a:t> </a:t>
            </a:r>
            <a:r>
              <a:rPr dirty="0" sz="3600"/>
              <a:t>4</a:t>
            </a:r>
            <a:r>
              <a:rPr dirty="0" sz="3600" spc="-5"/>
              <a:t>:</a:t>
            </a:r>
            <a:r>
              <a:rPr dirty="0" sz="3600" spc="-5"/>
              <a:t> </a:t>
            </a:r>
            <a:r>
              <a:rPr dirty="0" sz="3600"/>
              <a:t>Ma</a:t>
            </a:r>
            <a:r>
              <a:rPr dirty="0" sz="3600"/>
              <a:t>nage</a:t>
            </a:r>
            <a:r>
              <a:rPr dirty="0" sz="3600"/>
              <a:t>me</a:t>
            </a:r>
            <a:r>
              <a:rPr dirty="0" sz="3600"/>
              <a:t>n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-5"/>
              <a:t> </a:t>
            </a:r>
            <a:r>
              <a:rPr dirty="0" sz="3600"/>
              <a:t>Su</a:t>
            </a:r>
            <a:r>
              <a:rPr dirty="0" sz="3600"/>
              <a:t>ppo</a:t>
            </a:r>
            <a:r>
              <a:rPr dirty="0" sz="3600" spc="-5"/>
              <a:t>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45045" cy="3028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Reeva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brea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nage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ppo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69900" marR="589915" indent="-228600">
              <a:lnSpc>
                <a:spcPts val="2100"/>
              </a:lnSpc>
              <a:spcBef>
                <a:spcPts val="72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rf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awarene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revision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cessa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  <a:p>
            <a:pPr marL="469900" marR="5080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reasse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cycl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77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550227"/>
            <a:ext cx="6923405" cy="10922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8460" marR="5080" indent="-366395">
              <a:lnSpc>
                <a:spcPts val="43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G</a:t>
            </a:r>
            <a:r>
              <a:rPr dirty="0" sz="3600"/>
              <a:t>l</a:t>
            </a:r>
            <a:r>
              <a:rPr dirty="0" sz="3600"/>
              <a:t>oba</a:t>
            </a:r>
            <a:r>
              <a:rPr dirty="0" sz="3600"/>
              <a:t>l</a:t>
            </a:r>
            <a:r>
              <a:rPr dirty="0" sz="3600" spc="-5"/>
              <a:t> </a:t>
            </a:r>
            <a:r>
              <a:rPr dirty="0" sz="3600"/>
              <a:t>Po</a:t>
            </a:r>
            <a:r>
              <a:rPr dirty="0" sz="3600"/>
              <a:t>li</a:t>
            </a:r>
            <a:r>
              <a:rPr dirty="0" sz="3600"/>
              <a:t>cie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 spc="-10"/>
              <a:t>f</a:t>
            </a:r>
            <a:r>
              <a:rPr dirty="0" sz="3600"/>
              <a:t>o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 spc="-10"/>
              <a:t>t</a:t>
            </a:r>
            <a:r>
              <a:rPr dirty="0" sz="3600"/>
              <a:t>he</a:t>
            </a:r>
            <a:r>
              <a:rPr dirty="0" sz="3600" spc="-5"/>
              <a:t> </a:t>
            </a:r>
            <a:r>
              <a:rPr dirty="0" sz="3600"/>
              <a:t>Da</a:t>
            </a:r>
            <a:r>
              <a:rPr dirty="0" sz="3600" spc="-10"/>
              <a:t>t</a:t>
            </a:r>
            <a:r>
              <a:rPr dirty="0" sz="3600"/>
              <a:t>aba</a:t>
            </a:r>
            <a:r>
              <a:rPr dirty="0" sz="3600"/>
              <a:t>se</a:t>
            </a:r>
            <a:r>
              <a:rPr dirty="0" sz="3600"/>
              <a:t> Enviro</a:t>
            </a:r>
            <a:r>
              <a:rPr dirty="0" sz="3600"/>
              <a:t>n</a:t>
            </a:r>
            <a:r>
              <a:rPr dirty="0" sz="3600"/>
              <a:t>me</a:t>
            </a:r>
            <a:r>
              <a:rPr dirty="0" sz="3600"/>
              <a:t>n</a:t>
            </a:r>
            <a:r>
              <a:rPr dirty="0" sz="3600" spc="-5"/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569709" cy="332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pera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Ensure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opera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organ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za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ssary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environ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Asp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cie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Change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nage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nage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recove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78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Secu</a:t>
            </a:r>
            <a:r>
              <a:rPr dirty="0" sz="3600"/>
              <a:t>ri</a:t>
            </a:r>
            <a:r>
              <a:rPr dirty="0" sz="3600" spc="-10"/>
              <a:t>t</a:t>
            </a:r>
            <a:r>
              <a:rPr dirty="0" sz="3600"/>
              <a:t>y</a:t>
            </a:r>
            <a:r>
              <a:rPr dirty="0" sz="3600" spc="-5"/>
              <a:t> </a:t>
            </a:r>
            <a:r>
              <a:rPr dirty="0" sz="3600"/>
              <a:t>Po</a:t>
            </a:r>
            <a:r>
              <a:rPr dirty="0" sz="3600"/>
              <a:t>li</a:t>
            </a:r>
            <a:r>
              <a:rPr dirty="0" sz="3600"/>
              <a:t>cie</a:t>
            </a:r>
            <a:r>
              <a:rPr dirty="0" sz="3600"/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918959" cy="318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goa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wha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secure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responsib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peop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organ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za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eci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commu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cesse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scuss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rceme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commi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ke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Plan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commu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79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Upda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-5"/>
              <a:t> </a:t>
            </a:r>
            <a:r>
              <a:rPr dirty="0" sz="3600"/>
              <a:t>Upgrade</a:t>
            </a:r>
            <a:r>
              <a:rPr dirty="0" sz="3600" spc="-5"/>
              <a:t> </a:t>
            </a:r>
            <a:r>
              <a:rPr dirty="0" sz="3600"/>
              <a:t>Ma</a:t>
            </a:r>
            <a:r>
              <a:rPr dirty="0" sz="3600"/>
              <a:t>nage</a:t>
            </a:r>
            <a:r>
              <a:rPr dirty="0" sz="3600"/>
              <a:t>me</a:t>
            </a:r>
            <a:r>
              <a:rPr dirty="0" sz="3600"/>
              <a:t>n</a:t>
            </a:r>
            <a:r>
              <a:rPr dirty="0" sz="3600" spc="-5"/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5972175" cy="353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Update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read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Upgrade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versi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upda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nage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upgrade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dure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550227"/>
            <a:ext cx="7432675" cy="10922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8460" marR="5080" indent="-366395">
              <a:lnSpc>
                <a:spcPts val="43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Upda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-5"/>
              <a:t> </a:t>
            </a:r>
            <a:r>
              <a:rPr dirty="0" sz="3600"/>
              <a:t>Upgrade</a:t>
            </a:r>
            <a:r>
              <a:rPr dirty="0" sz="3600" spc="-5"/>
              <a:t> </a:t>
            </a:r>
            <a:r>
              <a:rPr dirty="0" sz="3600"/>
              <a:t>Ma</a:t>
            </a:r>
            <a:r>
              <a:rPr dirty="0" sz="3600"/>
              <a:t>nage</a:t>
            </a:r>
            <a:r>
              <a:rPr dirty="0" sz="3600"/>
              <a:t>me</a:t>
            </a:r>
            <a:r>
              <a:rPr dirty="0" sz="3600"/>
              <a:t>n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371080" cy="399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49847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Upgrade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app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ood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Q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sk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upgrade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cessary?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repercussion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environ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upgrade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recove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reverse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upgrade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f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reversa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doe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81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160">
                <a:latin typeface="Trebuchet MS"/>
                <a:cs typeface="Trebuchet MS"/>
              </a:rPr>
              <a:t>H</a:t>
            </a:r>
            <a:r>
              <a:rPr dirty="0" sz="3600" spc="125">
                <a:latin typeface="Trebuchet MS"/>
                <a:cs typeface="Trebuchet MS"/>
              </a:rPr>
              <a:t>e</a:t>
            </a:r>
            <a:r>
              <a:rPr dirty="0" sz="3600" spc="20">
                <a:latin typeface="Trebuchet MS"/>
                <a:cs typeface="Trebuchet MS"/>
              </a:rPr>
              <a:t>a</a:t>
            </a:r>
            <a:r>
              <a:rPr dirty="0" sz="3600" spc="150">
                <a:latin typeface="Trebuchet MS"/>
                <a:cs typeface="Trebuchet MS"/>
              </a:rPr>
              <a:t>r</a:t>
            </a:r>
            <a:r>
              <a:rPr dirty="0" sz="3600" spc="-340">
                <a:latin typeface="Trebuchet MS"/>
                <a:cs typeface="Trebuchet MS"/>
              </a:rPr>
              <a:t>t</a:t>
            </a:r>
            <a:r>
              <a:rPr dirty="0" sz="3600" spc="5">
                <a:latin typeface="Trebuchet MS"/>
                <a:cs typeface="Trebuchet MS"/>
              </a:rPr>
              <a:t>la</a:t>
            </a:r>
            <a:r>
              <a:rPr dirty="0" sz="3600" spc="90">
                <a:latin typeface="Trebuchet MS"/>
                <a:cs typeface="Trebuchet MS"/>
              </a:rPr>
              <a:t>n</a:t>
            </a:r>
            <a:r>
              <a:rPr dirty="0" sz="3600" spc="240">
                <a:latin typeface="Trebuchet MS"/>
                <a:cs typeface="Trebuchet MS"/>
              </a:rPr>
              <a:t>d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P</a:t>
            </a:r>
            <a:r>
              <a:rPr dirty="0" sz="3600" spc="-55">
                <a:latin typeface="Trebuchet MS"/>
                <a:cs typeface="Trebuchet MS"/>
              </a:rPr>
              <a:t>a</a:t>
            </a:r>
            <a:r>
              <a:rPr dirty="0" sz="3600" spc="140">
                <a:latin typeface="Trebuchet MS"/>
                <a:cs typeface="Trebuchet MS"/>
              </a:rPr>
              <a:t>y</a:t>
            </a:r>
            <a:r>
              <a:rPr dirty="0" sz="3600" spc="229">
                <a:latin typeface="Trebuchet MS"/>
                <a:cs typeface="Trebuchet MS"/>
              </a:rPr>
              <a:t>m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90">
                <a:latin typeface="Trebuchet MS"/>
                <a:cs typeface="Trebuchet MS"/>
              </a:rPr>
              <a:t>n</a:t>
            </a:r>
            <a:r>
              <a:rPr dirty="0" sz="3600" spc="-340">
                <a:latin typeface="Trebuchet MS"/>
                <a:cs typeface="Trebuchet MS"/>
              </a:rPr>
              <a:t>t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175">
                <a:latin typeface="Trebuchet MS"/>
                <a:cs typeface="Trebuchet MS"/>
              </a:rPr>
              <a:t>S</a:t>
            </a:r>
            <a:r>
              <a:rPr dirty="0" sz="3600" spc="30">
                <a:latin typeface="Trebuchet MS"/>
                <a:cs typeface="Trebuchet MS"/>
              </a:rPr>
              <a:t>yst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120">
                <a:latin typeface="Trebuchet MS"/>
                <a:cs typeface="Trebuchet MS"/>
              </a:rPr>
              <a:t>m</a:t>
            </a:r>
            <a:r>
              <a:rPr dirty="0" sz="3600" spc="19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026920"/>
            <a:ext cx="6732905" cy="1179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170">
                <a:solidFill>
                  <a:srgbClr val="595959"/>
                </a:solidFill>
                <a:latin typeface="Trebuchet MS"/>
                <a:cs typeface="Trebuchet MS"/>
              </a:rPr>
              <a:t>Ma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2008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Im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: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134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-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">
                <a:solidFill>
                  <a:srgbClr val="595959"/>
                </a:solidFill>
                <a:latin typeface="Trebuchet MS"/>
                <a:cs typeface="Trebuchet MS"/>
              </a:rPr>
              <a:t>dit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ca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20">
                <a:solidFill>
                  <a:srgbClr val="595959"/>
                </a:solidFill>
                <a:latin typeface="Trebuchet MS"/>
                <a:cs typeface="Trebuchet MS"/>
              </a:rPr>
              <a:t>ds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x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po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ugh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250">
                <a:solidFill>
                  <a:srgbClr val="595959"/>
                </a:solidFill>
                <a:latin typeface="Trebuchet MS"/>
                <a:cs typeface="Trebuchet MS"/>
              </a:rPr>
              <a:t>Q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50">
                <a:solidFill>
                  <a:srgbClr val="595959"/>
                </a:solidFill>
                <a:latin typeface="Trebuchet MS"/>
                <a:cs typeface="Trebuchet MS"/>
              </a:rPr>
              <a:t>je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ll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He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la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d'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da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syst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550227"/>
            <a:ext cx="7432675" cy="10922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8460" marR="5080" indent="-366395">
              <a:lnSpc>
                <a:spcPts val="43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Upda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-5"/>
              <a:t> </a:t>
            </a:r>
            <a:r>
              <a:rPr dirty="0" sz="3600"/>
              <a:t>Upgrade</a:t>
            </a:r>
            <a:r>
              <a:rPr dirty="0" sz="3600" spc="-5"/>
              <a:t> </a:t>
            </a:r>
            <a:r>
              <a:rPr dirty="0" sz="3600"/>
              <a:t>Ma</a:t>
            </a:r>
            <a:r>
              <a:rPr dirty="0" sz="3600"/>
              <a:t>nage</a:t>
            </a:r>
            <a:r>
              <a:rPr dirty="0" sz="3600"/>
              <a:t>me</a:t>
            </a:r>
            <a:r>
              <a:rPr dirty="0" sz="3600"/>
              <a:t>n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684009" cy="3030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upda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upgrade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endParaRPr sz="1800">
              <a:latin typeface="Arial"/>
              <a:cs typeface="Arial"/>
            </a:endParaRPr>
          </a:p>
          <a:p>
            <a:pPr marL="698500" marR="132715" indent="-228600">
              <a:lnSpc>
                <a:spcPct val="101899"/>
              </a:lnSpc>
              <a:spcBef>
                <a:spcPts val="495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progra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progra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devi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response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scovere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nerab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upgrade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upgrade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sign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sky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upgrade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ange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serve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82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Backu</a:t>
            </a:r>
            <a:r>
              <a:rPr dirty="0" sz="3600"/>
              <a:t>p</a:t>
            </a:r>
            <a:r>
              <a:rPr dirty="0" sz="3600" spc="-5"/>
              <a:t> </a:t>
            </a:r>
            <a:r>
              <a:rPr dirty="0" sz="3600"/>
              <a:t>Ma</a:t>
            </a:r>
            <a:r>
              <a:rPr dirty="0" sz="3600"/>
              <a:t>nage</a:t>
            </a:r>
            <a:r>
              <a:rPr dirty="0" sz="3600"/>
              <a:t>me</a:t>
            </a:r>
            <a:r>
              <a:rPr dirty="0" sz="3600"/>
              <a:t>n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Plan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163310" cy="3536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Backu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gura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Backu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nage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Backu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oda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Choose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busine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goa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83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228600"/>
            <a:ext cx="292735" cy="55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7675" y="282575"/>
            <a:ext cx="92075" cy="1600200"/>
          </a:xfrm>
          <a:custGeom>
            <a:avLst/>
            <a:gdLst/>
            <a:ahLst/>
            <a:cxnLst/>
            <a:rect l="l" t="t" r="r" b="b"/>
            <a:pathLst>
              <a:path w="92075" h="1600200">
                <a:moveTo>
                  <a:pt x="0" y="0"/>
                </a:moveTo>
                <a:lnTo>
                  <a:pt x="92075" y="0"/>
                </a:lnTo>
                <a:lnTo>
                  <a:pt x="92075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797B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84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539" y="5714682"/>
            <a:ext cx="274828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8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ab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1-4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</a:t>
            </a:r>
            <a:r>
              <a:rPr dirty="0" sz="1600">
                <a:latin typeface="Arial"/>
                <a:cs typeface="Arial"/>
              </a:rPr>
              <a:t>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</a:t>
            </a:r>
            <a:r>
              <a:rPr dirty="0" sz="1600">
                <a:latin typeface="Arial"/>
                <a:cs typeface="Arial"/>
              </a:rPr>
              <a:t>orage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yp</a:t>
            </a:r>
            <a:r>
              <a:rPr dirty="0" sz="160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9737" y="838200"/>
            <a:ext cx="8455025" cy="447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Backu</a:t>
            </a:r>
            <a:r>
              <a:rPr dirty="0" sz="3600"/>
              <a:t>p</a:t>
            </a:r>
            <a:r>
              <a:rPr dirty="0" sz="3600" spc="-5"/>
              <a:t> </a:t>
            </a:r>
            <a:r>
              <a:rPr dirty="0" sz="3600"/>
              <a:t>Ma</a:t>
            </a:r>
            <a:r>
              <a:rPr dirty="0" sz="3600"/>
              <a:t>nage</a:t>
            </a:r>
            <a:r>
              <a:rPr dirty="0" sz="3600"/>
              <a:t>me</a:t>
            </a:r>
            <a:r>
              <a:rPr dirty="0" sz="3600"/>
              <a:t>n</a:t>
            </a:r>
            <a:r>
              <a:rPr dirty="0" sz="3600" spc="-5"/>
              <a:t>t</a:t>
            </a:r>
            <a:r>
              <a:rPr dirty="0" sz="3600" spc="-5"/>
              <a:t> </a:t>
            </a:r>
            <a:r>
              <a:rPr dirty="0" sz="3600"/>
              <a:t>Plan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Q</a:t>
            </a:r>
            <a:r>
              <a:rPr dirty="0"/>
              <a:t>ue</a:t>
            </a:r>
            <a:r>
              <a:rPr dirty="0" spc="-5"/>
              <a:t>st</a:t>
            </a:r>
            <a:r>
              <a:rPr dirty="0"/>
              <a:t>i</a:t>
            </a:r>
            <a:r>
              <a:rPr dirty="0"/>
              <a:t>on</a:t>
            </a:r>
            <a:r>
              <a:rPr dirty="0"/>
              <a:t>s</a:t>
            </a:r>
            <a:r>
              <a:rPr dirty="0" spc="-5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 spc="-5"/>
              <a:t> </a:t>
            </a:r>
            <a:r>
              <a:rPr dirty="0"/>
              <a:t>an</a:t>
            </a:r>
            <a:r>
              <a:rPr dirty="0"/>
              <a:t>sw</a:t>
            </a:r>
            <a:r>
              <a:rPr dirty="0"/>
              <a:t>e</a:t>
            </a:r>
            <a:r>
              <a:rPr dirty="0"/>
              <a:t>r</a:t>
            </a:r>
            <a:r>
              <a:rPr dirty="0" spc="-5"/>
              <a:t> </a:t>
            </a:r>
            <a:r>
              <a:rPr dirty="0"/>
              <a:t>when</a:t>
            </a:r>
            <a:r>
              <a:rPr dirty="0" spc="-5"/>
              <a:t> </a:t>
            </a:r>
            <a:r>
              <a:rPr dirty="0"/>
              <a:t>ch</a:t>
            </a:r>
            <a:r>
              <a:rPr dirty="0"/>
              <a:t>oosing</a:t>
            </a:r>
            <a:r>
              <a:rPr dirty="0" spc="-5"/>
              <a:t> </a:t>
            </a:r>
            <a:r>
              <a:rPr dirty="0"/>
              <a:t>ba</a:t>
            </a:r>
            <a:r>
              <a:rPr dirty="0"/>
              <a:t>cku</a:t>
            </a:r>
            <a:r>
              <a:rPr dirty="0"/>
              <a:t>p</a:t>
            </a:r>
            <a:r>
              <a:rPr dirty="0" spc="-5"/>
              <a:t> </a:t>
            </a:r>
            <a:r>
              <a:rPr dirty="0" spc="-5"/>
              <a:t>st</a:t>
            </a:r>
            <a:r>
              <a:rPr dirty="0"/>
              <a:t>ra</a:t>
            </a:r>
            <a:r>
              <a:rPr dirty="0" spc="-5"/>
              <a:t>t</a:t>
            </a:r>
            <a:r>
              <a:rPr dirty="0"/>
              <a:t>eg</a:t>
            </a:r>
            <a:r>
              <a:rPr dirty="0"/>
              <a:t>y</a:t>
            </a:r>
            <a:endParaRPr sz="1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/>
              <a:t>W</a:t>
            </a:r>
            <a:r>
              <a:rPr dirty="0" sz="1800"/>
              <a:t>ha</a:t>
            </a:r>
            <a:r>
              <a:rPr dirty="0" sz="1800" spc="-5"/>
              <a:t>t</a:t>
            </a:r>
            <a:r>
              <a:rPr dirty="0" sz="1800" spc="-5"/>
              <a:t> </a:t>
            </a:r>
            <a:r>
              <a:rPr dirty="0" sz="1800"/>
              <a:t>me</a:t>
            </a:r>
            <a:r>
              <a:rPr dirty="0" sz="1800"/>
              <a:t>d</a:t>
            </a:r>
            <a:r>
              <a:rPr dirty="0" sz="1800"/>
              <a:t>i</a:t>
            </a:r>
            <a:r>
              <a:rPr dirty="0" sz="1800"/>
              <a:t>a</a:t>
            </a:r>
            <a:r>
              <a:rPr dirty="0" sz="1800" spc="-5"/>
              <a:t> </a:t>
            </a:r>
            <a:r>
              <a:rPr dirty="0" sz="1800"/>
              <a:t>sh</a:t>
            </a:r>
            <a:r>
              <a:rPr dirty="0" sz="1800"/>
              <a:t>ou</a:t>
            </a:r>
            <a:r>
              <a:rPr dirty="0" sz="1800"/>
              <a:t>l</a:t>
            </a:r>
            <a:r>
              <a:rPr dirty="0" sz="1800"/>
              <a:t>d</a:t>
            </a:r>
            <a:r>
              <a:rPr dirty="0" sz="1800" spc="-5"/>
              <a:t> </a:t>
            </a:r>
            <a:r>
              <a:rPr dirty="0" sz="1800" spc="-5"/>
              <a:t>I</a:t>
            </a:r>
            <a:r>
              <a:rPr dirty="0" sz="1800" spc="-5"/>
              <a:t> </a:t>
            </a:r>
            <a:r>
              <a:rPr dirty="0" sz="1800"/>
              <a:t>u</a:t>
            </a:r>
            <a:r>
              <a:rPr dirty="0" sz="1800"/>
              <a:t>se</a:t>
            </a:r>
            <a:r>
              <a:rPr dirty="0" sz="1800"/>
              <a:t>?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/>
              <a:t>W</a:t>
            </a:r>
            <a:r>
              <a:rPr dirty="0" sz="1800"/>
              <a:t>here</a:t>
            </a:r>
            <a:r>
              <a:rPr dirty="0" sz="1800" spc="-5"/>
              <a:t> </a:t>
            </a:r>
            <a:r>
              <a:rPr dirty="0" sz="1800"/>
              <a:t>w</a:t>
            </a:r>
            <a:r>
              <a:rPr dirty="0" sz="1800"/>
              <a:t>ill</a:t>
            </a:r>
            <a:r>
              <a:rPr dirty="0" sz="1800" spc="-5"/>
              <a:t> </a:t>
            </a:r>
            <a:r>
              <a:rPr dirty="0" sz="1800"/>
              <a:t>ba</a:t>
            </a:r>
            <a:r>
              <a:rPr dirty="0" sz="1800"/>
              <a:t>cku</a:t>
            </a:r>
            <a:r>
              <a:rPr dirty="0" sz="1800"/>
              <a:t>p</a:t>
            </a:r>
            <a:r>
              <a:rPr dirty="0" sz="1800" spc="-5"/>
              <a:t> </a:t>
            </a:r>
            <a:r>
              <a:rPr dirty="0" sz="1800"/>
              <a:t>be</a:t>
            </a:r>
            <a:r>
              <a:rPr dirty="0" sz="1800" spc="-5"/>
              <a:t> </a:t>
            </a:r>
            <a:r>
              <a:rPr dirty="0" sz="1800"/>
              <a:t>p</a:t>
            </a:r>
            <a:r>
              <a:rPr dirty="0" sz="1800"/>
              <a:t>l</a:t>
            </a:r>
            <a:r>
              <a:rPr dirty="0" sz="1800"/>
              <a:t>a</a:t>
            </a:r>
            <a:r>
              <a:rPr dirty="0" sz="1800"/>
              <a:t>ce</a:t>
            </a:r>
            <a:r>
              <a:rPr dirty="0" sz="1800"/>
              <a:t>d?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/>
              <a:t>W</a:t>
            </a:r>
            <a:r>
              <a:rPr dirty="0" sz="1800"/>
              <a:t>ha</a:t>
            </a:r>
            <a:r>
              <a:rPr dirty="0" sz="1800" spc="-5"/>
              <a:t>t</a:t>
            </a:r>
            <a:r>
              <a:rPr dirty="0" sz="1800" spc="-5"/>
              <a:t> </a:t>
            </a:r>
            <a:r>
              <a:rPr dirty="0" sz="1800"/>
              <a:t>sh</a:t>
            </a:r>
            <a:r>
              <a:rPr dirty="0" sz="1800"/>
              <a:t>ou</a:t>
            </a:r>
            <a:r>
              <a:rPr dirty="0" sz="1800"/>
              <a:t>l</a:t>
            </a:r>
            <a:r>
              <a:rPr dirty="0" sz="1800"/>
              <a:t>d</a:t>
            </a:r>
            <a:r>
              <a:rPr dirty="0" sz="1800" spc="-5"/>
              <a:t> </a:t>
            </a:r>
            <a:r>
              <a:rPr dirty="0" sz="1800"/>
              <a:t>be</a:t>
            </a:r>
            <a:r>
              <a:rPr dirty="0" sz="1800" spc="-5"/>
              <a:t> </a:t>
            </a:r>
            <a:r>
              <a:rPr dirty="0" sz="1800"/>
              <a:t>ba</a:t>
            </a:r>
            <a:r>
              <a:rPr dirty="0" sz="1800"/>
              <a:t>cke</a:t>
            </a:r>
            <a:r>
              <a:rPr dirty="0" sz="1800"/>
              <a:t>d</a:t>
            </a:r>
            <a:r>
              <a:rPr dirty="0" sz="1800" spc="-5"/>
              <a:t> </a:t>
            </a:r>
            <a:r>
              <a:rPr dirty="0" sz="1800"/>
              <a:t>up?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/>
              <a:t>How</a:t>
            </a:r>
            <a:r>
              <a:rPr dirty="0" sz="1800" spc="-5"/>
              <a:t> </a:t>
            </a:r>
            <a:r>
              <a:rPr dirty="0" sz="1800"/>
              <a:t>o</a:t>
            </a:r>
            <a:r>
              <a:rPr dirty="0" sz="1800" spc="-5"/>
              <a:t>ft</a:t>
            </a:r>
            <a:r>
              <a:rPr dirty="0" sz="1800"/>
              <a:t>en</a:t>
            </a:r>
            <a:r>
              <a:rPr dirty="0" sz="1800" spc="-5"/>
              <a:t> </a:t>
            </a:r>
            <a:r>
              <a:rPr dirty="0" sz="1800"/>
              <a:t>sh</a:t>
            </a:r>
            <a:r>
              <a:rPr dirty="0" sz="1800"/>
              <a:t>ou</a:t>
            </a:r>
            <a:r>
              <a:rPr dirty="0" sz="1800"/>
              <a:t>l</a:t>
            </a:r>
            <a:r>
              <a:rPr dirty="0" sz="1800"/>
              <a:t>d</a:t>
            </a:r>
            <a:r>
              <a:rPr dirty="0" sz="1800" spc="-5"/>
              <a:t> </a:t>
            </a:r>
            <a:r>
              <a:rPr dirty="0" sz="1800"/>
              <a:t>i</a:t>
            </a:r>
            <a:r>
              <a:rPr dirty="0" sz="1800"/>
              <a:t>n</a:t>
            </a:r>
            <a:r>
              <a:rPr dirty="0" sz="1800" spc="-5"/>
              <a:t>f</a:t>
            </a:r>
            <a:r>
              <a:rPr dirty="0" sz="1800"/>
              <a:t>o</a:t>
            </a:r>
            <a:r>
              <a:rPr dirty="0" sz="1800"/>
              <a:t>rma</a:t>
            </a:r>
            <a:r>
              <a:rPr dirty="0" sz="1800" spc="-5"/>
              <a:t>t</a:t>
            </a:r>
            <a:r>
              <a:rPr dirty="0" sz="1800"/>
              <a:t>i</a:t>
            </a:r>
            <a:r>
              <a:rPr dirty="0" sz="1800"/>
              <a:t>on</a:t>
            </a:r>
            <a:r>
              <a:rPr dirty="0" sz="1800" spc="-5"/>
              <a:t> </a:t>
            </a:r>
            <a:r>
              <a:rPr dirty="0" sz="1800"/>
              <a:t>be</a:t>
            </a:r>
            <a:r>
              <a:rPr dirty="0" sz="1800" spc="-5"/>
              <a:t> </a:t>
            </a:r>
            <a:r>
              <a:rPr dirty="0" sz="1800"/>
              <a:t>save</a:t>
            </a:r>
            <a:r>
              <a:rPr dirty="0" sz="1800"/>
              <a:t>d?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/>
              <a:t>W</a:t>
            </a:r>
            <a:r>
              <a:rPr dirty="0" sz="1800"/>
              <a:t>ha</a:t>
            </a:r>
            <a:r>
              <a:rPr dirty="0" sz="1800" spc="-5"/>
              <a:t>t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i</a:t>
            </a:r>
            <a:r>
              <a:rPr dirty="0" sz="1800"/>
              <a:t>me</a:t>
            </a:r>
            <a:r>
              <a:rPr dirty="0" sz="1800" spc="-5"/>
              <a:t> </a:t>
            </a:r>
            <a:r>
              <a:rPr dirty="0" sz="1800"/>
              <a:t>o</a:t>
            </a:r>
            <a:r>
              <a:rPr dirty="0" sz="1800" spc="-5"/>
              <a:t>f</a:t>
            </a:r>
            <a:r>
              <a:rPr dirty="0" sz="1800" spc="-5"/>
              <a:t> </a:t>
            </a:r>
            <a:r>
              <a:rPr dirty="0" sz="1800"/>
              <a:t>da</a:t>
            </a:r>
            <a:r>
              <a:rPr dirty="0" sz="1800"/>
              <a:t>y</a:t>
            </a:r>
            <a:r>
              <a:rPr dirty="0" sz="1800" spc="-5"/>
              <a:t> </a:t>
            </a:r>
            <a:r>
              <a:rPr dirty="0" sz="1800"/>
              <a:t>sh</a:t>
            </a:r>
            <a:r>
              <a:rPr dirty="0" sz="1800"/>
              <a:t>ou</a:t>
            </a:r>
            <a:r>
              <a:rPr dirty="0" sz="1800"/>
              <a:t>l</a:t>
            </a:r>
            <a:r>
              <a:rPr dirty="0" sz="1800"/>
              <a:t>d</a:t>
            </a:r>
            <a:r>
              <a:rPr dirty="0" sz="1800" spc="-5"/>
              <a:t> </a:t>
            </a:r>
            <a:r>
              <a:rPr dirty="0" sz="1800"/>
              <a:t>ba</a:t>
            </a:r>
            <a:r>
              <a:rPr dirty="0" sz="1800"/>
              <a:t>cku</a:t>
            </a:r>
            <a:r>
              <a:rPr dirty="0" sz="1800"/>
              <a:t>p</a:t>
            </a:r>
            <a:r>
              <a:rPr dirty="0" sz="1800" spc="-5"/>
              <a:t> </a:t>
            </a:r>
            <a:r>
              <a:rPr dirty="0" sz="1800"/>
              <a:t>o</a:t>
            </a:r>
            <a:r>
              <a:rPr dirty="0" sz="1800"/>
              <a:t>ccur?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/>
              <a:t>W</a:t>
            </a:r>
            <a:r>
              <a:rPr dirty="0" sz="1800"/>
              <a:t>ha</a:t>
            </a:r>
            <a:r>
              <a:rPr dirty="0" sz="1800" spc="-5"/>
              <a:t>t</a:t>
            </a:r>
            <a:r>
              <a:rPr dirty="0" sz="1800" spc="-5"/>
              <a:t> </a:t>
            </a:r>
            <a:r>
              <a:rPr dirty="0" sz="1800" spc="-5"/>
              <a:t>t</a:t>
            </a:r>
            <a:r>
              <a:rPr dirty="0" sz="1800"/>
              <a:t>yp</a:t>
            </a:r>
            <a:r>
              <a:rPr dirty="0" sz="1800"/>
              <a:t>e</a:t>
            </a:r>
            <a:r>
              <a:rPr dirty="0" sz="1800" spc="-5"/>
              <a:t> </a:t>
            </a:r>
            <a:r>
              <a:rPr dirty="0" sz="1800"/>
              <a:t>o</a:t>
            </a:r>
            <a:r>
              <a:rPr dirty="0" sz="1800" spc="-5"/>
              <a:t>f</a:t>
            </a:r>
            <a:r>
              <a:rPr dirty="0" sz="1800" spc="-5"/>
              <a:t> </a:t>
            </a:r>
            <a:r>
              <a:rPr dirty="0" sz="1800"/>
              <a:t>ba</a:t>
            </a:r>
            <a:r>
              <a:rPr dirty="0" sz="1800"/>
              <a:t>cku</a:t>
            </a:r>
            <a:r>
              <a:rPr dirty="0" sz="1800"/>
              <a:t>p</a:t>
            </a:r>
            <a:r>
              <a:rPr dirty="0" sz="1800" spc="-5"/>
              <a:t> </a:t>
            </a:r>
            <a:r>
              <a:rPr dirty="0" sz="1800"/>
              <a:t>sh</a:t>
            </a:r>
            <a:r>
              <a:rPr dirty="0" sz="1800"/>
              <a:t>ou</a:t>
            </a:r>
            <a:r>
              <a:rPr dirty="0" sz="1800"/>
              <a:t>l</a:t>
            </a:r>
            <a:r>
              <a:rPr dirty="0" sz="1800"/>
              <a:t>d</a:t>
            </a:r>
            <a:r>
              <a:rPr dirty="0" sz="1800" spc="-5"/>
              <a:t> </a:t>
            </a:r>
            <a:r>
              <a:rPr dirty="0" sz="1800"/>
              <a:t>be</a:t>
            </a:r>
            <a:r>
              <a:rPr dirty="0" sz="1800" spc="-5"/>
              <a:t> </a:t>
            </a:r>
            <a:r>
              <a:rPr dirty="0" sz="1800"/>
              <a:t>comp</a:t>
            </a:r>
            <a:r>
              <a:rPr dirty="0" sz="1800"/>
              <a:t>l</a:t>
            </a:r>
            <a:r>
              <a:rPr dirty="0" sz="1800"/>
              <a:t>e</a:t>
            </a:r>
            <a:r>
              <a:rPr dirty="0" sz="1800" spc="-5"/>
              <a:t>t</a:t>
            </a:r>
            <a:r>
              <a:rPr dirty="0" sz="1800"/>
              <a:t>ed?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85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T</a:t>
            </a:r>
            <a:r>
              <a:rPr dirty="0" sz="3600"/>
              <a:t>he</a:t>
            </a:r>
            <a:r>
              <a:rPr dirty="0" sz="3600" spc="-5"/>
              <a:t> </a:t>
            </a:r>
            <a:r>
              <a:rPr dirty="0" sz="3600"/>
              <a:t>D</a:t>
            </a:r>
            <a:r>
              <a:rPr dirty="0" sz="3600"/>
              <a:t>i</a:t>
            </a:r>
            <a:r>
              <a:rPr dirty="0" sz="3600"/>
              <a:t>sa</a:t>
            </a:r>
            <a:r>
              <a:rPr dirty="0" sz="3600" spc="-5"/>
              <a:t>s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/>
              <a:t>Plan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6862445" cy="3625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Plan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oped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qu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-ca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cri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busine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Plan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nclude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merg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responde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responsib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response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cku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Agre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service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carri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mmu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eg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recove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ry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service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86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-10"/>
              <a:t>T</a:t>
            </a:r>
            <a:r>
              <a:rPr dirty="0" sz="3600"/>
              <a:t>he</a:t>
            </a:r>
            <a:r>
              <a:rPr dirty="0" sz="3600" spc="-5"/>
              <a:t> </a:t>
            </a:r>
            <a:r>
              <a:rPr dirty="0" sz="3600"/>
              <a:t>D</a:t>
            </a:r>
            <a:r>
              <a:rPr dirty="0" sz="3600"/>
              <a:t>i</a:t>
            </a:r>
            <a:r>
              <a:rPr dirty="0" sz="3600"/>
              <a:t>sa</a:t>
            </a:r>
            <a:r>
              <a:rPr dirty="0" sz="3600" spc="-5"/>
              <a:t>s</a:t>
            </a:r>
            <a:r>
              <a:rPr dirty="0" sz="3600" spc="-10"/>
              <a:t>t</a:t>
            </a:r>
            <a:r>
              <a:rPr dirty="0" sz="3600"/>
              <a:t>e</a:t>
            </a:r>
            <a:r>
              <a:rPr dirty="0" sz="3600"/>
              <a:t>r</a:t>
            </a:r>
            <a:r>
              <a:rPr dirty="0" sz="3600" spc="-5"/>
              <a:t> </a:t>
            </a:r>
            <a:r>
              <a:rPr dirty="0" sz="3600"/>
              <a:t>Plan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130415" cy="327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Physica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recove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op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basi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cessi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rebu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 spc="-75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rm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vide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basi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cessi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devi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Ho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dirty="0" sz="1350" spc="-50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Exa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rep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organ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za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6C6C6C"/>
                </a:solidFill>
                <a:latin typeface="MS Gothic"/>
                <a:cs typeface="MS Gothic"/>
              </a:rPr>
              <a:t>’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ared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agree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ribu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si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simi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2222"/>
                </a:solidFill>
                <a:latin typeface="Arial"/>
                <a:cs typeface="Arial"/>
              </a:rPr>
              <a:t>87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Summa</a:t>
            </a:r>
            <a:r>
              <a:rPr dirty="0" sz="3600"/>
              <a:t>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040245" cy="346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38544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dirty="0" sz="2000" spc="-15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e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ga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hrea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syst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9842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requ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15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egri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15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exi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ruse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spre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comp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hou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20256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-re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harne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powe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using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powe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88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/>
              <a:t>Summa</a:t>
            </a:r>
            <a:r>
              <a:rPr dirty="0" sz="3600"/>
              <a:t>ry</a:t>
            </a:r>
            <a:r>
              <a:rPr dirty="0" sz="3600" spc="-5"/>
              <a:t> </a:t>
            </a:r>
            <a:r>
              <a:rPr dirty="0" sz="3600"/>
              <a:t>(co</a:t>
            </a:r>
            <a:r>
              <a:rPr dirty="0" sz="3600"/>
              <a:t>n</a:t>
            </a:r>
            <a:r>
              <a:rPr dirty="0" sz="3600" spc="-10"/>
              <a:t>t</a:t>
            </a:r>
            <a:r>
              <a:rPr dirty="0" sz="3600"/>
              <a:t>’</a:t>
            </a:r>
            <a:r>
              <a:rPr dirty="0" sz="3600"/>
              <a:t>d</a:t>
            </a:r>
            <a:r>
              <a:rPr dirty="0" sz="3600" spc="-10"/>
              <a:t>.</a:t>
            </a:r>
            <a:r>
              <a:rPr dirty="0" sz="360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215" y="2026920"/>
            <a:ext cx="7257415" cy="3553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1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rse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ware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sg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1905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Bo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ha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ve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ab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ili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au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sks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cker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remo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350" spc="-505">
                <a:solidFill>
                  <a:srgbClr val="B870B8"/>
                </a:solidFill>
                <a:latin typeface="Wingdings"/>
                <a:cs typeface="Wingdings"/>
              </a:rPr>
              <a:t></a:t>
            </a:r>
            <a:r>
              <a:rPr dirty="0" sz="1350" spc="-505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350" spc="114">
                <a:solidFill>
                  <a:srgbClr val="B870B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 spc="-4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cu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nua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cycl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ssessi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rk,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cie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oying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rch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ct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ure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ng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secu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ri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rf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rma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484505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114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ep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ne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wo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rk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ft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 d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sa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st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ccurs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3009" y="31877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89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6265" sz="5400" b="1">
                <a:solidFill>
                  <a:srgbClr val="B870B8"/>
                </a:solidFill>
                <a:latin typeface="Arial"/>
                <a:cs typeface="Arial"/>
              </a:rPr>
              <a:t>+</a:t>
            </a:r>
            <a:r>
              <a:rPr dirty="0" baseline="36265" sz="5400" spc="-337" b="1">
                <a:solidFill>
                  <a:srgbClr val="B870B8"/>
                </a:solidFill>
                <a:latin typeface="Arial"/>
                <a:cs typeface="Arial"/>
              </a:rPr>
              <a:t> </a:t>
            </a:r>
            <a:r>
              <a:rPr dirty="0" sz="3600" spc="175">
                <a:latin typeface="Trebuchet MS"/>
                <a:cs typeface="Trebuchet MS"/>
              </a:rPr>
              <a:t>S</a:t>
            </a:r>
            <a:r>
              <a:rPr dirty="0" sz="3600" spc="125">
                <a:latin typeface="Trebuchet MS"/>
                <a:cs typeface="Trebuchet MS"/>
              </a:rPr>
              <a:t>o</a:t>
            </a:r>
            <a:r>
              <a:rPr dirty="0" sz="3600" spc="-15">
                <a:latin typeface="Trebuchet MS"/>
                <a:cs typeface="Trebuchet MS"/>
              </a:rPr>
              <a:t>n</a:t>
            </a:r>
            <a:r>
              <a:rPr dirty="0" sz="3600" spc="250">
                <a:latin typeface="Trebuchet MS"/>
                <a:cs typeface="Trebuchet MS"/>
              </a:rPr>
              <a:t>y</a:t>
            </a:r>
            <a:r>
              <a:rPr dirty="0" sz="3600" spc="-670">
                <a:latin typeface="Trebuchet MS"/>
                <a:cs typeface="Trebuchet MS"/>
              </a:rPr>
              <a:t>’</a:t>
            </a:r>
            <a:r>
              <a:rPr dirty="0" sz="3600" spc="190">
                <a:latin typeface="Trebuchet MS"/>
                <a:cs typeface="Trebuchet MS"/>
              </a:rPr>
              <a:t>s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45">
                <a:latin typeface="Trebuchet MS"/>
                <a:cs typeface="Trebuchet MS"/>
              </a:rPr>
              <a:t>P</a:t>
            </a:r>
            <a:r>
              <a:rPr dirty="0" sz="3600">
                <a:latin typeface="Trebuchet MS"/>
                <a:cs typeface="Trebuchet MS"/>
              </a:rPr>
              <a:t>l</a:t>
            </a:r>
            <a:r>
              <a:rPr dirty="0" sz="3600" spc="-70">
                <a:latin typeface="Trebuchet MS"/>
                <a:cs typeface="Trebuchet MS"/>
              </a:rPr>
              <a:t>a</a:t>
            </a:r>
            <a:r>
              <a:rPr dirty="0" sz="3600" spc="215">
                <a:latin typeface="Trebuchet MS"/>
                <a:cs typeface="Trebuchet MS"/>
              </a:rPr>
              <a:t>yS</a:t>
            </a:r>
            <a:r>
              <a:rPr dirty="0" sz="3600" spc="-340">
                <a:latin typeface="Trebuchet MS"/>
                <a:cs typeface="Trebuchet MS"/>
              </a:rPr>
              <a:t>t</a:t>
            </a:r>
            <a:r>
              <a:rPr dirty="0" sz="3600" spc="20">
                <a:latin typeface="Trebuchet MS"/>
                <a:cs typeface="Trebuchet MS"/>
              </a:rPr>
              <a:t>a</a:t>
            </a:r>
            <a:r>
              <a:rPr dirty="0" sz="3600" spc="-340">
                <a:latin typeface="Trebuchet MS"/>
                <a:cs typeface="Trebuchet MS"/>
              </a:rPr>
              <a:t>t</a:t>
            </a:r>
            <a:r>
              <a:rPr dirty="0" sz="3600" spc="50">
                <a:latin typeface="Trebuchet MS"/>
                <a:cs typeface="Trebuchet MS"/>
              </a:rPr>
              <a:t>i</a:t>
            </a:r>
            <a:r>
              <a:rPr dirty="0" sz="3600" spc="95">
                <a:latin typeface="Trebuchet MS"/>
                <a:cs typeface="Trebuchet MS"/>
              </a:rPr>
              <a:t>o</a:t>
            </a:r>
            <a:r>
              <a:rPr dirty="0" sz="3600" spc="95">
                <a:latin typeface="Trebuchet MS"/>
                <a:cs typeface="Trebuchet MS"/>
              </a:rPr>
              <a:t>n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285">
                <a:latin typeface="Trebuchet MS"/>
                <a:cs typeface="Trebuchet MS"/>
              </a:rPr>
              <a:t>N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-340">
                <a:latin typeface="Trebuchet MS"/>
                <a:cs typeface="Trebuchet MS"/>
              </a:rPr>
              <a:t>t</a:t>
            </a:r>
            <a:r>
              <a:rPr dirty="0" sz="3600" spc="-35">
                <a:latin typeface="Trebuchet MS"/>
                <a:cs typeface="Trebuchet MS"/>
              </a:rPr>
              <a:t>w</a:t>
            </a:r>
            <a:r>
              <a:rPr dirty="0" sz="3600" spc="125">
                <a:latin typeface="Trebuchet MS"/>
                <a:cs typeface="Trebuchet MS"/>
              </a:rPr>
              <a:t>o</a:t>
            </a:r>
            <a:r>
              <a:rPr dirty="0" sz="3600" spc="25">
                <a:latin typeface="Trebuchet MS"/>
                <a:cs typeface="Trebuchet MS"/>
              </a:rPr>
              <a:t>r</a:t>
            </a:r>
            <a:r>
              <a:rPr dirty="0" sz="3600" spc="245">
                <a:latin typeface="Trebuchet MS"/>
                <a:cs typeface="Trebuchet MS"/>
              </a:rPr>
              <a:t>k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6204" y="318770"/>
            <a:ext cx="19685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5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5" y="2026920"/>
            <a:ext cx="7383780" cy="3262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21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il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2011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762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Im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pa</a:t>
            </a:r>
            <a:r>
              <a:rPr dirty="0" sz="2000" spc="-7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: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77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yS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6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cco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d;</a:t>
            </a:r>
            <a:r>
              <a:rPr dirty="0" sz="2000" spc="-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sa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id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3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lo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20">
                <a:solidFill>
                  <a:srgbClr val="595959"/>
                </a:solidFill>
                <a:latin typeface="Trebuchet MS"/>
                <a:cs typeface="Trebuchet MS"/>
              </a:rPr>
              <a:t>ile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sit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wn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595959"/>
                </a:solidFill>
                <a:latin typeface="Trebuchet MS"/>
                <a:cs typeface="Trebuchet MS"/>
              </a:rPr>
              <a:t>month.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</a:pPr>
            <a:r>
              <a:rPr dirty="0" sz="1500" spc="-565">
                <a:solidFill>
                  <a:srgbClr val="663366"/>
                </a:solidFill>
                <a:latin typeface="Wingdings"/>
                <a:cs typeface="Wingdings"/>
              </a:rPr>
              <a:t></a:t>
            </a:r>
            <a:r>
              <a:rPr dirty="0" sz="1500" spc="-565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1500" spc="-7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dirty="0" sz="2000" spc="21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25">
                <a:solidFill>
                  <a:srgbClr val="595959"/>
                </a:solidFill>
                <a:latin typeface="Trebuchet MS"/>
                <a:cs typeface="Trebuchet MS"/>
              </a:rPr>
              <a:t>bo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10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illio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cco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35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v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-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">
                <a:solidFill>
                  <a:srgbClr val="595959"/>
                </a:solidFill>
                <a:latin typeface="Trebuchet MS"/>
                <a:cs typeface="Trebuchet MS"/>
              </a:rPr>
              <a:t>dit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ca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um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sso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cia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wit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5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dirty="0" sz="2000" spc="-80">
                <a:solidFill>
                  <a:srgbClr val="595959"/>
                </a:solidFill>
                <a:latin typeface="Trebuchet MS"/>
                <a:cs typeface="Trebuchet MS"/>
              </a:rPr>
              <a:t>ut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sa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id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595959"/>
                </a:solidFill>
                <a:latin typeface="Trebuchet MS"/>
                <a:cs typeface="Trebuchet MS"/>
              </a:rPr>
              <a:t>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vid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ce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se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um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 spc="8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le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r>
              <a:rPr dirty="0" sz="2000" spc="-3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-5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">
                <a:solidFill>
                  <a:srgbClr val="595959"/>
                </a:solidFill>
                <a:latin typeface="Trebuchet MS"/>
                <a:cs typeface="Trebuchet MS"/>
              </a:rPr>
              <a:t>dit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ca</a:t>
            </a:r>
            <a:r>
              <a:rPr dirty="0" sz="2000" spc="-2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um</a:t>
            </a:r>
            <a:r>
              <a:rPr dirty="0" sz="2000" spc="114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2000">
                <a:solidFill>
                  <a:srgbClr val="595959"/>
                </a:solidFill>
                <a:latin typeface="Trebuchet MS"/>
                <a:cs typeface="Trebuchet MS"/>
              </a:rPr>
              <a:t>rs,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dirty="0" sz="2000" spc="35">
                <a:solidFill>
                  <a:srgbClr val="595959"/>
                </a:solidFill>
                <a:latin typeface="Trebuchet MS"/>
                <a:cs typeface="Trebuchet MS"/>
              </a:rPr>
              <a:t>li</a:t>
            </a:r>
            <a:r>
              <a:rPr dirty="0" sz="2000" spc="5">
                <a:solidFill>
                  <a:srgbClr val="595959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pe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rs</a:t>
            </a:r>
            <a:r>
              <a:rPr dirty="0" sz="2000" spc="85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20">
                <a:solidFill>
                  <a:srgbClr val="595959"/>
                </a:solidFill>
                <a:latin typeface="Trebuchet MS"/>
                <a:cs typeface="Trebuchet MS"/>
              </a:rPr>
              <a:t>f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rm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2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st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4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ypt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135">
                <a:solidFill>
                  <a:srgbClr val="595959"/>
                </a:solidFill>
                <a:latin typeface="Trebuchet MS"/>
                <a:cs typeface="Trebuchet MS"/>
              </a:rPr>
              <a:t>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da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90">
                <a:solidFill>
                  <a:srgbClr val="595959"/>
                </a:solidFill>
                <a:latin typeface="Trebuchet MS"/>
                <a:cs typeface="Trebuchet MS"/>
              </a:rPr>
              <a:t>ba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5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dirty="0" sz="2000" spc="-1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00">
                <a:solidFill>
                  <a:srgbClr val="595959"/>
                </a:solidFill>
                <a:latin typeface="Trebuchet MS"/>
                <a:cs typeface="Trebuchet MS"/>
              </a:rPr>
              <a:t>lt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110">
                <a:solidFill>
                  <a:srgbClr val="595959"/>
                </a:solidFill>
                <a:latin typeface="Trebuchet MS"/>
                <a:cs typeface="Trebuchet MS"/>
              </a:rPr>
              <a:t>ugh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14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sa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id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-19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dirty="0" sz="2000" spc="75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dirty="0" sz="2000" spc="25">
                <a:solidFill>
                  <a:srgbClr val="595959"/>
                </a:solidFill>
                <a:latin typeface="Trebuchet MS"/>
                <a:cs typeface="Trebuchet MS"/>
              </a:rPr>
              <a:t>ypt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io</a:t>
            </a:r>
            <a:r>
              <a:rPr dirty="0" sz="2000" spc="5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595959"/>
                </a:solidFill>
                <a:latin typeface="Trebuchet MS"/>
                <a:cs typeface="Trebuchet MS"/>
              </a:rPr>
              <a:t>syst</a:t>
            </a:r>
            <a:r>
              <a:rPr dirty="0" sz="2000" spc="5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595959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2000" spc="105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dirty="0" sz="20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595959"/>
                </a:solidFill>
                <a:latin typeface="Trebuchet MS"/>
                <a:cs typeface="Trebuchet MS"/>
              </a:rPr>
              <a:t>us</a:t>
            </a:r>
            <a:r>
              <a:rPr dirty="0" sz="2000" spc="65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dirty="0" sz="2000" spc="-10">
                <a:solidFill>
                  <a:srgbClr val="595959"/>
                </a:solidFill>
                <a:latin typeface="Trebuchet MS"/>
                <a:cs typeface="Trebuchet MS"/>
              </a:rPr>
              <a:t>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2015-08-29T17:40:22Z</dcterms:created>
  <dcterms:modified xsi:type="dcterms:W3CDTF">2015-08-29T17:40:22Z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2015-08-29T00:00:00Z</vt:filetime>
  </property>
</Properties>
</file>