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9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5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49EFDA-4DA0-4D21-8ADA-B52C794C2BC0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34F710-29F2-40F6-8389-0C2F4E33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importance and attributes of </a:t>
            </a:r>
            <a:br>
              <a:rPr lang="en-US" dirty="0" smtClean="0"/>
            </a:br>
            <a:r>
              <a:rPr lang="en-US" dirty="0" smtClean="0"/>
              <a:t>database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Charles Clayton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ITMS528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Research Paper Presentation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3153"/>
            <a:ext cx="8534400" cy="868680"/>
          </a:xfrm>
        </p:spPr>
        <p:txBody>
          <a:bodyPr>
            <a:normAutofit/>
          </a:bodyPr>
          <a:lstStyle/>
          <a:p>
            <a:r>
              <a:rPr lang="en-US" dirty="0" smtClean="0"/>
              <a:t>Blowfish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74320"/>
            <a:ext cx="11067521" cy="658368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Blowfish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Also a symmetric </a:t>
            </a:r>
            <a:r>
              <a:rPr lang="en-US" sz="2400" b="1" dirty="0" smtClean="0">
                <a:solidFill>
                  <a:schemeClr val="bg1"/>
                </a:solidFill>
              </a:rPr>
              <a:t>key, </a:t>
            </a:r>
            <a:r>
              <a:rPr lang="en-US" sz="2400" b="1" dirty="0" smtClean="0">
                <a:solidFill>
                  <a:schemeClr val="bg1"/>
                </a:solidFill>
              </a:rPr>
              <a:t>block cipher encryption algorithm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Created by Bruce </a:t>
            </a:r>
            <a:r>
              <a:rPr lang="en-US" sz="2400" b="1" dirty="0" err="1" smtClean="0">
                <a:solidFill>
                  <a:schemeClr val="bg1"/>
                </a:solidFill>
              </a:rPr>
              <a:t>Schneier</a:t>
            </a:r>
            <a:r>
              <a:rPr lang="en-US" sz="2400" b="1" dirty="0" smtClean="0">
                <a:solidFill>
                  <a:schemeClr val="bg1"/>
                </a:solidFill>
              </a:rPr>
              <a:t> in 1993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Available free of charge and without restriction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Block size of 64 bits (half that of AES)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Key lengths of </a:t>
            </a:r>
            <a:r>
              <a:rPr lang="en-US" sz="2400" b="1" dirty="0" smtClean="0">
                <a:solidFill>
                  <a:schemeClr val="bg1"/>
                </a:solidFill>
              </a:rPr>
              <a:t>128 bits by default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Length can be customized from 32 to 448 bits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No known cryptanalysis can break it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Can be broken by brute force attack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 key length of 256 bits or greater can prevent this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978408"/>
          </a:xfrm>
        </p:spPr>
        <p:txBody>
          <a:bodyPr>
            <a:normAutofit/>
          </a:bodyPr>
          <a:lstStyle/>
          <a:p>
            <a:r>
              <a:rPr lang="en-US" dirty="0" err="1" smtClean="0"/>
              <a:t>twofish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20134"/>
            <a:ext cx="11067521" cy="6637866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Twofish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Another symmetric key block cipher encryption algorithm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Also created by Bruce </a:t>
            </a:r>
            <a:r>
              <a:rPr lang="en-US" sz="2400" b="1" dirty="0" err="1" smtClean="0">
                <a:solidFill>
                  <a:schemeClr val="bg1"/>
                </a:solidFill>
              </a:rPr>
              <a:t>Schneier</a:t>
            </a:r>
            <a:r>
              <a:rPr lang="en-US" sz="2400" b="1" dirty="0" smtClean="0">
                <a:solidFill>
                  <a:schemeClr val="bg1"/>
                </a:solidFill>
              </a:rPr>
              <a:t>, in 1998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Was a finalist in the competition to create AES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Block size of 128 bits (the same as AES)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Key lengths of </a:t>
            </a:r>
            <a:r>
              <a:rPr lang="en-US" sz="2400" b="1" dirty="0" smtClean="0">
                <a:solidFill>
                  <a:schemeClr val="bg1"/>
                </a:solidFill>
              </a:rPr>
              <a:t>128, 192, or 256 bits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The key lengths below 128 bits found in Blowfish were eliminated 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No known cryptanalysis can break it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Can out-perform AES in speed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It is considered superior to AES by some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10694988" cy="960120"/>
          </a:xfrm>
        </p:spPr>
        <p:txBody>
          <a:bodyPr>
            <a:normAutofit/>
          </a:bodyPr>
          <a:lstStyle/>
          <a:p>
            <a:r>
              <a:rPr lang="en-US" dirty="0" smtClean="0"/>
              <a:t>RSA (</a:t>
            </a:r>
            <a:r>
              <a:rPr lang="en-US" dirty="0" err="1"/>
              <a:t>Rivest</a:t>
            </a:r>
            <a:r>
              <a:rPr lang="en-US" dirty="0"/>
              <a:t>-Shamir-</a:t>
            </a:r>
            <a:r>
              <a:rPr lang="en-US" dirty="0" err="1"/>
              <a:t>Adleman</a:t>
            </a:r>
            <a:r>
              <a:rPr lang="en-US" dirty="0"/>
              <a:t> </a:t>
            </a:r>
            <a:r>
              <a:rPr lang="en-US" dirty="0" smtClean="0"/>
              <a:t>encryption)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20134"/>
            <a:ext cx="11067521" cy="663786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RSA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first asymmetric key algorithm mentioned here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Primarily for use in encryption of data during transmission, not at rest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key is created by multiplying two 155 digit prime numbers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</a:rPr>
              <a:t>This creates a 310 digit number</a:t>
            </a:r>
          </a:p>
          <a:p>
            <a:pPr lvl="2"/>
            <a:r>
              <a:rPr lang="en-US" sz="2200" b="1" dirty="0" smtClean="0">
                <a:solidFill>
                  <a:schemeClr val="bg1"/>
                </a:solidFill>
              </a:rPr>
              <a:t>It is so large, it cannot be factored (broken) using current computers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most widely used asymmetric algorithm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Not only used in database security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Also used in SSH, </a:t>
            </a:r>
            <a:r>
              <a:rPr lang="en-US" sz="2400" b="1" dirty="0" err="1" smtClean="0">
                <a:solidFill>
                  <a:schemeClr val="bg1"/>
                </a:solidFill>
              </a:rPr>
              <a:t>OpenPGP</a:t>
            </a:r>
            <a:r>
              <a:rPr lang="en-US" sz="2400" b="1" dirty="0" smtClean="0">
                <a:solidFill>
                  <a:schemeClr val="bg1"/>
                </a:solidFill>
              </a:rPr>
              <a:t>, S/MIME, SSL/TLS, and web browsers</a:t>
            </a:r>
          </a:p>
        </p:txBody>
      </p:sp>
    </p:spTree>
    <p:extLst>
      <p:ext uri="{BB962C8B-B14F-4D97-AF65-F5344CB8AC3E}">
        <p14:creationId xmlns:p14="http://schemas.microsoft.com/office/powerpoint/2010/main" val="840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10694988" cy="886968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SA (digital signature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20134"/>
            <a:ext cx="11067521" cy="586977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DSA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Asymmetric key algorithm 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Very similar to RSA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Does not use prime number factorization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Instead uses discrete logarithms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 small fraction faster than RSA for creating signatures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 small fraction slower than RSA for validating the signatures</a:t>
            </a:r>
          </a:p>
        </p:txBody>
      </p:sp>
    </p:spTree>
    <p:extLst>
      <p:ext uri="{BB962C8B-B14F-4D97-AF65-F5344CB8AC3E}">
        <p14:creationId xmlns:p14="http://schemas.microsoft.com/office/powerpoint/2010/main" val="33135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960119"/>
          </a:xfrm>
        </p:spPr>
        <p:txBody>
          <a:bodyPr>
            <a:normAutofit/>
          </a:bodyPr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566928"/>
            <a:ext cx="11067521" cy="629107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Almost all organizations use databases to store private data.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Layered security is a must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However, if/when this security is broken, the best way to ensure that the information stored in databases is not accessed is encryption.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Symmetric key for data at rest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AES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Triple-DES</a:t>
            </a:r>
          </a:p>
          <a:p>
            <a:pPr lvl="1"/>
            <a:r>
              <a:rPr lang="en-US" sz="2400" b="1" dirty="0" err="1" smtClean="0">
                <a:solidFill>
                  <a:schemeClr val="bg1"/>
                </a:solidFill>
              </a:rPr>
              <a:t>Twofish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Asymmetric key for data transmission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RSA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DSA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950975"/>
          </a:xfrm>
        </p:spPr>
        <p:txBody>
          <a:bodyPr>
            <a:normAutofit/>
          </a:bodyPr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185332"/>
            <a:ext cx="11067521" cy="441994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Thank you for listening!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security-</a:t>
            </a:r>
            <a:br>
              <a:rPr lang="en-US" dirty="0" smtClean="0"/>
            </a:br>
            <a:r>
              <a:rPr lang="en-US" dirty="0" smtClean="0"/>
              <a:t>Why it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960120"/>
            <a:ext cx="11067521" cy="589788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Almost all organizations use databases to store private data.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Keeping this data secure can prevent many issues.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Financial loss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Decreased business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Lowered stock values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Legal consequences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Penalties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Lawsuits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344167"/>
          </a:xfrm>
        </p:spPr>
        <p:txBody>
          <a:bodyPr>
            <a:normAutofit/>
          </a:bodyPr>
          <a:lstStyle/>
          <a:p>
            <a:r>
              <a:rPr lang="en-US" dirty="0"/>
              <a:t>What types of security should be implemented on a </a:t>
            </a:r>
            <a:r>
              <a:rPr lang="en-US" dirty="0" smtClean="0"/>
              <a:t>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70432"/>
            <a:ext cx="11067520" cy="568756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Layered security is always preferred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Securing the system at multiple levels creates multiple security fronts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Passwords and other login credentials are a good start…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But what about the inevitable security breach?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Experts agree that almost all organizations are vulnerable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Attackers use more advanced methods every day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What is an excellent method of securing data, even if attackers penetrate the system and obtain the data?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ENCRYPTION!</a:t>
            </a:r>
          </a:p>
        </p:txBody>
      </p:sp>
    </p:spTree>
    <p:extLst>
      <p:ext uri="{BB962C8B-B14F-4D97-AF65-F5344CB8AC3E}">
        <p14:creationId xmlns:p14="http://schemas.microsoft.com/office/powerpoint/2010/main" val="19049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389887"/>
          </a:xfrm>
        </p:spPr>
        <p:txBody>
          <a:bodyPr>
            <a:normAutofit/>
          </a:bodyPr>
          <a:lstStyle/>
          <a:p>
            <a:r>
              <a:rPr lang="en-US" dirty="0" smtClean="0"/>
              <a:t>Database encryption-</a:t>
            </a:r>
            <a:br>
              <a:rPr lang="en-US" dirty="0" smtClean="0"/>
            </a:br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097280"/>
            <a:ext cx="11345332" cy="576072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Oxford Dictionary defines encryption as: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>
                <a:solidFill>
                  <a:schemeClr val="bg1"/>
                </a:solidFill>
              </a:rPr>
              <a:t>The process of converting information or data into a code, especially to prevent unauthorized access”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This means that the plaintext or readable numerical data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Is converted into unreadable or seemingly random strings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decryption method is unknown or unattainable by attackers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Even if unauthorized sources obtain the encrypted data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They will not be able to read it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It will be useless to them</a:t>
            </a:r>
          </a:p>
        </p:txBody>
      </p:sp>
    </p:spTree>
    <p:extLst>
      <p:ext uri="{BB962C8B-B14F-4D97-AF65-F5344CB8AC3E}">
        <p14:creationId xmlns:p14="http://schemas.microsoft.com/office/powerpoint/2010/main" val="61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399032"/>
          </a:xfrm>
        </p:spPr>
        <p:txBody>
          <a:bodyPr>
            <a:normAutofit/>
          </a:bodyPr>
          <a:lstStyle/>
          <a:p>
            <a:r>
              <a:rPr lang="en-US" dirty="0" smtClean="0"/>
              <a:t>Which data should be encrypted?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859536"/>
            <a:ext cx="11067521" cy="599846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Encrypting data does cost time and money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How is it determined which data should be encrypted?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Standards and regulations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HIPAA (Medical industry)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PCI Standards (Payment Card Industry)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Many others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Personally Identifiable Information (PII)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Proprietary information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Research and development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Anything that can cost company money if publically disclosed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444752"/>
          </a:xfrm>
        </p:spPr>
        <p:txBody>
          <a:bodyPr>
            <a:normAutofit/>
          </a:bodyPr>
          <a:lstStyle/>
          <a:p>
            <a:r>
              <a:rPr lang="en-US" dirty="0" smtClean="0"/>
              <a:t>Popular database </a:t>
            </a:r>
            <a:br>
              <a:rPr lang="en-US" dirty="0" smtClean="0"/>
            </a:br>
            <a:r>
              <a:rPr lang="en-US" dirty="0" smtClean="0"/>
              <a:t>encryption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005840"/>
            <a:ext cx="11067521" cy="585216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Transparent Data Encryption (TDE)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Symmetric key encryption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Block cyphers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Used to secure data at rest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AES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Triple-DES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Blowfish</a:t>
            </a: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Twofish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463039"/>
          </a:xfrm>
        </p:spPr>
        <p:txBody>
          <a:bodyPr>
            <a:normAutofit/>
          </a:bodyPr>
          <a:lstStyle/>
          <a:p>
            <a:r>
              <a:rPr lang="en-US" dirty="0" smtClean="0"/>
              <a:t>Popular database </a:t>
            </a:r>
            <a:br>
              <a:rPr lang="en-US" dirty="0" smtClean="0"/>
            </a:br>
            <a:r>
              <a:rPr lang="en-US" dirty="0" smtClean="0"/>
              <a:t>encryption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20134"/>
            <a:ext cx="11067521" cy="663786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Asymmetric key encryption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Used during transmission of data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RSA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DSA 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These two are very similar, and each has benefits and drawbacks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Some people consider them interchangeable</a:t>
            </a:r>
          </a:p>
          <a:p>
            <a:pPr marL="914400" lvl="2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435607"/>
          </a:xfrm>
        </p:spPr>
        <p:txBody>
          <a:bodyPr>
            <a:normAutofit/>
          </a:bodyPr>
          <a:lstStyle/>
          <a:p>
            <a:r>
              <a:rPr lang="en-US" dirty="0" smtClean="0"/>
              <a:t>AES (Advanced encryption standard)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896112"/>
            <a:ext cx="11067521" cy="59618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AES (Advanced encryption </a:t>
            </a:r>
            <a:r>
              <a:rPr lang="en-US" sz="2400" b="1" dirty="0" smtClean="0">
                <a:solidFill>
                  <a:schemeClr val="bg1"/>
                </a:solidFill>
              </a:rPr>
              <a:t>standard) 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Symmetric </a:t>
            </a:r>
            <a:r>
              <a:rPr lang="en-US" sz="2400" b="1" dirty="0" smtClean="0">
                <a:solidFill>
                  <a:schemeClr val="bg1"/>
                </a:solidFill>
              </a:rPr>
              <a:t>key block cipher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Used to encrypt data at rest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Block size of 128 bits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Key lengths of 128, 192, and 256 bits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Created in 1997 to replace DES algorithm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Longer key lengths than its predecessors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Encrypts quickly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Triple-des (3des)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923544"/>
            <a:ext cx="11067521" cy="593445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Triple-DES 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</a:rPr>
              <a:t>3DES)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Also a symmetric key block cipher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Also used to encrypt data at rest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Block size of 64 bits (half that of AES)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Key lengths of </a:t>
            </a:r>
            <a:r>
              <a:rPr lang="en-US" sz="2400" b="1" dirty="0" smtClean="0">
                <a:solidFill>
                  <a:schemeClr val="bg1"/>
                </a:solidFill>
              </a:rPr>
              <a:t>192 bits, with 24 bits for parity check (168 bits actual)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Created to temporarily replace DES algorithm until AES created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Triple the key length of DES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Encrypts more slowly than AES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719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The importance and attributes of  database encryption</vt:lpstr>
      <vt:lpstr>Database security- Why it is important</vt:lpstr>
      <vt:lpstr>What types of security should be implemented on a database?</vt:lpstr>
      <vt:lpstr>Database encryption- what it does</vt:lpstr>
      <vt:lpstr>Which data should be encrypted?</vt:lpstr>
      <vt:lpstr>Popular database  encryption methods</vt:lpstr>
      <vt:lpstr>Popular database  encryption methods</vt:lpstr>
      <vt:lpstr>AES (Advanced encryption standard)</vt:lpstr>
      <vt:lpstr>Triple-des (3des)</vt:lpstr>
      <vt:lpstr>Blowfish</vt:lpstr>
      <vt:lpstr>twofish</vt:lpstr>
      <vt:lpstr>RSA (Rivest-Shamir-Adleman encryption)</vt:lpstr>
      <vt:lpstr>DSA (digital signature algorithm)</vt:lpstr>
      <vt:lpstr>In conclusion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and attributes of database encryption</dc:title>
  <dc:creator>Chuck</dc:creator>
  <cp:lastModifiedBy>Chuck</cp:lastModifiedBy>
  <cp:revision>20</cp:revision>
  <dcterms:created xsi:type="dcterms:W3CDTF">2015-10-20T03:57:13Z</dcterms:created>
  <dcterms:modified xsi:type="dcterms:W3CDTF">2015-10-21T02:28:21Z</dcterms:modified>
</cp:coreProperties>
</file>