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9" r:id="rId12"/>
    <p:sldId id="268" r:id="rId13"/>
    <p:sldId id="270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8106" y="295657"/>
            <a:ext cx="9698973" cy="2072640"/>
          </a:xfrm>
        </p:spPr>
        <p:txBody>
          <a:bodyPr/>
          <a:lstStyle/>
          <a:p>
            <a:r>
              <a:rPr lang="en-US" dirty="0" smtClean="0"/>
              <a:t>Cloud Based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5579" y="3291840"/>
            <a:ext cx="8825658" cy="3337560"/>
          </a:xfrm>
        </p:spPr>
        <p:txBody>
          <a:bodyPr>
            <a:normAutofit/>
          </a:bodyPr>
          <a:lstStyle/>
          <a:p>
            <a:r>
              <a:rPr lang="en-US" dirty="0" smtClean="0"/>
              <a:t>					Bharath Kumar Poosa</a:t>
            </a:r>
          </a:p>
          <a:p>
            <a:r>
              <a:rPr lang="en-US" dirty="0" smtClean="0"/>
              <a:t>							A20320186</a:t>
            </a:r>
          </a:p>
          <a:p>
            <a:r>
              <a:rPr lang="en-US" dirty="0" smtClean="0"/>
              <a:t>	MASTERS IN INFORMATION TECHNOLOGY AND MANAGEMENT</a:t>
            </a:r>
          </a:p>
          <a:p>
            <a:endParaRPr lang="en-US" dirty="0"/>
          </a:p>
          <a:p>
            <a:r>
              <a:rPr lang="en-US" dirty="0" smtClean="0"/>
              <a:t>				    Course: Database </a:t>
            </a:r>
            <a:r>
              <a:rPr lang="en-US" dirty="0" smtClean="0"/>
              <a:t>security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Professor: Hosea Lee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6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Integrity/Availability Concerns and Solutions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761 data breaches in 2010, 73% had been breached by a </a:t>
            </a:r>
            <a:r>
              <a:rPr lang="en-US" dirty="0" smtClean="0"/>
              <a:t>cyber-attack.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Data breach violates confidentiality</a:t>
            </a:r>
            <a:r>
              <a:rPr lang="en-US" dirty="0"/>
              <a:t>, availability and integrity policies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Cloud Service Outage leads to Availability concerns.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External Access and Audits to data on the cloud will resolve Integrity issues.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Replication of data to multiple availability zones.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65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Compliance and Security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Compliance issues arise as soon as the customer is using the storage or backup </a:t>
            </a:r>
            <a:r>
              <a:rPr lang="en-US" dirty="0" smtClean="0"/>
              <a:t>services.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People in the organization not fully aware of the Security policies. </a:t>
            </a:r>
          </a:p>
          <a:p>
            <a:pPr>
              <a:lnSpc>
                <a:spcPct val="150000"/>
              </a:lnSpc>
            </a:pPr>
            <a:r>
              <a:rPr lang="en-US" dirty="0"/>
              <a:t>SLA agreement should also be made between customer and cloud service </a:t>
            </a:r>
            <a:r>
              <a:rPr lang="en-US" dirty="0" smtClean="0"/>
              <a:t>provider on data access.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Recommended approaches from CSA, NIST, ENSIA, ISO and adhere to federal rules. 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63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Patch Updates Concerns and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Concern about who is responsible for the patch updates.</a:t>
            </a:r>
          </a:p>
          <a:p>
            <a:pPr>
              <a:lnSpc>
                <a:spcPct val="150000"/>
              </a:lnSpc>
            </a:pPr>
            <a:r>
              <a:rPr lang="en-US" dirty="0"/>
              <a:t>90% of exploited attacks had patches available for at least six months before the data </a:t>
            </a:r>
            <a:r>
              <a:rPr lang="en-US" dirty="0" smtClean="0"/>
              <a:t>breach as per 2008 Verizon report.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AWS tells its customers there are responsible for the patch updates.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Agreement should be made and make sure patches are applied as soon as they are released.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Can eliminate DNS attacks, IP Spoofing and other security incidents.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Follow the best practices and recommended approaches from CSA, NIST, ENSIA, IEEE, ISO.</a:t>
            </a:r>
          </a:p>
          <a:p>
            <a:pPr>
              <a:lnSpc>
                <a:spcPct val="150000"/>
              </a:lnSpc>
            </a:pPr>
            <a:r>
              <a:rPr lang="en-US" dirty="0"/>
              <a:t>R</a:t>
            </a:r>
            <a:r>
              <a:rPr lang="en-US" dirty="0" smtClean="0"/>
              <a:t>eplicating </a:t>
            </a:r>
            <a:r>
              <a:rPr lang="en-US" dirty="0"/>
              <a:t>data, </a:t>
            </a:r>
            <a:r>
              <a:rPr lang="en-US" dirty="0" smtClean="0"/>
              <a:t>Encrypting </a:t>
            </a:r>
            <a:r>
              <a:rPr lang="en-US" dirty="0"/>
              <a:t>data, </a:t>
            </a:r>
            <a:r>
              <a:rPr lang="en-US" dirty="0" smtClean="0"/>
              <a:t>Backing </a:t>
            </a:r>
            <a:r>
              <a:rPr lang="en-US" dirty="0"/>
              <a:t>up servers, </a:t>
            </a:r>
            <a:r>
              <a:rPr lang="en-US" dirty="0" smtClean="0"/>
              <a:t>Identity </a:t>
            </a:r>
            <a:r>
              <a:rPr lang="en-US" dirty="0"/>
              <a:t> A</a:t>
            </a:r>
            <a:r>
              <a:rPr lang="en-US" dirty="0" smtClean="0"/>
              <a:t>ccess </a:t>
            </a:r>
            <a:r>
              <a:rPr lang="en-US" dirty="0"/>
              <a:t>M</a:t>
            </a:r>
            <a:r>
              <a:rPr lang="en-US" dirty="0" smtClean="0"/>
              <a:t>anagement </a:t>
            </a:r>
            <a:r>
              <a:rPr lang="en-US" dirty="0"/>
              <a:t>can further reduce the security </a:t>
            </a:r>
            <a:r>
              <a:rPr lang="en-US" dirty="0" smtClean="0"/>
              <a:t>concerns.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Make Contract/SLA agreements with the cloud service provider for compliance and legal related issues.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Virtualization Security has to be focused on as there are only 3% solutions for 12% security concerns.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99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1" y="2427822"/>
            <a:ext cx="9404723" cy="1400530"/>
          </a:xfrm>
        </p:spPr>
        <p:txBody>
          <a:bodyPr/>
          <a:lstStyle/>
          <a:p>
            <a:pPr algn="ctr"/>
            <a:r>
              <a:rPr lang="en-US" sz="7200" dirty="0" smtClean="0"/>
              <a:t>Q&amp;A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71986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64208"/>
            <a:ext cx="8946541" cy="45841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Cloud computing provides on demand computing resources and services through its three different cloud models: Software as a Service (SAAS), Platform as a Service (PAAS) and Infrastructure as a service (IAAS).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Cloud computing provides a distributed architecture and offers a highly </a:t>
            </a:r>
            <a:r>
              <a:rPr lang="en-US" dirty="0" smtClean="0"/>
              <a:t>scalable, </a:t>
            </a:r>
            <a:r>
              <a:rPr lang="en-US" dirty="0"/>
              <a:t>high availability and </a:t>
            </a:r>
            <a:r>
              <a:rPr lang="en-US" dirty="0" smtClean="0"/>
              <a:t>reliability platform for customers.</a:t>
            </a:r>
          </a:p>
          <a:p>
            <a:pPr>
              <a:lnSpc>
                <a:spcPct val="150000"/>
              </a:lnSpc>
            </a:pPr>
            <a:r>
              <a:rPr lang="en-US" dirty="0"/>
              <a:t>Big players like Amazon, IBM, Microsoft, Google etc. offer their services on pay-per-use </a:t>
            </a:r>
            <a:r>
              <a:rPr lang="en-US" dirty="0" smtClean="0"/>
              <a:t>pattern.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0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Types of Cloud Models: Private, Public, Hybrid, Community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82</a:t>
            </a:r>
            <a:r>
              <a:rPr lang="en-US" dirty="0"/>
              <a:t>% of the companies reported that they have saved time and </a:t>
            </a:r>
            <a:r>
              <a:rPr lang="en-US" dirty="0" smtClean="0"/>
              <a:t>money.</a:t>
            </a:r>
          </a:p>
          <a:p>
            <a:pPr>
              <a:lnSpc>
                <a:spcPct val="150000"/>
              </a:lnSpc>
            </a:pPr>
            <a:r>
              <a:rPr lang="en-US" dirty="0"/>
              <a:t>Amazon is clearly the leader in the cloud services with an annual revenue of 7.3 billion </a:t>
            </a:r>
            <a:r>
              <a:rPr lang="en-US" dirty="0" smtClean="0"/>
              <a:t>USD.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/>
              <a:t>By 2015 the average estimate of spending on cloud services would exceed $180 </a:t>
            </a:r>
            <a:r>
              <a:rPr lang="en-US" dirty="0" smtClean="0"/>
              <a:t>billion.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23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4081" cy="5051970"/>
          </a:xfrm>
        </p:spPr>
        <p:txBody>
          <a:bodyPr/>
          <a:lstStyle/>
          <a:p>
            <a:r>
              <a:rPr lang="en-US" dirty="0" smtClean="0"/>
              <a:t>Security Concerns and Solutions in Cloud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/>
              <a:t>Image from </a:t>
            </a:r>
            <a:r>
              <a:rPr lang="en-US" sz="1600" dirty="0" smtClean="0"/>
              <a:t>Gonzalez </a:t>
            </a:r>
            <a:r>
              <a:rPr lang="en-US" sz="1600" dirty="0"/>
              <a:t>et al. Journal of Cloud Computing: Advances, Systems and Applications 2012</a:t>
            </a:r>
            <a:endParaRPr lang="en-US" sz="16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2084832"/>
            <a:ext cx="4226175" cy="3989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0" y="2084832"/>
            <a:ext cx="4096512" cy="39898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326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</a:t>
            </a:r>
            <a:r>
              <a:rPr lang="en-US" dirty="0" smtClean="0"/>
              <a:t>.. </a:t>
            </a:r>
            <a:r>
              <a:rPr lang="en-US" dirty="0" smtClean="0"/>
              <a:t>Security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81912"/>
            <a:ext cx="8946541" cy="4666487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Servers and Applications Security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Network Security</a:t>
            </a:r>
          </a:p>
          <a:p>
            <a:pPr>
              <a:lnSpc>
                <a:spcPct val="150000"/>
              </a:lnSpc>
            </a:pPr>
            <a:r>
              <a:rPr lang="en-US" dirty="0"/>
              <a:t>Virtual Machine </a:t>
            </a:r>
            <a:r>
              <a:rPr lang="en-US" dirty="0" smtClean="0"/>
              <a:t>security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Data Security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Data </a:t>
            </a:r>
            <a:r>
              <a:rPr lang="en-US" dirty="0" smtClean="0"/>
              <a:t>Integrity/Availability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 smtClean="0"/>
              <a:t>Compliance and Security </a:t>
            </a:r>
            <a:r>
              <a:rPr lang="en-US" dirty="0"/>
              <a:t>policy </a:t>
            </a:r>
          </a:p>
          <a:p>
            <a:pPr>
              <a:lnSpc>
                <a:spcPct val="150000"/>
              </a:lnSpc>
            </a:pPr>
            <a:r>
              <a:rPr lang="en-US" dirty="0"/>
              <a:t>Patch Updates</a:t>
            </a:r>
          </a:p>
        </p:txBody>
      </p:sp>
    </p:spTree>
    <p:extLst>
      <p:ext uri="{BB962C8B-B14F-4D97-AF65-F5344CB8AC3E}">
        <p14:creationId xmlns:p14="http://schemas.microsoft.com/office/powerpoint/2010/main" val="8474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and Application </a:t>
            </a:r>
            <a:r>
              <a:rPr lang="en-US" dirty="0" smtClean="0"/>
              <a:t>Security Concerns and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</a:t>
            </a:r>
            <a:r>
              <a:rPr lang="en-US" dirty="0" smtClean="0"/>
              <a:t>uthentication </a:t>
            </a:r>
            <a:r>
              <a:rPr lang="en-US" dirty="0"/>
              <a:t>happens over the Internet </a:t>
            </a:r>
            <a:r>
              <a:rPr lang="en-US" dirty="0" smtClean="0"/>
              <a:t>which exposes risk.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Risks of Data leakage, Resource Configurations, Data encryption.  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 the Identity Access Management Service to manage users.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 Key Management service to generate encrypted keys.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 LDAP/AD servers internally and delegate request from external cloud application to authenticate users to servers and applications.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8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</a:t>
            </a:r>
            <a:r>
              <a:rPr lang="en-US" dirty="0" smtClean="0"/>
              <a:t>Security Concerns and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IP Spoofing, DNS attacks, IP reuse.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Risk of packet loss and routing to a duplicating destination.</a:t>
            </a:r>
          </a:p>
          <a:p>
            <a:pPr>
              <a:lnSpc>
                <a:spcPct val="150000"/>
              </a:lnSpc>
            </a:pPr>
            <a:r>
              <a:rPr lang="en-US" dirty="0"/>
              <a:t>IP spoofing can be prevented by configuring hardware and software </a:t>
            </a:r>
            <a:r>
              <a:rPr lang="en-US" dirty="0" smtClean="0"/>
              <a:t>firewalls.</a:t>
            </a:r>
          </a:p>
          <a:p>
            <a:pPr>
              <a:lnSpc>
                <a:spcPct val="150000"/>
              </a:lnSpc>
            </a:pPr>
            <a:r>
              <a:rPr lang="en-US" dirty="0"/>
              <a:t>VPN mechanisms through secure </a:t>
            </a:r>
            <a:r>
              <a:rPr lang="en-US" dirty="0" smtClean="0"/>
              <a:t>tunnels.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 DNS </a:t>
            </a:r>
            <a:r>
              <a:rPr lang="en-US" dirty="0"/>
              <a:t>Security extensions </a:t>
            </a:r>
            <a:r>
              <a:rPr lang="en-US" dirty="0" smtClean="0"/>
              <a:t>and configure an </a:t>
            </a:r>
            <a:r>
              <a:rPr lang="en-US" dirty="0"/>
              <a:t>open DNS </a:t>
            </a:r>
            <a:r>
              <a:rPr lang="en-US" dirty="0" smtClean="0"/>
              <a:t>service.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 SSL/TLS protocols to secure administrative console. 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93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 Security Concerns and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Virtualization is the key component in the cloud.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Hypervisor bugs in the VMware, XEN, KVM</a:t>
            </a:r>
            <a:r>
              <a:rPr lang="en-US" dirty="0" smtClean="0"/>
              <a:t> and exposes risks of VM.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Cross VM Attacks, Duplicating keys, IP Spoofing.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Multiple customers VM’s in one physical hardware.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 Virtual Private Cloud to launch instances.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 Virtual Machine Monitor to see who has access.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 IAM service to manage users and encryption keys.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6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Security Concerns and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Data transmission and very </a:t>
            </a:r>
            <a:r>
              <a:rPr lang="en-US" dirty="0"/>
              <a:t>l</a:t>
            </a:r>
            <a:r>
              <a:rPr lang="en-US" dirty="0" smtClean="0"/>
              <a:t>ess control by a customer as the data is on the cloud.</a:t>
            </a:r>
          </a:p>
          <a:p>
            <a:pPr>
              <a:lnSpc>
                <a:spcPct val="150000"/>
              </a:lnSpc>
            </a:pPr>
            <a:r>
              <a:rPr lang="en-US" dirty="0"/>
              <a:t>Data Tampering </a:t>
            </a:r>
            <a:r>
              <a:rPr lang="en-US" dirty="0" smtClean="0"/>
              <a:t>can happen by </a:t>
            </a:r>
            <a:r>
              <a:rPr lang="en-US" dirty="0"/>
              <a:t>unauthorized </a:t>
            </a:r>
            <a:r>
              <a:rPr lang="en-US" dirty="0" smtClean="0"/>
              <a:t>party.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Leads to e-discovery issues.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 HTTPS/SSH to transmit data securely to the cloud.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Create compliance agreements before subscribing a service.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Customer should decide what data to host on the cloud and in house.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100</TotalTime>
  <Words>725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Cloud Based Security</vt:lpstr>
      <vt:lpstr>Cloud Computing</vt:lpstr>
      <vt:lpstr>Cont.. Cloud Computing</vt:lpstr>
      <vt:lpstr>Security Concerns and Solutions in Cloud        Image from Gonzalez et al. Journal of Cloud Computing: Advances, Systems and Applications 2012</vt:lpstr>
      <vt:lpstr>Cont.. Security Concerns</vt:lpstr>
      <vt:lpstr>Servers and Application Security Concerns and Solutions</vt:lpstr>
      <vt:lpstr>Network Security Concerns and Solutions</vt:lpstr>
      <vt:lpstr>Virtual Machine Security Concerns and Solutions</vt:lpstr>
      <vt:lpstr>Data Security Concerns and Solutions</vt:lpstr>
      <vt:lpstr>Data Integrity/Availability Concerns and Solutions </vt:lpstr>
      <vt:lpstr>Compliance and Security Policy</vt:lpstr>
      <vt:lpstr>Patch Updates Concerns and Solutions</vt:lpstr>
      <vt:lpstr>Conclusion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Based Security</dc:title>
  <dc:creator>bharath kumar</dc:creator>
  <cp:lastModifiedBy>bharath kumar</cp:lastModifiedBy>
  <cp:revision>46</cp:revision>
  <dcterms:created xsi:type="dcterms:W3CDTF">2015-10-21T06:29:25Z</dcterms:created>
  <dcterms:modified xsi:type="dcterms:W3CDTF">2015-10-21T22:47:33Z</dcterms:modified>
</cp:coreProperties>
</file>