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76" r:id="rId6"/>
    <p:sldId id="262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3D94F-9723-4E63-A099-55C10675F6E5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2DEE-5597-458B-9E65-4B4DABD0B1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52DEE-5597-458B-9E65-4B4DABD0B1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5F0E-9BBD-408E-9A44-D0B955BAEE98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7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4018-C61F-4835-B3BD-3DB581F150C3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B52-6382-4F7B-B71A-4774EF8A9F75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75A-9C37-43F1-8292-6BEA3DA07E15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0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2FF-E538-44B0-9687-D26DF60CD7C1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15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91FE-6FFD-484C-99BA-749E9312C17E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EA68-31F8-4139-9AB0-95087311E161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4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23AA-64AD-47C9-B68A-05C23BA5B9CF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0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424-F0A9-42AF-AF72-943E63326985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ADE-FAC6-4ED6-805F-086795E2F140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029-EDBC-4C8F-99D9-6AA52717159D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F09-535D-40C5-B3FA-B7B22617080D}" type="datetime1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031A-F049-4905-B648-6115351AFFDC}" type="datetime1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41EA-B9AD-4E51-96EA-6FF8FEB9E389}" type="datetime1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6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9334-07C3-4F76-8BBC-95D2420384D9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3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4D74-0D62-4FEB-9664-1341942461F0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10D2A6-F556-4DDB-B64F-51A915C48B2E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CAUSSE CLEMENT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BAC3EC-28A2-431B-8609-A805F87FFB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ccess_control" TargetMode="External"/><Relationship Id="rId13" Type="http://schemas.openxmlformats.org/officeDocument/2006/relationships/hyperlink" Target="http://arxiv.org/ftp/arxiv/papers/1004/1004.4022.pdf" TargetMode="External"/><Relationship Id="rId3" Type="http://schemas.openxmlformats.org/officeDocument/2006/relationships/hyperlink" Target="http://www.nortechcontrol.com/access-control/what-is-access-control.aspx" TargetMode="External"/><Relationship Id="rId7" Type="http://schemas.openxmlformats.org/officeDocument/2006/relationships/hyperlink" Target="http://resources.infosecinstitute.com/access-control-models-and-methods/" TargetMode="External"/><Relationship Id="rId12" Type="http://schemas.openxmlformats.org/officeDocument/2006/relationships/hyperlink" Target="http://www.ijarcsse.com/docs/papers/Volume_3/5_May2013/V3I5-0309.pdf" TargetMode="External"/><Relationship Id="rId2" Type="http://schemas.openxmlformats.org/officeDocument/2006/relationships/hyperlink" Target="http://searchsecurity.techtarget.com/definition/access-cont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base_security" TargetMode="External"/><Relationship Id="rId11" Type="http://schemas.openxmlformats.org/officeDocument/2006/relationships/hyperlink" Target="http://citeseerx.ist.psu.edu/viewdoc/download?doi=10.1.1.414.1729&amp;rep=rep1&amp;type=pdf" TargetMode="External"/><Relationship Id="rId5" Type="http://schemas.openxmlformats.org/officeDocument/2006/relationships/hyperlink" Target="https://secure.backblaze.com/press/Backblaze_Online_Backup_Benefits.pdf" TargetMode="External"/><Relationship Id="rId15" Type="http://schemas.openxmlformats.org/officeDocument/2006/relationships/hyperlink" Target="http://citeseerx.ist.psu.edu/viewdoc/summary?doi=10.1.1.258.8172" TargetMode="External"/><Relationship Id="rId10" Type="http://schemas.openxmlformats.org/officeDocument/2006/relationships/hyperlink" Target="https://en.wikipedia.org/wiki/Encryption" TargetMode="External"/><Relationship Id="rId4" Type="http://schemas.openxmlformats.org/officeDocument/2006/relationships/hyperlink" Target="https://en.wikipedia.org/wiki/Backup#Managing_the_data_repository" TargetMode="External"/><Relationship Id="rId9" Type="http://schemas.openxmlformats.org/officeDocument/2006/relationships/hyperlink" Target="https://en.wikipedia.org/wiki/Authentication" TargetMode="External"/><Relationship Id="rId14" Type="http://schemas.openxmlformats.org/officeDocument/2006/relationships/hyperlink" Target="http://www.engpaper.net/database-security-research-papers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9397" y="914401"/>
            <a:ext cx="12204878" cy="26232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Presentation ITM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ITMS 528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Big Data: Databases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Illinois Institute of Technology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8000" y="5160381"/>
            <a:ext cx="9144000" cy="45480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IIT - ITM master year: research paper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11049000" y="6492874"/>
            <a:ext cx="1143000" cy="365125"/>
          </a:xfrm>
        </p:spPr>
        <p:txBody>
          <a:bodyPr/>
          <a:lstStyle/>
          <a:p>
            <a:fld id="{D0C6CE42-F146-45C0-9093-8F58809CBD34}" type="datetime1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10/27/2015</a:t>
            </a:fld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324044" cy="365125"/>
          </a:xfrm>
        </p:spPr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CAUSSE CLEMENT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0"/>
            <a:ext cx="2047742" cy="1017430"/>
          </a:xfrm>
        </p:spPr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073499"/>
            <a:ext cx="10018713" cy="371770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media should I use?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will backup be placed?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be backed up?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often should information be saved?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time of day should backup occur?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type of backup should be completed?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92874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95" y="2318197"/>
            <a:ext cx="4216521" cy="274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347729"/>
            <a:ext cx="2842990" cy="10603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84311" y="2387209"/>
            <a:ext cx="4895055" cy="25032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meaning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“copying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archiving of computer data so it may be used to restore the original after a data loss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database backup mean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the operational state, architecture and stored data of database software.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duplicate instance or copy of a database in case the primary database crashes, is corrupted or is lost</a:t>
            </a:r>
          </a:p>
          <a:p>
            <a:pPr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9EDB3029-EDBC-4C8F-99D9-6AA52717159D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244699"/>
            <a:ext cx="7337717" cy="103460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happen to your data?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700011"/>
            <a:ext cx="10018713" cy="456770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main threats 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disasters</a:t>
            </a:r>
          </a:p>
          <a:p>
            <a:pPr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outages</a:t>
            </a:r>
          </a:p>
          <a:p>
            <a:pPr lvl="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devices</a:t>
            </a:r>
          </a:p>
          <a:p>
            <a:pPr algn="just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92874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98" y="2253803"/>
            <a:ext cx="4810725" cy="26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8401" y="231820"/>
            <a:ext cx="8172145" cy="10603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we using database backups?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exposure is an important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</a:p>
          <a:p>
            <a:pPr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about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</a:p>
          <a:p>
            <a:pPr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tapes, DVD or any external media are exposed to some risks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79995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9462" y="0"/>
            <a:ext cx="6436196" cy="9702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protect your data?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0271" y="1544637"/>
            <a:ext cx="10018713" cy="427661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tape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“geographically distant location or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cloud”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 data (see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after) =&gt; ensure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data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backups and continuous backups should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easily accessible to users in near real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side is an important aspect of the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56385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10/27/2015</a:t>
            </a:fld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8154" y="0"/>
            <a:ext cx="6136285" cy="1375176"/>
          </a:xfrm>
        </p:spPr>
        <p:txBody>
          <a:bodyPr/>
          <a:lstStyle/>
          <a:p>
            <a:r>
              <a:rPr lang="en-US" dirty="0" smtClean="0"/>
              <a:t>Media </a:t>
            </a:r>
            <a:r>
              <a:rPr lang="en-US" dirty="0"/>
              <a:t>storage types</a:t>
            </a:r>
            <a:br>
              <a:rPr lang="en-US" dirty="0"/>
            </a:b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56" y="1249251"/>
            <a:ext cx="8435661" cy="4931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8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9765" y="272143"/>
            <a:ext cx="2830112" cy="8542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42434" y="1345382"/>
            <a:ext cx="10522040" cy="4394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“Encryption is the most effective way to achieve data security. To read an encrypted file, you must have access to a secret key or password that enables you to decrypt 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purpose of encryption is to protect the confidentiality of digital data stored on computer systems or transmitted via the Internet or other computer networks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92874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8402" y="206063"/>
            <a:ext cx="6642258" cy="86717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we using encryption?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507900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507900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  <p:pic>
        <p:nvPicPr>
          <p:cNvPr id="6" name="Espace réservé du contenu 5" descr="C:\Users\Clément\Desktop\IIT FALL 2015\ITMS 528 - Database security\Reseach Paper\Critical Areas under Consider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277" y="1913491"/>
            <a:ext cx="3396255" cy="35471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368402" y="2587900"/>
            <a:ext cx="6096000" cy="16464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ots of organizations have private data on their web servers. And we can assume that those data really need to be protected from attacker or from any introduction by someone. </a:t>
            </a:r>
          </a:p>
        </p:txBody>
      </p:sp>
    </p:spTree>
    <p:extLst>
      <p:ext uri="{BB962C8B-B14F-4D97-AF65-F5344CB8AC3E}">
        <p14:creationId xmlns:p14="http://schemas.microsoft.com/office/powerpoint/2010/main" val="22199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90153"/>
            <a:ext cx="6101345" cy="76414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encryption work?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encryption levels where encryption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storage-level encryption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database-level encryption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application-level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16" y="2833887"/>
            <a:ext cx="4208507" cy="27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8402" y="141668"/>
            <a:ext cx="2727081" cy="5929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558344"/>
            <a:ext cx="10018713" cy="41942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learnt </a:t>
            </a:r>
            <a:r>
              <a:rPr lang="en-US" dirty="0"/>
              <a:t>about three main types of information security related to databases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Access control: </a:t>
            </a:r>
            <a:r>
              <a:rPr lang="en-US" dirty="0" smtClean="0"/>
              <a:t>Identification 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Backups</a:t>
            </a:r>
          </a:p>
          <a:p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Encryption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2282" y="0"/>
            <a:ext cx="1648496" cy="77939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352283"/>
            <a:ext cx="10018713" cy="4438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Access control: Identification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III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	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10/27/2015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495021"/>
            <a:ext cx="7084177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CAUSSE CLEMENT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89397"/>
            <a:ext cx="5050853" cy="80278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7096" y="3488129"/>
            <a:ext cx="2456625" cy="704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69263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5538" y="6469264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26" y="2149050"/>
            <a:ext cx="3337306" cy="33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1280" y="1"/>
            <a:ext cx="2727081" cy="75126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751267"/>
            <a:ext cx="10707690" cy="614322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[1] - </a:t>
            </a:r>
            <a:r>
              <a:rPr lang="en-US" u="sng" dirty="0">
                <a:hlinkClick r:id="rId2"/>
              </a:rPr>
              <a:t>http://searchsecurity.techtarget.com/definition/access-control</a:t>
            </a:r>
            <a:r>
              <a:rPr lang="en-US" u="sng" dirty="0"/>
              <a:t> </a:t>
            </a:r>
            <a:endParaRPr lang="en-US" dirty="0"/>
          </a:p>
          <a:p>
            <a:r>
              <a:rPr lang="en-US" dirty="0"/>
              <a:t>[2] - Class ITMS 528 – Database Security – Professor Hosea Lee – Illinois Institute of Technology</a:t>
            </a:r>
          </a:p>
          <a:p>
            <a:r>
              <a:rPr lang="en-US" dirty="0"/>
              <a:t>[3] - </a:t>
            </a:r>
            <a:r>
              <a:rPr lang="en-US" u="sng" dirty="0">
                <a:hlinkClick r:id="rId3"/>
              </a:rPr>
              <a:t>http://www.nortechcontrol.com/access-control/what-is-access-control.aspx</a:t>
            </a:r>
            <a:endParaRPr lang="en-US" dirty="0"/>
          </a:p>
          <a:p>
            <a:r>
              <a:rPr lang="en-US" dirty="0"/>
              <a:t>[4]- </a:t>
            </a:r>
            <a:r>
              <a:rPr lang="en-US" u="sng" dirty="0">
                <a:hlinkClick r:id="rId4"/>
              </a:rPr>
              <a:t>https://en.wikipedia.org/wiki/Backup#Managing_the_data_repository</a:t>
            </a:r>
            <a:endParaRPr lang="en-US" dirty="0"/>
          </a:p>
          <a:p>
            <a:r>
              <a:rPr lang="en-US" dirty="0"/>
              <a:t>[5] - </a:t>
            </a:r>
            <a:r>
              <a:rPr lang="en-US" u="sng" dirty="0">
                <a:hlinkClick r:id="rId5"/>
              </a:rPr>
              <a:t>https://secure.backblaze.com/press/Backblaze_Online_Backup_Benefits.pdf</a:t>
            </a:r>
            <a:endParaRPr lang="en-US" dirty="0"/>
          </a:p>
          <a:p>
            <a:r>
              <a:rPr lang="en-US" dirty="0"/>
              <a:t>[6] - http://citeseerx.ist.psu.edu/viewdoc/download?doi=10.1.1.258.8172&amp;rep=rep1&amp;type=pdf </a:t>
            </a:r>
          </a:p>
          <a:p>
            <a:r>
              <a:rPr lang="en-US" dirty="0"/>
              <a:t>[7] - Database Security 1st Edition by Alfred </a:t>
            </a:r>
            <a:r>
              <a:rPr lang="en-US" dirty="0" err="1"/>
              <a:t>Basta</a:t>
            </a:r>
            <a:r>
              <a:rPr lang="en-US" dirty="0"/>
              <a:t> and Melissa </a:t>
            </a:r>
            <a:r>
              <a:rPr lang="en-US" dirty="0" err="1"/>
              <a:t>Zgola</a:t>
            </a:r>
            <a:endParaRPr lang="en-US" dirty="0"/>
          </a:p>
          <a:p>
            <a:r>
              <a:rPr lang="en-US" dirty="0"/>
              <a:t>[8] - </a:t>
            </a:r>
            <a:r>
              <a:rPr lang="en-US" u="sng" dirty="0">
                <a:hlinkClick r:id="rId6"/>
              </a:rPr>
              <a:t>https://en.wikipedia.org/wiki/Database_security</a:t>
            </a:r>
            <a:endParaRPr lang="en-US" dirty="0"/>
          </a:p>
          <a:p>
            <a:r>
              <a:rPr lang="en-US" dirty="0"/>
              <a:t>[9] - </a:t>
            </a:r>
            <a:r>
              <a:rPr lang="en-US" u="sng" dirty="0">
                <a:hlinkClick r:id="rId7"/>
              </a:rPr>
              <a:t>http://resources.infosecinstitute.com/access-control-models-and-methods/</a:t>
            </a:r>
            <a:endParaRPr lang="en-US" dirty="0"/>
          </a:p>
          <a:p>
            <a:r>
              <a:rPr lang="en-US" dirty="0"/>
              <a:t>[10] - </a:t>
            </a:r>
            <a:r>
              <a:rPr lang="en-US" u="sng" dirty="0">
                <a:hlinkClick r:id="rId8"/>
              </a:rPr>
              <a:t>https://en.wikipedia.org/wiki/Access_control</a:t>
            </a:r>
            <a:endParaRPr lang="en-US" dirty="0"/>
          </a:p>
          <a:p>
            <a:r>
              <a:rPr lang="en-US" dirty="0"/>
              <a:t>[11] - </a:t>
            </a:r>
            <a:r>
              <a:rPr lang="en-US" u="sng" dirty="0">
                <a:hlinkClick r:id="rId9"/>
              </a:rPr>
              <a:t>https://en.wikipedia.org/wiki/Authentication</a:t>
            </a:r>
            <a:endParaRPr lang="en-US" dirty="0"/>
          </a:p>
          <a:p>
            <a:r>
              <a:rPr lang="en-US" dirty="0"/>
              <a:t>[12] - </a:t>
            </a:r>
            <a:r>
              <a:rPr lang="en-US" u="sng" dirty="0">
                <a:hlinkClick r:id="rId10"/>
              </a:rPr>
              <a:t>https://en.wikipedia.org/wiki/Encryption</a:t>
            </a:r>
            <a:endParaRPr lang="en-US" dirty="0"/>
          </a:p>
          <a:p>
            <a:r>
              <a:rPr lang="en-US" dirty="0"/>
              <a:t>[13] - </a:t>
            </a:r>
            <a:r>
              <a:rPr lang="en-US" u="sng" dirty="0">
                <a:hlinkClick r:id="rId11"/>
              </a:rPr>
              <a:t>http://citeseerx.ist.psu.edu/viewdoc/download?doi=10.1.1.414.1729&amp;rep=rep1&amp;type=pdf</a:t>
            </a:r>
            <a:endParaRPr lang="en-US" dirty="0"/>
          </a:p>
          <a:p>
            <a:r>
              <a:rPr lang="en-US" dirty="0"/>
              <a:t>[14] - </a:t>
            </a:r>
            <a:r>
              <a:rPr lang="en-US" u="sng" dirty="0">
                <a:hlinkClick r:id="rId12"/>
              </a:rPr>
              <a:t>http://www.ijarcsse.com/docs/papers/Volume_3/5_May2013/V3I5-0309.pdf</a:t>
            </a:r>
            <a:endParaRPr lang="en-US" dirty="0"/>
          </a:p>
          <a:p>
            <a:r>
              <a:rPr lang="en-US" dirty="0"/>
              <a:t>[15] - </a:t>
            </a:r>
            <a:r>
              <a:rPr lang="en-US" u="sng" dirty="0">
                <a:hlinkClick r:id="rId13"/>
              </a:rPr>
              <a:t>http://arxiv.org/ftp/arxiv/papers/1004/1004.4022.pdf</a:t>
            </a:r>
            <a:endParaRPr lang="en-US" dirty="0"/>
          </a:p>
          <a:p>
            <a:r>
              <a:rPr lang="en-US" dirty="0"/>
              <a:t>[16] - </a:t>
            </a:r>
            <a:r>
              <a:rPr lang="en-US" u="sng" dirty="0">
                <a:hlinkClick r:id="rId14"/>
              </a:rPr>
              <a:t>http://www.engpaper.net/database-security-research-papers.htm</a:t>
            </a:r>
            <a:endParaRPr lang="en-US" dirty="0"/>
          </a:p>
          <a:p>
            <a:r>
              <a:rPr lang="en-US" dirty="0"/>
              <a:t>[17] - Gang Chen; </a:t>
            </a:r>
            <a:r>
              <a:rPr lang="en-US" dirty="0" err="1"/>
              <a:t>Ke</a:t>
            </a:r>
            <a:r>
              <a:rPr lang="en-US" dirty="0"/>
              <a:t> Chen; </a:t>
            </a:r>
            <a:r>
              <a:rPr lang="en-US" dirty="0" err="1"/>
              <a:t>Jinxiang</a:t>
            </a:r>
            <a:r>
              <a:rPr lang="en-US" dirty="0"/>
              <a:t> Dong; A Database Encryption Scheme for Enhanced Security and Easy Sharing; Computer Supported Cooperative Work in Design, 2006</a:t>
            </a:r>
          </a:p>
          <a:p>
            <a:r>
              <a:rPr lang="en-US" dirty="0"/>
              <a:t>[18] - </a:t>
            </a:r>
            <a:r>
              <a:rPr lang="en-US" u="sng" dirty="0">
                <a:hlinkClick r:id="rId15"/>
              </a:rPr>
              <a:t>http://citeseerx.ist.psu.edu/viewdoc/summary?doi=10.1.1.258.8172</a:t>
            </a:r>
            <a:endParaRPr lang="en-US" dirty="0"/>
          </a:p>
          <a:p>
            <a:r>
              <a:rPr lang="en-US" dirty="0"/>
              <a:t>[19] - Dr. Anwar Pasha Abdul </a:t>
            </a:r>
            <a:r>
              <a:rPr lang="en-US" dirty="0" err="1"/>
              <a:t>GafoorDeshmukh</a:t>
            </a:r>
            <a:r>
              <a:rPr lang="en-US" dirty="0"/>
              <a:t>; Dr. Anwar Pasha Abdul </a:t>
            </a:r>
            <a:r>
              <a:rPr lang="en-US" dirty="0" err="1"/>
              <a:t>GafoorDeshmukh</a:t>
            </a:r>
            <a:r>
              <a:rPr lang="en-US" dirty="0"/>
              <a:t>; Transparent Data Encryption- Solution for Security of Database Contents; (IJACSA) International Journal of Advanced Computer Science and Applications, Vol. 2, No.3, March 2011</a:t>
            </a:r>
          </a:p>
          <a:p>
            <a:r>
              <a:rPr lang="en-US" dirty="0"/>
              <a:t>[20] - http://resources.infosecinstitute.com/access-control-models-and-methods/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5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21" y="-14870"/>
            <a:ext cx="3345266" cy="99200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34977" y="1169986"/>
            <a:ext cx="4895055" cy="257340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Big Data: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  <a:p>
            <a:pPr marL="0" indent="0">
              <a:buNone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more about three main types of information security: access control, backups and encryption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617532" y="3904299"/>
            <a:ext cx="3501948" cy="2442693"/>
          </a:xfrm>
        </p:spPr>
        <p:txBody>
          <a:bodyPr/>
          <a:lstStyle/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507900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  <p:pic>
        <p:nvPicPr>
          <p:cNvPr id="7" name="Image 6" descr="C:\Users\Clément\Desktop\IIT FALL 2015\ITMS 528 - Database security\Reseach Paper\database security ris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39" y="1169986"/>
            <a:ext cx="3747753" cy="4548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6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453327" y="-60415"/>
            <a:ext cx="10018713" cy="12535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control: Identification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84311" y="2872603"/>
            <a:ext cx="4895055" cy="16239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limits access to buildings, rooms and physical assets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6652497" y="2872603"/>
            <a:ext cx="4895056" cy="13827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Logical: access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connections to computer networks, system files and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1666" y="1669703"/>
            <a:ext cx="5501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W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hat is the definition of an access control?</a:t>
            </a:r>
            <a:endParaRPr lang="en-US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12" y="3872347"/>
            <a:ext cx="2444751" cy="197138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82" y="3872347"/>
            <a:ext cx="2313507" cy="19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6886" y="0"/>
            <a:ext cx="11085469" cy="123637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authentication and authorization?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2794" y="2100328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“process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verifying the identity of a user attempting to access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resource”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Authorization: “process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verifying the user's permission to access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492874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4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9918" y="20726"/>
            <a:ext cx="7402112" cy="112475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 of access control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091945" y="1348926"/>
            <a:ext cx="4895055" cy="1466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Mandatory access control (MAC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9311" y="1348926"/>
            <a:ext cx="4895056" cy="13747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Discretionary access control (DAC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9EDB3029-EDBC-4C8F-99D9-6AA52717159D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010" y="6472887"/>
            <a:ext cx="7084177" cy="365125"/>
          </a:xfrm>
        </p:spPr>
        <p:txBody>
          <a:bodyPr/>
          <a:lstStyle/>
          <a:p>
            <a:r>
              <a:rPr lang="en-US" smtClean="0"/>
              <a:t>CAUSSE CLEMENT</a:t>
            </a:r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54" y="2723702"/>
            <a:ext cx="5422006" cy="26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9156" y="0"/>
            <a:ext cx="5766495" cy="84678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of each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91310" y="1171316"/>
            <a:ext cx="4895055" cy="21529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DAC: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to complete control over 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owner has the authority to control access of the document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419334" y="1171316"/>
            <a:ext cx="4895056" cy="23568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only the owner of the access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highest access control that can be provided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1049000" y="6495021"/>
            <a:ext cx="1143000" cy="365125"/>
          </a:xfrm>
        </p:spPr>
        <p:txBody>
          <a:bodyPr/>
          <a:lstStyle/>
          <a:p>
            <a:fld id="{9EDB3029-EDBC-4C8F-99D9-6AA52717159D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6495021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10" y="3631842"/>
            <a:ext cx="3446415" cy="22858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62" y="3631841"/>
            <a:ext cx="3270393" cy="22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8607" y="0"/>
            <a:ext cx="3214756" cy="7842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vs DAC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21419" y="1809346"/>
            <a:ext cx="4607188" cy="5762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33551" y="3266796"/>
            <a:ext cx="4895056" cy="24558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decided how you want to protect and share your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Might set a file private so only group friend can read 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79367" y="1807838"/>
            <a:ext cx="4622537" cy="5762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79367" y="3401364"/>
            <a:ext cx="5292112" cy="1093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decided how the data will be shared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administrator can restrict propagation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1049000" y="6492874"/>
            <a:ext cx="1143000" cy="365125"/>
          </a:xfrm>
        </p:spPr>
        <p:txBody>
          <a:bodyPr/>
          <a:lstStyle/>
          <a:p>
            <a:fld id="{D96F9F09-535D-40C5-B3FA-B7B22617080D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10/27/2015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4177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CAUSSE CLEMENT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7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3702" y="0"/>
            <a:ext cx="9157083" cy="708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principles of access control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8552" y="1353983"/>
            <a:ext cx="10018713" cy="4043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main security principles to access control 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lvl="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</a:p>
          <a:p>
            <a:pPr lvl="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49000" y="6507900"/>
            <a:ext cx="1143000" cy="365125"/>
          </a:xfrm>
        </p:spPr>
        <p:txBody>
          <a:bodyPr/>
          <a:lstStyle/>
          <a:p>
            <a:fld id="{1F570540-B666-4014-84FF-25697D207DA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507900"/>
            <a:ext cx="7084177" cy="365125"/>
          </a:xfrm>
        </p:spPr>
        <p:txBody>
          <a:bodyPr/>
          <a:lstStyle/>
          <a:p>
            <a:r>
              <a:rPr lang="en-US" dirty="0" smtClean="0"/>
              <a:t>CAUSSE CLEMENT</a:t>
            </a:r>
            <a:endParaRPr lang="en-US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78" y="3094688"/>
            <a:ext cx="3835326" cy="2545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28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597</TotalTime>
  <Words>925</Words>
  <Application>Microsoft Office PowerPoint</Application>
  <PresentationFormat>Grand écran</PresentationFormat>
  <Paragraphs>182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Wingdings</vt:lpstr>
      <vt:lpstr>Parallaxe</vt:lpstr>
      <vt:lpstr>Research Paper Presentation ITM ITMS 528  Securing Big Data: Databases  Illinois Institute of Technology</vt:lpstr>
      <vt:lpstr>Plan</vt:lpstr>
      <vt:lpstr>Introduction</vt:lpstr>
      <vt:lpstr>Access control: Identification</vt:lpstr>
      <vt:lpstr>Difference between authentication and authorization? </vt:lpstr>
      <vt:lpstr>Two main types of access control</vt:lpstr>
      <vt:lpstr>Characteristic of each</vt:lpstr>
      <vt:lpstr>MAC vs DAC</vt:lpstr>
      <vt:lpstr>Main security principles of access control </vt:lpstr>
      <vt:lpstr>Backups</vt:lpstr>
      <vt:lpstr>Definition</vt:lpstr>
      <vt:lpstr>What could happen to your data?</vt:lpstr>
      <vt:lpstr>Why are we using database backups?</vt:lpstr>
      <vt:lpstr>How to protect your data?</vt:lpstr>
      <vt:lpstr>Media storage types </vt:lpstr>
      <vt:lpstr>Encryption</vt:lpstr>
      <vt:lpstr>Why are we using encryption?</vt:lpstr>
      <vt:lpstr>How does encryption work?</vt:lpstr>
      <vt:lpstr>Conclusion</vt:lpstr>
      <vt:lpstr>Thank you for listening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Causse</dc:creator>
  <cp:lastModifiedBy>Clément Causse</cp:lastModifiedBy>
  <cp:revision>54</cp:revision>
  <dcterms:created xsi:type="dcterms:W3CDTF">2015-10-26T23:30:50Z</dcterms:created>
  <dcterms:modified xsi:type="dcterms:W3CDTF">2015-10-28T02:06:27Z</dcterms:modified>
</cp:coreProperties>
</file>