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896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215BC-FBCB-9948-A0C3-94372E0B5F0A}" type="datetimeFigureOut">
              <a:rPr lang="en-US" smtClean="0"/>
              <a:t>03/11/15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D9651-D449-5C4F-AC96-CA5852F44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21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D9651-D449-5C4F-AC96-CA5852F441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15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754C-7F5A-47AC-BC7A-54FF25B52514}" type="datetimeFigureOut">
              <a:rPr lang="en-US" smtClean="0"/>
              <a:t>03/11/15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406F-67CC-4EE0-9100-F1A9ABBBE7A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754C-7F5A-47AC-BC7A-54FF25B52514}" type="datetimeFigureOut">
              <a:rPr lang="en-US" smtClean="0"/>
              <a:t>03/11/15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406F-67CC-4EE0-9100-F1A9ABBBE7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754C-7F5A-47AC-BC7A-54FF25B52514}" type="datetimeFigureOut">
              <a:rPr lang="en-US" smtClean="0"/>
              <a:t>03/11/15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406F-67CC-4EE0-9100-F1A9ABBBE7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754C-7F5A-47AC-BC7A-54FF25B52514}" type="datetimeFigureOut">
              <a:rPr lang="en-US" smtClean="0"/>
              <a:t>03/11/15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406F-67CC-4EE0-9100-F1A9ABBBE7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754C-7F5A-47AC-BC7A-54FF25B52514}" type="datetimeFigureOut">
              <a:rPr lang="en-US" smtClean="0"/>
              <a:t>03/11/15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FD3406F-67CC-4EE0-9100-F1A9ABBBE7A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754C-7F5A-47AC-BC7A-54FF25B52514}" type="datetimeFigureOut">
              <a:rPr lang="en-US" smtClean="0"/>
              <a:t>03/11/15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406F-67CC-4EE0-9100-F1A9ABBBE7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754C-7F5A-47AC-BC7A-54FF25B52514}" type="datetimeFigureOut">
              <a:rPr lang="en-US" smtClean="0"/>
              <a:t>03/11/15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406F-67CC-4EE0-9100-F1A9ABBBE7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754C-7F5A-47AC-BC7A-54FF25B52514}" type="datetimeFigureOut">
              <a:rPr lang="en-US" smtClean="0"/>
              <a:t>03/11/15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406F-67CC-4EE0-9100-F1A9ABBBE7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754C-7F5A-47AC-BC7A-54FF25B52514}" type="datetimeFigureOut">
              <a:rPr lang="en-US" smtClean="0"/>
              <a:t>03/11/15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406F-67CC-4EE0-9100-F1A9ABBBE7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754C-7F5A-47AC-BC7A-54FF25B52514}" type="datetimeFigureOut">
              <a:rPr lang="en-US" smtClean="0"/>
              <a:t>03/11/15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406F-67CC-4EE0-9100-F1A9ABBBE7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754C-7F5A-47AC-BC7A-54FF25B52514}" type="datetimeFigureOut">
              <a:rPr lang="en-US" smtClean="0"/>
              <a:t>03/11/15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406F-67CC-4EE0-9100-F1A9ABBBE7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A91754C-7F5A-47AC-BC7A-54FF25B52514}" type="datetimeFigureOut">
              <a:rPr lang="en-US" smtClean="0"/>
              <a:t>03/11/15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FD3406F-67CC-4EE0-9100-F1A9ABBBE7A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143000"/>
            <a:ext cx="8346830" cy="2667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Securing </a:t>
            </a:r>
            <a:r>
              <a:rPr lang="en-US" alt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 Data: Security Recommendations for Hadoop and NoSQL Environments</a:t>
            </a:r>
            <a:endParaRPr lang="en-US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5720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Dhruv Sethi</a:t>
            </a:r>
          </a:p>
          <a:p>
            <a:pPr algn="l"/>
            <a:r>
              <a:rPr lang="en-US" sz="2400" b="1" dirty="0"/>
              <a:t>ITMS528 – Database Security</a:t>
            </a:r>
          </a:p>
          <a:p>
            <a:pPr algn="l"/>
            <a:r>
              <a:rPr lang="en-US" sz="2400" b="1" dirty="0"/>
              <a:t>Research Paper Presentation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4819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Operational Security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Protection of data at rest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The common way in which data can be protected at rest is by encryption.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Encryption prevents unauthorized access to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The problem is just one or two NoSQL variant use the encryption feature.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To add  to this problem is that the variants that provide encryption feature do not provide horizontal scalability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They also don’t have transparency when working with data.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8358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0807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Administrative data access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Every node has a minimum of one administrator who has full access to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As done in encryption there must be boundaries to provide separate duties between different administrators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Unwanted access to data can be dealt with access controls, separation roles and some encryption technologies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Authenticating applications and nodes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Hadoop can use Kerberos to authenticate the users but an attacker can get inside if they steal the ticket or create a duplicate of 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Auditing and Logging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Recording activities is helpful to determine if there is an attack on your cluster.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5255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0807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Scribe and Log stash are two open source tools which integrate with big data environments.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This is not used in big data, thus it’s hard to determine if the cluster is attacked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API security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The API’s for big data need to protected against the code and command injection, buffer overflow and other web services attack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This responsibility falls upon the application that use the cluster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Integration with directory service, filtering request, input validation and managing policies across nodes are common security controls.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3400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Requirements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Any security control used for big data must meet the following requirements</a:t>
            </a:r>
          </a:p>
          <a:p>
            <a:pPr>
              <a:buFont typeface="Arial"/>
              <a:buChar char="•"/>
            </a:pPr>
            <a:r>
              <a:rPr lang="en-US" dirty="0" smtClean="0"/>
              <a:t>The basic functionality should not be compromised</a:t>
            </a:r>
          </a:p>
          <a:p>
            <a:pPr>
              <a:buFont typeface="Arial"/>
              <a:buChar char="•"/>
            </a:pPr>
            <a:r>
              <a:rPr lang="en-US" dirty="0" smtClean="0"/>
              <a:t>Scaling should be in the same manner as the cluster</a:t>
            </a:r>
          </a:p>
          <a:p>
            <a:pPr>
              <a:buFont typeface="Arial"/>
              <a:buChar char="•"/>
            </a:pPr>
            <a:r>
              <a:rPr lang="en-US" dirty="0" smtClean="0"/>
              <a:t>The big data characteristic should not be compromised</a:t>
            </a:r>
          </a:p>
          <a:p>
            <a:pPr>
              <a:buFont typeface="Arial"/>
              <a:buChar char="•"/>
            </a:pPr>
            <a:r>
              <a:rPr lang="en-US" dirty="0" smtClean="0"/>
              <a:t>Security threat to big data environment should be addressed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843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Recommendations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Using Kerberos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It is the most effective security control 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Validates inter service communication between nodes</a:t>
            </a:r>
            <a:r>
              <a:rPr lang="en-US" dirty="0" smtClean="0"/>
              <a:t> 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It authenticates the users to keep attackers out of the cluster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The downside to this security control is that it is a pain to set up and the revalidation of new nodes has additional overheads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Encryption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Encryption protects data from malicious users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It also provides protection across different platforms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It is a cost-effective way to address security threats.</a:t>
            </a:r>
          </a:p>
          <a:p>
            <a:pPr>
              <a:buFont typeface="Arial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58969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553200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Key Management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Encryption along with key management is a great way of securing data from attackers.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In this the keys for all the groups, applications and users are distributed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Log</a:t>
            </a:r>
          </a:p>
          <a:p>
            <a:pPr>
              <a:buFont typeface="Arial"/>
              <a:buChar char="•"/>
            </a:pPr>
            <a:r>
              <a:rPr lang="en-US" sz="2400" dirty="0"/>
              <a:t>H</a:t>
            </a:r>
            <a:r>
              <a:rPr lang="en-US" sz="2400" dirty="0" smtClean="0"/>
              <a:t>elps in investigating unusual behavior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As events are recorded in the logs, thus the event traces gives you something to look for when something fails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Secure Communication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It is important to secure communication between nodes and between nodes and applications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Use of SSL/TLS protects helps in protecting it</a:t>
            </a:r>
          </a:p>
          <a:p>
            <a:pPr>
              <a:buFont typeface="Arial"/>
              <a:buChar char="•"/>
            </a:pPr>
            <a:r>
              <a:rPr lang="en-US" dirty="0"/>
              <a:t>It imposes some performance penalty on transfer of large data sets but this burden is shared by all the nodes</a:t>
            </a:r>
          </a:p>
          <a:p>
            <a:pPr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1870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Summary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Big data is commonly used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Big data has same vulnerabilities as web applications and traditional databases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Security concerns in Big data can be addressed by handful measures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This list provided in recommendation section is minimum set of preventive measures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45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>
                <a:solidFill>
                  <a:schemeClr val="tx1"/>
                </a:solidFill>
              </a:rPr>
              <a:t>Big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“</a:t>
            </a:r>
            <a:r>
              <a:rPr lang="en-US" altLang="en-US" dirty="0"/>
              <a:t>Big Data is a term describing the storage and analysis of large complex data sets</a:t>
            </a:r>
            <a:r>
              <a:rPr lang="en-US" dirty="0" smtClean="0"/>
              <a:t>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Big Data was referred by 3V’s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	</a:t>
            </a:r>
            <a:r>
              <a:rPr lang="en-US" sz="2400" dirty="0" smtClean="0"/>
              <a:t>Velocity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	</a:t>
            </a:r>
            <a:r>
              <a:rPr lang="en-US" sz="2400" dirty="0" smtClean="0"/>
              <a:t>Volume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	</a:t>
            </a:r>
            <a:r>
              <a:rPr lang="en-US" sz="2400" dirty="0" smtClean="0"/>
              <a:t>Variety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Big Data’s was build on three pillars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sz="2400" dirty="0" smtClean="0"/>
              <a:t>Big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	Cheap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	</a:t>
            </a:r>
            <a:r>
              <a:rPr lang="en-US" sz="2400" dirty="0" smtClean="0"/>
              <a:t>Easy Management of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Design </a:t>
            </a:r>
            <a:r>
              <a:rPr lang="en-US" dirty="0"/>
              <a:t>s</a:t>
            </a:r>
            <a:r>
              <a:rPr lang="en-US" dirty="0" smtClean="0"/>
              <a:t>implicity and low cost were major attractions.</a:t>
            </a:r>
            <a:endParaRPr lang="en-US" dirty="0"/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0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Capability to handle large amount of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Enables tasks to be performed parallel manner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Has data processing capabilities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Data insertion is done at fast rate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Inexpensive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Open Source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Easy to use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Extensible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427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Important to Secure Big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Almost everyone uses big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Thousands of firms from small start-ups to large enterprises are working on big data projects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Big </a:t>
            </a:r>
            <a:r>
              <a:rPr lang="en-US" dirty="0"/>
              <a:t>Data was build with no security in </a:t>
            </a:r>
            <a:r>
              <a:rPr lang="en-US" dirty="0" smtClean="0"/>
              <a:t>mind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As </a:t>
            </a:r>
            <a:r>
              <a:rPr lang="en-US" dirty="0"/>
              <a:t>so many companies are reliant on big data, it is increasingly likely that it contains the sensitive data of the </a:t>
            </a:r>
            <a:r>
              <a:rPr lang="en-US" dirty="0" smtClean="0"/>
              <a:t>company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This data is consistently under threat as it is an easy target for the attackers</a:t>
            </a:r>
            <a:endParaRPr lang="en-US" dirty="0"/>
          </a:p>
          <a:p>
            <a:pPr marL="13716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2143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Architecture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https://hadoop.apache.org/docs/r1.2.1/images/hdfsarchitecture.gif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6813329" cy="4708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0552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Components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Name Node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It is the master Node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It directs the slave node to perform the tasks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Called as bookkeeper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Data Node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These are the slave machines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It reads and writes the data on the local file system from the HDFS blocks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6790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Secondary Name Node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communicates the status of the data node with the name node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Job Tracker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assigns the nodes their task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handles job failures and task reassignment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Task Tracker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 manages the execution of each task</a:t>
            </a:r>
          </a:p>
          <a:p>
            <a:pPr marL="13716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415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Security Issues related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to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805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Distributed Nodes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Big Data allows parallel computation as it processes data anywhere the resources are available.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This leads to many attack prone areas in comparison to centralized repository.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Inter Node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Hadoop and other distributions like MongoDB and Cassandra use RPC over TCP which is not secured way of communication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386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045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Interaction of clients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Clients directly interact with nodes and resource manager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If the clients are compromised then it can send malicious  </a:t>
            </a:r>
            <a:r>
              <a:rPr lang="en-US" sz="2400" smtClean="0"/>
              <a:t>data 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Although it provides efficient communication but does not protect the nodes from the clients or vice versa.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Lacking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It lacks security as it is build with virtually no security capabilities.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The installation of big data was built on web service model with no facility to tackle common web threats, which makes it prone to attacks.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6624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1097</TotalTime>
  <Words>888</Words>
  <Application>Microsoft Macintosh PowerPoint</Application>
  <PresentationFormat>On-screen Show (4:3)</PresentationFormat>
  <Paragraphs>112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Apex</vt:lpstr>
      <vt:lpstr>                 Securing Big Data: Security Recommendations for Hadoop and NoSQL Environments</vt:lpstr>
      <vt:lpstr>Big Data</vt:lpstr>
      <vt:lpstr>Characteristics of Big Data</vt:lpstr>
      <vt:lpstr>Important to Secure Big Data</vt:lpstr>
      <vt:lpstr>Architecture</vt:lpstr>
      <vt:lpstr>Components</vt:lpstr>
      <vt:lpstr>PowerPoint Presentation</vt:lpstr>
      <vt:lpstr>Security Issues related  to Architecture</vt:lpstr>
      <vt:lpstr>PowerPoint Presentation</vt:lpstr>
      <vt:lpstr>Operational Security</vt:lpstr>
      <vt:lpstr>PowerPoint Presentation</vt:lpstr>
      <vt:lpstr>PowerPoint Presentation</vt:lpstr>
      <vt:lpstr>Requirements</vt:lpstr>
      <vt:lpstr>Recommendations</vt:lpstr>
      <vt:lpstr>PowerPoint Presentation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Big Data: Security Recommendations for Hadoop and NoSQL Environments</dc:title>
  <dc:creator>Admin</dc:creator>
  <cp:lastModifiedBy>Dhruv sethi</cp:lastModifiedBy>
  <cp:revision>27</cp:revision>
  <dcterms:created xsi:type="dcterms:W3CDTF">2015-11-02T20:19:34Z</dcterms:created>
  <dcterms:modified xsi:type="dcterms:W3CDTF">2015-11-03T22:15:11Z</dcterms:modified>
</cp:coreProperties>
</file>