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D0051C79-A27F-440E-A332-9C468923DA84}" type="datetimeFigureOut">
              <a:rPr lang="en-US" smtClean="0"/>
              <a:pPr/>
              <a:t>9/2/2012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7DAC0045-8FE5-413B-A22E-8B5189E2EC2D}" type="slidenum">
              <a:rPr lang="en-US" smtClean="0"/>
              <a:pPr/>
              <a:t>‹#›</a:t>
            </a:fld>
            <a:endParaRPr lang="en-US"/>
          </a:p>
        </p:txBody>
      </p:sp>
      <p:sp>
        <p:nvSpPr>
          <p:cNvPr id="8" name="Title 7"/>
          <p:cNvSpPr>
            <a:spLocks noGrp="1"/>
          </p:cNvSpPr>
          <p:nvPr>
            <p:ph type="ctrTitle"/>
          </p:nvPr>
        </p:nvSpPr>
        <p:spPr>
          <a:xfrm>
            <a:off x="857224" y="4000504"/>
            <a:ext cx="7772400" cy="903534"/>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lvl1pPr marR="9144" algn="l">
              <a:defRPr sz="3600" b="1" cap="none" spc="0" baseline="0">
                <a:ln/>
                <a:solidFill>
                  <a:schemeClr val="tx2">
                    <a:lumMod val="75000"/>
                  </a:schemeClr>
                </a:solidFill>
                <a:effectLst/>
              </a:defRPr>
            </a:lvl1pPr>
            <a:extLst/>
          </a:lstStyle>
          <a:p>
            <a:r>
              <a:rPr lang="en-US" altLang="ja-JP" smtClean="0"/>
              <a:t>Click to edit Master title style</a:t>
            </a:r>
            <a:endParaRPr lang="en-US" dirty="0"/>
          </a:p>
        </p:txBody>
      </p:sp>
      <p:sp>
        <p:nvSpPr>
          <p:cNvPr id="9" name="Subtitle 8"/>
          <p:cNvSpPr>
            <a:spLocks noGrp="1"/>
          </p:cNvSpPr>
          <p:nvPr>
            <p:ph type="subTitle" idx="1"/>
          </p:nvPr>
        </p:nvSpPr>
        <p:spPr>
          <a:xfrm>
            <a:off x="857224" y="5143512"/>
            <a:ext cx="7772400" cy="651504"/>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ja-JP" smtClean="0"/>
              <a:t>Click to edit Master subtitle style</a:t>
            </a:r>
            <a:endParaRPr lang="en-US" dirty="0"/>
          </a:p>
        </p:txBody>
      </p:sp>
      <p:sp>
        <p:nvSpPr>
          <p:cNvPr id="16" name="Rectangle 15"/>
          <p:cNvSpPr/>
          <p:nvPr/>
        </p:nvSpPr>
        <p:spPr>
          <a:xfrm>
            <a:off x="8429652" y="3357562"/>
            <a:ext cx="214314" cy="214314"/>
          </a:xfrm>
          <a:prstGeom prst="rect">
            <a:avLst/>
          </a:prstGeom>
          <a:solidFill>
            <a:schemeClr val="bg2">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7286644" y="2786058"/>
            <a:ext cx="214314" cy="2143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7286644" y="3357562"/>
            <a:ext cx="214314" cy="214314"/>
          </a:xfrm>
          <a:prstGeom prst="rect">
            <a:avLst/>
          </a:prstGeom>
          <a:solidFill>
            <a:schemeClr val="bg2">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7572396" y="2786058"/>
            <a:ext cx="214314" cy="2143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7572396" y="3357562"/>
            <a:ext cx="214314" cy="214314"/>
          </a:xfrm>
          <a:prstGeom prst="rect">
            <a:avLst/>
          </a:prstGeom>
          <a:solidFill>
            <a:schemeClr val="bg2">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p:nvSpPr>
        <p:spPr>
          <a:xfrm>
            <a:off x="7858148" y="2786058"/>
            <a:ext cx="214314" cy="2143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22"/>
          <p:cNvSpPr/>
          <p:nvPr/>
        </p:nvSpPr>
        <p:spPr>
          <a:xfrm>
            <a:off x="7858148" y="3357562"/>
            <a:ext cx="214314" cy="214314"/>
          </a:xfrm>
          <a:prstGeom prst="rect">
            <a:avLst/>
          </a:prstGeom>
          <a:solidFill>
            <a:schemeClr val="bg2">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23"/>
          <p:cNvSpPr/>
          <p:nvPr/>
        </p:nvSpPr>
        <p:spPr>
          <a:xfrm>
            <a:off x="8429652" y="2786058"/>
            <a:ext cx="214314" cy="2143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Rectangle 24"/>
          <p:cNvSpPr/>
          <p:nvPr/>
        </p:nvSpPr>
        <p:spPr>
          <a:xfrm>
            <a:off x="8143900" y="3357562"/>
            <a:ext cx="214314" cy="214314"/>
          </a:xfrm>
          <a:prstGeom prst="rect">
            <a:avLst/>
          </a:prstGeom>
          <a:solidFill>
            <a:schemeClr val="bg2">
              <a:lumMod val="60000"/>
              <a:lumOff val="4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25"/>
          <p:cNvSpPr/>
          <p:nvPr/>
        </p:nvSpPr>
        <p:spPr>
          <a:xfrm>
            <a:off x="8143900" y="2786058"/>
            <a:ext cx="214314" cy="2143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26"/>
          <p:cNvSpPr/>
          <p:nvPr/>
        </p:nvSpPr>
        <p:spPr>
          <a:xfrm>
            <a:off x="7572396" y="3071810"/>
            <a:ext cx="214314" cy="214314"/>
          </a:xfrm>
          <a:prstGeom prst="rect">
            <a:avLst/>
          </a:prstGeom>
          <a:solidFill>
            <a:schemeClr val="bg2">
              <a:lumMod val="75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Rectangle 29"/>
          <p:cNvSpPr/>
          <p:nvPr/>
        </p:nvSpPr>
        <p:spPr>
          <a:xfrm>
            <a:off x="7858148" y="3071810"/>
            <a:ext cx="214314" cy="214314"/>
          </a:xfrm>
          <a:prstGeom prst="rect">
            <a:avLst/>
          </a:prstGeom>
          <a:solidFill>
            <a:schemeClr val="bg2">
              <a:lumMod val="75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Rectangle 30"/>
          <p:cNvSpPr/>
          <p:nvPr/>
        </p:nvSpPr>
        <p:spPr>
          <a:xfrm>
            <a:off x="8429652" y="3071810"/>
            <a:ext cx="214314" cy="214314"/>
          </a:xfrm>
          <a:prstGeom prst="rect">
            <a:avLst/>
          </a:prstGeom>
          <a:solidFill>
            <a:schemeClr val="bg2">
              <a:lumMod val="75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Rectangle 32"/>
          <p:cNvSpPr/>
          <p:nvPr/>
        </p:nvSpPr>
        <p:spPr>
          <a:xfrm>
            <a:off x="8143900" y="3071810"/>
            <a:ext cx="214314" cy="214314"/>
          </a:xfrm>
          <a:prstGeom prst="rect">
            <a:avLst/>
          </a:prstGeom>
          <a:solidFill>
            <a:schemeClr val="bg2">
              <a:lumMod val="75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Rectangle 36"/>
          <p:cNvSpPr/>
          <p:nvPr/>
        </p:nvSpPr>
        <p:spPr>
          <a:xfrm>
            <a:off x="7286644" y="3071810"/>
            <a:ext cx="214314" cy="214314"/>
          </a:xfrm>
          <a:prstGeom prst="rect">
            <a:avLst/>
          </a:prstGeom>
          <a:solidFill>
            <a:schemeClr val="bg2">
              <a:lumMod val="75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p:txBody>
          <a:bodyPr vert="eaVert"/>
          <a:lstStyle>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extLst/>
          </a:lstStyle>
          <a:p>
            <a:fld id="{D0051C79-A27F-440E-A332-9C468923DA84}" type="datetimeFigureOut">
              <a:rPr lang="en-US" smtClean="0"/>
              <a:pPr/>
              <a:t>9/2/2012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lang="en-US" altLang="ja-JP" smtClean="0"/>
              <a:t>Click to edit Master title style</a:t>
            </a:r>
            <a:endParaRPr lang="en-US" dirty="0"/>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extLst/>
          </a:lstStyle>
          <a:p>
            <a:fld id="{D0051C79-A27F-440E-A332-9C468923DA84}" type="datetimeFigureOut">
              <a:rPr lang="en-US" smtClean="0"/>
              <a:pPr/>
              <a:t>9/2/2012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ja-JP" smtClean="0"/>
              <a:t>Click to edit Master title style</a:t>
            </a:r>
            <a:endParaRPr lang="en-US" dirty="0"/>
          </a:p>
        </p:txBody>
      </p:sp>
      <p:sp>
        <p:nvSpPr>
          <p:cNvPr id="3" name="Content Placeholder 2"/>
          <p:cNvSpPr>
            <a:spLocks noGrp="1"/>
          </p:cNvSpPr>
          <p:nvPr>
            <p:ph idx="1"/>
          </p:nvPr>
        </p:nvSpPr>
        <p:spPr/>
        <p:txBody>
          <a:bodyPr/>
          <a:lstStyle>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p:txBody>
          <a:bodyPr/>
          <a:lstStyle>
            <a:extLst/>
          </a:lstStyle>
          <a:p>
            <a:fld id="{D0051C79-A27F-440E-A332-9C468923DA84}" type="datetimeFigureOut">
              <a:rPr lang="en-US" smtClean="0"/>
              <a:pPr/>
              <a:t>9/2/2012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902" y="4214818"/>
            <a:ext cx="5718048" cy="977486"/>
          </a:xfrm>
        </p:spPr>
        <p:txBody>
          <a:bodyPr lIns="82296" tIns="45720" bIns="0" anchor="t"/>
          <a:lstStyle>
            <a:lvl1pPr marL="374904">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ja-JP" smtClean="0"/>
              <a:t>Click to edit Master text styles</a:t>
            </a:r>
          </a:p>
        </p:txBody>
      </p:sp>
      <p:sp>
        <p:nvSpPr>
          <p:cNvPr id="4" name="Date Placeholder 3"/>
          <p:cNvSpPr>
            <a:spLocks noGrp="1"/>
          </p:cNvSpPr>
          <p:nvPr>
            <p:ph type="dt" sz="half" idx="10"/>
          </p:nvPr>
        </p:nvSpPr>
        <p:spPr/>
        <p:txBody>
          <a:bodyPr/>
          <a:lstStyle>
            <a:extLst/>
          </a:lstStyle>
          <a:p>
            <a:fld id="{D0051C79-A27F-440E-A332-9C468923DA84}" type="datetimeFigureOut">
              <a:rPr lang="en-US" smtClean="0"/>
              <a:pPr/>
              <a:t>9/2/2012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AC0045-8FE5-413B-A22E-8B5189E2EC2D}" type="slidenum">
              <a:rPr lang="en-US" smtClean="0"/>
              <a:pPr/>
              <a:t>‹#›</a:t>
            </a:fld>
            <a:endParaRPr lang="en-US"/>
          </a:p>
        </p:txBody>
      </p:sp>
      <p:sp>
        <p:nvSpPr>
          <p:cNvPr id="2" name="Title 1"/>
          <p:cNvSpPr>
            <a:spLocks noGrp="1"/>
          </p:cNvSpPr>
          <p:nvPr>
            <p:ph type="title"/>
          </p:nvPr>
        </p:nvSpPr>
        <p:spPr>
          <a:xfrm>
            <a:off x="706902" y="5366404"/>
            <a:ext cx="8156448" cy="777240"/>
          </a:xfrm>
        </p:spPr>
        <p:txBody>
          <a:bodyPr tIns="64008">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lvl1pPr algn="l">
              <a:buNone/>
              <a:defRPr sz="3800" b="1" cap="none" spc="0" baseline="0">
                <a:ln/>
                <a:solidFill>
                  <a:schemeClr val="tx2">
                    <a:lumMod val="75000"/>
                  </a:schemeClr>
                </a:solidFill>
                <a:effectLst/>
              </a:defRPr>
            </a:lvl1pPr>
            <a:extLst/>
          </a:lstStyle>
          <a:p>
            <a:r>
              <a:rPr lang="en-US" altLang="ja-JP" smtClean="0"/>
              <a:t>Click to edit Master title style</a:t>
            </a:r>
            <a:endParaRPr lang="en-US" dirty="0"/>
          </a:p>
        </p:txBody>
      </p:sp>
      <p:cxnSp>
        <p:nvCxnSpPr>
          <p:cNvPr id="29" name="Straight Connector 28"/>
          <p:cNvCxnSpPr/>
          <p:nvPr/>
        </p:nvCxnSpPr>
        <p:spPr>
          <a:xfrm>
            <a:off x="714348" y="5277543"/>
            <a:ext cx="750099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lang="en-US" altLang="ja-JP" smtClean="0"/>
              <a:t>Click to edit Master title style</a:t>
            </a:r>
            <a:endParaRPr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Date Placeholder 4"/>
          <p:cNvSpPr>
            <a:spLocks noGrp="1"/>
          </p:cNvSpPr>
          <p:nvPr>
            <p:ph type="dt" sz="half" idx="10"/>
          </p:nvPr>
        </p:nvSpPr>
        <p:spPr/>
        <p:txBody>
          <a:bodyPr/>
          <a:lstStyle>
            <a:extLst/>
          </a:lstStyle>
          <a:p>
            <a:fld id="{D0051C79-A27F-440E-A332-9C468923DA84}" type="datetimeFigureOut">
              <a:rPr lang="en-US" smtClean="0"/>
              <a:pPr/>
              <a:t>9/2/2012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4" y="512064"/>
            <a:ext cx="7772400" cy="914400"/>
          </a:xfrm>
        </p:spPr>
        <p:txBody>
          <a:bodyPr anchor="t"/>
          <a:lstStyle>
            <a:lvl1pPr>
              <a:defRPr sz="4000"/>
            </a:lvl1pPr>
            <a:extLst/>
          </a:lstStyle>
          <a:p>
            <a:r>
              <a:rPr lang="en-US" altLang="ja-JP" smtClean="0"/>
              <a:t>Click to edit Master title style</a:t>
            </a:r>
            <a:endParaRPr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ltLang="ja-JP"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ltLang="ja-JP"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Date Placeholder 6"/>
          <p:cNvSpPr>
            <a:spLocks noGrp="1"/>
          </p:cNvSpPr>
          <p:nvPr>
            <p:ph type="dt" sz="half" idx="10"/>
          </p:nvPr>
        </p:nvSpPr>
        <p:spPr/>
        <p:txBody>
          <a:bodyPr/>
          <a:lstStyle>
            <a:extLst/>
          </a:lstStyle>
          <a:p>
            <a:fld id="{D0051C79-A27F-440E-A332-9C468923DA84}" type="datetimeFigureOut">
              <a:rPr lang="en-US" smtClean="0"/>
              <a:pPr/>
              <a:t>9/2/2012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altLang="ja-JP" smtClean="0"/>
              <a:t>Click to edit Master title style</a:t>
            </a:r>
            <a:endParaRPr lang="en-US" dirty="0"/>
          </a:p>
        </p:txBody>
      </p:sp>
      <p:sp>
        <p:nvSpPr>
          <p:cNvPr id="3" name="Date Placeholder 2"/>
          <p:cNvSpPr>
            <a:spLocks noGrp="1"/>
          </p:cNvSpPr>
          <p:nvPr>
            <p:ph type="dt" sz="half" idx="10"/>
          </p:nvPr>
        </p:nvSpPr>
        <p:spPr/>
        <p:txBody>
          <a:bodyPr/>
          <a:lstStyle>
            <a:extLst/>
          </a:lstStyle>
          <a:p>
            <a:fld id="{D0051C79-A27F-440E-A332-9C468923DA84}" type="datetimeFigureOut">
              <a:rPr lang="en-US" smtClean="0"/>
              <a:pPr/>
              <a:t>9/2/2012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0051C79-A27F-440E-A332-9C468923DA84}" type="datetimeFigureOut">
              <a:rPr lang="en-US" smtClean="0"/>
              <a:pPr/>
              <a:t>9/2/2012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2528878" cy="1162050"/>
          </a:xfrm>
        </p:spPr>
        <p:txBody>
          <a:bodyPr anchor="ctr"/>
          <a:lstStyle>
            <a:lvl1pPr algn="l">
              <a:buNone/>
              <a:defRPr sz="2000" b="0"/>
            </a:lvl1pPr>
            <a:extLst/>
          </a:lstStyle>
          <a:p>
            <a:r>
              <a:rPr lang="en-US" altLang="ja-JP" smtClean="0"/>
              <a:t>Click to edit Master title style</a:t>
            </a:r>
            <a:endParaRPr lang="en-US" dirty="0"/>
          </a:p>
        </p:txBody>
      </p:sp>
      <p:sp>
        <p:nvSpPr>
          <p:cNvPr id="3" name="Text Placeholder 2"/>
          <p:cNvSpPr>
            <a:spLocks noGrp="1"/>
          </p:cNvSpPr>
          <p:nvPr>
            <p:ph type="body" idx="2"/>
          </p:nvPr>
        </p:nvSpPr>
        <p:spPr>
          <a:xfrm>
            <a:off x="685800" y="1435100"/>
            <a:ext cx="2528878"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altLang="ja-JP" smtClean="0"/>
              <a:t>Click to edit Master text styles</a:t>
            </a:r>
          </a:p>
        </p:txBody>
      </p:sp>
      <p:sp>
        <p:nvSpPr>
          <p:cNvPr id="4" name="Content Placeholder 3"/>
          <p:cNvSpPr>
            <a:spLocks noGrp="1"/>
          </p:cNvSpPr>
          <p:nvPr>
            <p:ph sz="half" idx="1"/>
          </p:nvPr>
        </p:nvSpPr>
        <p:spPr>
          <a:xfrm>
            <a:off x="3429000" y="285728"/>
            <a:ext cx="5486400" cy="5721372"/>
          </a:xfrm>
        </p:spPr>
        <p:txBody>
          <a:bodyPr/>
          <a:lstStyle>
            <a:lvl1pPr>
              <a:defRPr sz="3200"/>
            </a:lvl1pPr>
            <a:lvl2pPr>
              <a:defRPr sz="2800"/>
            </a:lvl2pPr>
            <a:lvl3pPr>
              <a:defRPr sz="2400"/>
            </a:lvl3pPr>
            <a:lvl4pPr>
              <a:defRPr sz="2000"/>
            </a:lvl4pPr>
            <a:lvl5pPr>
              <a:defRPr sz="2000"/>
            </a:lvl5pPr>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5" name="Date Placeholder 4"/>
          <p:cNvSpPr>
            <a:spLocks noGrp="1"/>
          </p:cNvSpPr>
          <p:nvPr>
            <p:ph type="dt" sz="half" idx="10"/>
          </p:nvPr>
        </p:nvSpPr>
        <p:spPr/>
        <p:txBody>
          <a:bodyPr/>
          <a:lstStyle>
            <a:extLst/>
          </a:lstStyle>
          <a:p>
            <a:fld id="{D0051C79-A27F-440E-A332-9C468923DA84}" type="datetimeFigureOut">
              <a:rPr lang="en-US" smtClean="0"/>
              <a:pPr/>
              <a:t>9/2/2012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DAC0045-8FE5-413B-A22E-8B5189E2EC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914400" y="4941829"/>
            <a:ext cx="6858000" cy="701749"/>
          </a:xfrm>
        </p:spPr>
        <p:txBody>
          <a:bodyPr anchor="b"/>
          <a:lstStyle>
            <a:lvl1pPr algn="l">
              <a:buNone/>
              <a:defRPr sz="2100" b="0"/>
            </a:lvl1pPr>
            <a:extLst/>
          </a:lstStyle>
          <a:p>
            <a:r>
              <a:rPr lang="en-US" altLang="ja-JP" smtClean="0"/>
              <a:t>Click to edit Master title style</a:t>
            </a:r>
            <a:endParaRPr lang="en-US" dirty="0"/>
          </a:p>
        </p:txBody>
      </p:sp>
      <p:sp>
        <p:nvSpPr>
          <p:cNvPr id="3" name="Picture Placeholder 2"/>
          <p:cNvSpPr>
            <a:spLocks noGrp="1"/>
          </p:cNvSpPr>
          <p:nvPr>
            <p:ph type="pic" idx="1"/>
          </p:nvPr>
        </p:nvSpPr>
        <p:spPr>
          <a:xfrm>
            <a:off x="914400" y="357166"/>
            <a:ext cx="6858048" cy="4286280"/>
          </a:xfrm>
          <a:noFill/>
          <a:ln w="12700">
            <a:noFill/>
          </a:ln>
        </p:spPr>
        <p:txBody>
          <a:bodyPr/>
          <a:lstStyle>
            <a:lvl1pPr marL="0" indent="0">
              <a:buNone/>
              <a:defRPr sz="3200"/>
            </a:lvl1pPr>
            <a:extLst/>
          </a:lstStyle>
          <a:p>
            <a:r>
              <a:rPr lang="en-US" altLang="ja-JP" smtClean="0"/>
              <a:t>Click icon to add picture</a:t>
            </a:r>
            <a:endParaRPr lang="en-US" dirty="0"/>
          </a:p>
        </p:txBody>
      </p:sp>
      <p:sp>
        <p:nvSpPr>
          <p:cNvPr id="4" name="Text Placeholder 3"/>
          <p:cNvSpPr>
            <a:spLocks noGrp="1"/>
          </p:cNvSpPr>
          <p:nvPr>
            <p:ph type="body" sz="half" idx="2"/>
          </p:nvPr>
        </p:nvSpPr>
        <p:spPr bwMode="white">
          <a:xfrm>
            <a:off x="914400" y="5643578"/>
            <a:ext cx="6858000" cy="428628"/>
          </a:xfrm>
        </p:spPr>
        <p:txBody>
          <a:bodyPr>
            <a:normAutofit/>
          </a:bodyPr>
          <a:lstStyle>
            <a:lvl1pPr marL="27432" indent="0">
              <a:spcBef>
                <a:spcPts val="0"/>
              </a:spcBef>
              <a:buNone/>
              <a:defRPr sz="1100">
                <a:solidFill>
                  <a:srgbClr val="FFFFFF"/>
                </a:solidFill>
              </a:defRPr>
            </a:lvl1pPr>
            <a:lvl2pPr>
              <a:defRPr sz="1200"/>
            </a:lvl2pPr>
            <a:lvl3pPr>
              <a:defRPr sz="1000"/>
            </a:lvl3pPr>
            <a:lvl4pPr>
              <a:defRPr sz="900"/>
            </a:lvl4pPr>
            <a:lvl5pPr>
              <a:defRPr sz="900"/>
            </a:lvl5pPr>
            <a:extLst/>
          </a:lstStyle>
          <a:p>
            <a:pPr lvl="0"/>
            <a:r>
              <a:rPr lang="en-US" altLang="ja-JP" smtClean="0"/>
              <a:t>Click to edit Master text styles</a:t>
            </a:r>
          </a:p>
        </p:txBody>
      </p:sp>
      <p:sp>
        <p:nvSpPr>
          <p:cNvPr id="10" name="Date Placeholder 9"/>
          <p:cNvSpPr>
            <a:spLocks noGrp="1"/>
          </p:cNvSpPr>
          <p:nvPr>
            <p:ph type="dt" sz="half" idx="10"/>
          </p:nvPr>
        </p:nvSpPr>
        <p:spPr/>
        <p:txBody>
          <a:bodyPr/>
          <a:lstStyle/>
          <a:p>
            <a:fld id="{D0051C79-A27F-440E-A332-9C468923DA84}" type="datetimeFigureOut">
              <a:rPr lang="en-US" smtClean="0"/>
              <a:pPr/>
              <a:t>9/2/2012</a:t>
            </a:fld>
            <a:endParaRPr lang="en-US"/>
          </a:p>
        </p:txBody>
      </p:sp>
      <p:sp>
        <p:nvSpPr>
          <p:cNvPr id="11" name="Slide Number Placeholder 10"/>
          <p:cNvSpPr>
            <a:spLocks noGrp="1"/>
          </p:cNvSpPr>
          <p:nvPr>
            <p:ph type="sldNum" sz="quarter" idx="11"/>
          </p:nvPr>
        </p:nvSpPr>
        <p:spPr/>
        <p:txBody>
          <a:bodyPr/>
          <a:lstStyle/>
          <a:p>
            <a:fld id="{7DAC0045-8FE5-413B-A22E-8B5189E2EC2D}"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1"/>
            <a:ext cx="214282"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extLst/>
          </a:lstStyle>
          <a:p>
            <a:r>
              <a:rPr lang="en-US" altLang="ja-JP" smtClean="0"/>
              <a:t>Click to edit Master title style</a:t>
            </a:r>
            <a:endParaRPr lang="en-US" dirty="0"/>
          </a:p>
        </p:txBody>
      </p:sp>
      <p:sp>
        <p:nvSpPr>
          <p:cNvPr id="13" name="Text Placeholder 12"/>
          <p:cNvSpPr>
            <a:spLocks noGrp="1"/>
          </p:cNvSpPr>
          <p:nvPr>
            <p:ph type="body" idx="1"/>
          </p:nvPr>
        </p:nvSpPr>
        <p:spPr>
          <a:xfrm>
            <a:off x="914400" y="1571612"/>
            <a:ext cx="7772400" cy="4783948"/>
          </a:xfrm>
          <a:prstGeom prst="rect">
            <a:avLst/>
          </a:prstGeom>
        </p:spPr>
        <p:txBody>
          <a:bodyPr vert="horz">
            <a:normAutofit/>
          </a:bodyPr>
          <a:lstStyle>
            <a:extLs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14" name="Date Placeholder 13"/>
          <p:cNvSpPr>
            <a:spLocks noGrp="1"/>
          </p:cNvSpPr>
          <p:nvPr>
            <p:ph type="dt" sz="half" idx="2"/>
          </p:nvPr>
        </p:nvSpPr>
        <p:spPr>
          <a:xfrm>
            <a:off x="6477000" y="6421461"/>
            <a:ext cx="2133600" cy="365125"/>
          </a:xfrm>
          <a:prstGeom prst="rect">
            <a:avLst/>
          </a:prstGeom>
        </p:spPr>
        <p:txBody>
          <a:bodyPr vert="horz" anchor="b"/>
          <a:lstStyle>
            <a:lvl1pPr algn="l">
              <a:defRPr sz="1100">
                <a:solidFill>
                  <a:schemeClr val="tx2"/>
                </a:solidFill>
              </a:defRPr>
            </a:lvl1pPr>
            <a:extLst/>
          </a:lstStyle>
          <a:p>
            <a:fld id="{D0051C79-A27F-440E-A332-9C468923DA84}" type="datetimeFigureOut">
              <a:rPr lang="en-US" smtClean="0"/>
              <a:pPr/>
              <a:t>9/2/2012</a:t>
            </a:fld>
            <a:endParaRPr lang="en-US"/>
          </a:p>
        </p:txBody>
      </p:sp>
      <p:sp>
        <p:nvSpPr>
          <p:cNvPr id="3" name="Footer Placeholder 2"/>
          <p:cNvSpPr>
            <a:spLocks noGrp="1"/>
          </p:cNvSpPr>
          <p:nvPr>
            <p:ph type="ftr" sz="quarter" idx="3"/>
          </p:nvPr>
        </p:nvSpPr>
        <p:spPr>
          <a:xfrm>
            <a:off x="914400" y="6421461"/>
            <a:ext cx="5562600" cy="365125"/>
          </a:xfrm>
          <a:prstGeom prst="rect">
            <a:avLst/>
          </a:prstGeom>
        </p:spPr>
        <p:txBody>
          <a:bodyPr vert="horz" anchor="b"/>
          <a:lstStyle>
            <a:lvl1pPr algn="r">
              <a:defRPr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21461"/>
            <a:ext cx="457200" cy="365125"/>
          </a:xfrm>
          <a:prstGeom prst="rect">
            <a:avLst/>
          </a:prstGeom>
        </p:spPr>
        <p:txBody>
          <a:bodyPr vert="horz" anchor="b"/>
          <a:lstStyle>
            <a:lvl1pPr algn="l">
              <a:defRPr sz="1200">
                <a:solidFill>
                  <a:schemeClr val="tx2"/>
                </a:solidFill>
              </a:defRPr>
            </a:lvl1pPr>
            <a:extLst/>
          </a:lstStyle>
          <a:p>
            <a:fld id="{7DAC0045-8FE5-413B-A22E-8B5189E2EC2D}" type="slidenum">
              <a:rPr lang="en-US" smtClean="0"/>
              <a:pPr/>
              <a:t>‹#›</a:t>
            </a:fld>
            <a:endParaRPr lang="en-US"/>
          </a:p>
        </p:txBody>
      </p:sp>
      <p:cxnSp>
        <p:nvCxnSpPr>
          <p:cNvPr id="20" name="Straight Connector 19"/>
          <p:cNvCxnSpPr/>
          <p:nvPr/>
        </p:nvCxnSpPr>
        <p:spPr>
          <a:xfrm rot="5400000">
            <a:off x="-3293075" y="3429000"/>
            <a:ext cx="6858000" cy="158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243408" y="3428230"/>
            <a:ext cx="6858000" cy="1588"/>
          </a:xfrm>
          <a:prstGeom prst="line">
            <a:avLst/>
          </a:prstGeom>
          <a:ln w="12700">
            <a:solidFill>
              <a:schemeClr val="bg2">
                <a:lumMod val="75000"/>
                <a:alpha val="59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185349" y="3428230"/>
            <a:ext cx="6858000" cy="1588"/>
          </a:xfrm>
          <a:prstGeom prst="line">
            <a:avLst/>
          </a:prstGeom>
          <a:ln w="3175">
            <a:solidFill>
              <a:schemeClr val="tx1">
                <a:alpha val="59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699724" y="3428182"/>
            <a:ext cx="6858000" cy="1588"/>
          </a:xfrm>
          <a:prstGeom prst="line">
            <a:avLst/>
          </a:prstGeom>
          <a:ln w="28575">
            <a:solidFill>
              <a:schemeClr val="tx1">
                <a:alpha val="59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000" b="1" kern="1200" cap="none" spc="0" baseline="0">
          <a:ln/>
          <a:gradFill>
            <a:gsLst>
              <a:gs pos="0">
                <a:schemeClr val="tx2">
                  <a:lumMod val="90000"/>
                </a:schemeClr>
              </a:gs>
              <a:gs pos="50000">
                <a:schemeClr val="tx2">
                  <a:lumMod val="50000"/>
                </a:schemeClr>
              </a:gs>
              <a:gs pos="100000">
                <a:schemeClr val="tx2">
                  <a:lumMod val="25000"/>
                </a:schemeClr>
              </a:gs>
            </a:gsLst>
            <a:lin ang="5400000" scaled="0"/>
          </a:gradFill>
          <a:effectLst/>
          <a:latin typeface="+mj-lt"/>
          <a:ea typeface="+mj-ea"/>
          <a:cs typeface="+mj-cs"/>
        </a:defRPr>
      </a:lvl1pPr>
      <a:extLst/>
    </p:titleStyle>
    <p:bodyStyle>
      <a:lvl1pPr marL="411480" indent="-342900" algn="l" rtl="0" eaLnBrk="1" latinLnBrk="0" hangingPunct="1">
        <a:spcBef>
          <a:spcPts val="700"/>
        </a:spcBef>
        <a:buClr>
          <a:schemeClr val="accent2">
            <a:lumMod val="75000"/>
          </a:schemeClr>
        </a:buClr>
        <a:buSzPct val="85000"/>
        <a:buFont typeface="Wingdings 2" pitchFamily="18" charset="2"/>
        <a:buChar char=""/>
        <a:defRPr kumimoji="1" sz="3000" kern="1200">
          <a:solidFill>
            <a:schemeClr val="tx1"/>
          </a:solidFill>
          <a:latin typeface="+mn-lt"/>
          <a:ea typeface="+mn-ea"/>
          <a:cs typeface="+mn-cs"/>
        </a:defRPr>
      </a:lvl1pPr>
      <a:lvl2pPr marL="740664" indent="-285750" algn="l" rtl="0" eaLnBrk="1" latinLnBrk="0" hangingPunct="1">
        <a:spcBef>
          <a:spcPct val="20000"/>
        </a:spcBef>
        <a:buClr>
          <a:schemeClr val="accent2">
            <a:lumMod val="60000"/>
            <a:lumOff val="40000"/>
          </a:schemeClr>
        </a:buClr>
        <a:buSzPct val="80000"/>
        <a:buFont typeface="Wingdings" pitchFamily="2" charset="2"/>
        <a:buChar char="l"/>
        <a:defRPr kumimoji="1" sz="2600" kern="1200">
          <a:solidFill>
            <a:schemeClr val="tx1"/>
          </a:solidFill>
          <a:latin typeface="+mn-lt"/>
          <a:ea typeface="+mn-ea"/>
          <a:cs typeface="+mn-cs"/>
        </a:defRPr>
      </a:lvl2pPr>
      <a:lvl3pPr marL="996696" indent="-228600" algn="l" rtl="0" eaLnBrk="1" latinLnBrk="0" hangingPunct="1">
        <a:spcBef>
          <a:spcPct val="20000"/>
        </a:spcBef>
        <a:buClr>
          <a:schemeClr val="accent2">
            <a:lumMod val="40000"/>
            <a:lumOff val="60000"/>
          </a:schemeClr>
        </a:buClr>
        <a:buSzPct val="65000"/>
        <a:buFont typeface="Wingdings 2" pitchFamily="18" charset="2"/>
        <a:buChar char=""/>
        <a:defRPr kumimoji="1" sz="2400" kern="1200">
          <a:solidFill>
            <a:schemeClr val="tx1"/>
          </a:solidFill>
          <a:latin typeface="+mn-lt"/>
          <a:ea typeface="+mn-ea"/>
          <a:cs typeface="+mn-cs"/>
        </a:defRPr>
      </a:lvl3pPr>
      <a:lvl4pPr marL="1261872" indent="-228600" algn="l" rtl="0" eaLnBrk="1" latinLnBrk="0" hangingPunct="1">
        <a:spcBef>
          <a:spcPct val="20000"/>
        </a:spcBef>
        <a:buClr>
          <a:schemeClr val="accent2">
            <a:lumMod val="20000"/>
            <a:lumOff val="80000"/>
          </a:schemeClr>
        </a:buClr>
        <a:buSzPct val="100000"/>
        <a:buFont typeface="Arial" pitchFamily="34" charset="0"/>
        <a:buChar char="•"/>
        <a:defRPr kumimoji="1" sz="2200" kern="1200">
          <a:solidFill>
            <a:schemeClr val="tx1"/>
          </a:solidFill>
          <a:latin typeface="+mn-lt"/>
          <a:ea typeface="+mn-ea"/>
          <a:cs typeface="+mn-cs"/>
        </a:defRPr>
      </a:lvl4pPr>
      <a:lvl5pPr marL="1481328" indent="-210312" algn="l" rtl="0" eaLnBrk="1" latinLnBrk="0" hangingPunct="1">
        <a:spcBef>
          <a:spcPct val="20000"/>
        </a:spcBef>
        <a:buClr>
          <a:schemeClr val="accent2">
            <a:lumMod val="75000"/>
          </a:schemeClr>
        </a:buClr>
        <a:buSzPct val="50000"/>
        <a:buFont typeface="Wingdings" pitchFamily="2" charset="2"/>
        <a:buChar char="n"/>
        <a:defRPr kumimoji="1"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1"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1" sz="1600" kern="1200">
          <a:solidFill>
            <a:schemeClr val="tx1"/>
          </a:solidFill>
          <a:latin typeface="+mn-lt"/>
          <a:ea typeface="+mn-ea"/>
          <a:cs typeface="+mn-cs"/>
        </a:defRPr>
      </a:lvl9pPr>
      <a:extLst/>
    </p:bodyStyle>
    <p:otherStyle>
      <a:lvl1pPr marL="0" algn="l" rtl="0" eaLnBrk="1" hangingPunct="1">
        <a:defRPr kumimoji="1" kern="1200">
          <a:solidFill>
            <a:schemeClr val="tx1"/>
          </a:solidFill>
          <a:latin typeface="+mn-lt"/>
          <a:ea typeface="+mn-ea"/>
          <a:cs typeface="+mn-cs"/>
        </a:defRPr>
      </a:lvl1pPr>
      <a:lvl2pPr marL="457200" algn="l" rtl="0" eaLnBrk="1" hangingPunct="1">
        <a:defRPr kumimoji="1" kern="1200">
          <a:solidFill>
            <a:schemeClr val="tx1"/>
          </a:solidFill>
          <a:latin typeface="+mn-lt"/>
          <a:ea typeface="+mn-ea"/>
          <a:cs typeface="+mn-cs"/>
        </a:defRPr>
      </a:lvl2pPr>
      <a:lvl3pPr marL="914400" algn="l" rtl="0" eaLnBrk="1" hangingPunct="1">
        <a:defRPr kumimoji="1" kern="1200">
          <a:solidFill>
            <a:schemeClr val="tx1"/>
          </a:solidFill>
          <a:latin typeface="+mn-lt"/>
          <a:ea typeface="+mn-ea"/>
          <a:cs typeface="+mn-cs"/>
        </a:defRPr>
      </a:lvl3pPr>
      <a:lvl4pPr marL="1371600" algn="l" rtl="0" eaLnBrk="1" hangingPunct="1">
        <a:defRPr kumimoji="1" kern="1200">
          <a:solidFill>
            <a:schemeClr val="tx1"/>
          </a:solidFill>
          <a:latin typeface="+mn-lt"/>
          <a:ea typeface="+mn-ea"/>
          <a:cs typeface="+mn-cs"/>
        </a:defRPr>
      </a:lvl4pPr>
      <a:lvl5pPr marL="1828800" algn="l" rtl="0" eaLnBrk="1" hangingPunct="1">
        <a:defRPr kumimoji="1" kern="1200">
          <a:solidFill>
            <a:schemeClr val="tx1"/>
          </a:solidFill>
          <a:latin typeface="+mn-lt"/>
          <a:ea typeface="+mn-ea"/>
          <a:cs typeface="+mn-cs"/>
        </a:defRPr>
      </a:lvl5pPr>
      <a:lvl6pPr marL="2286000" algn="l" rtl="0" eaLnBrk="1" hangingPunct="1">
        <a:defRPr kumimoji="1" kern="1200">
          <a:solidFill>
            <a:schemeClr val="tx1"/>
          </a:solidFill>
          <a:latin typeface="+mn-lt"/>
          <a:ea typeface="+mn-ea"/>
          <a:cs typeface="+mn-cs"/>
        </a:defRPr>
      </a:lvl6pPr>
      <a:lvl7pPr marL="2743200" algn="l" rtl="0" eaLnBrk="1" hangingPunct="1">
        <a:defRPr kumimoji="1" kern="1200">
          <a:solidFill>
            <a:schemeClr val="tx1"/>
          </a:solidFill>
          <a:latin typeface="+mn-lt"/>
          <a:ea typeface="+mn-ea"/>
          <a:cs typeface="+mn-cs"/>
        </a:defRPr>
      </a:lvl7pPr>
      <a:lvl8pPr marL="3200400" algn="l" rtl="0" eaLnBrk="1" hangingPunct="1">
        <a:defRPr kumimoji="1" kern="1200">
          <a:solidFill>
            <a:schemeClr val="tx1"/>
          </a:solidFill>
          <a:latin typeface="+mn-lt"/>
          <a:ea typeface="+mn-ea"/>
          <a:cs typeface="+mn-cs"/>
        </a:defRPr>
      </a:lvl8pPr>
      <a:lvl9pPr marL="3657600" algn="l" rtl="0" eaLnBrk="1"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Smoking Quiz</a:t>
            </a:r>
            <a:endParaRPr lang="en-US" dirty="0"/>
          </a:p>
        </p:txBody>
      </p:sp>
      <p:sp>
        <p:nvSpPr>
          <p:cNvPr id="3" name="Subtitle 2"/>
          <p:cNvSpPr>
            <a:spLocks noGrp="1"/>
          </p:cNvSpPr>
          <p:nvPr>
            <p:ph type="subTitle" idx="1"/>
          </p:nvPr>
        </p:nvSpPr>
        <p:spPr/>
        <p:txBody>
          <a:bodyPr/>
          <a:lstStyle/>
          <a:p>
            <a:r>
              <a:rPr lang="en-US" dirty="0" smtClean="0"/>
              <a:t>Why you should quit today (or never start in the first place)</a:t>
            </a:r>
            <a:endParaRPr lang="en-US" dirty="0"/>
          </a:p>
        </p:txBody>
      </p:sp>
      <p:sp>
        <p:nvSpPr>
          <p:cNvPr id="4" name="TextBox 3"/>
          <p:cNvSpPr txBox="1"/>
          <p:nvPr/>
        </p:nvSpPr>
        <p:spPr>
          <a:xfrm>
            <a:off x="990600" y="381000"/>
            <a:ext cx="6019800" cy="1015663"/>
          </a:xfrm>
          <a:prstGeom prst="rect">
            <a:avLst/>
          </a:prstGeom>
          <a:noFill/>
        </p:spPr>
        <p:txBody>
          <a:bodyPr wrap="square" rtlCol="0">
            <a:spAutoFit/>
          </a:bodyPr>
          <a:lstStyle/>
          <a:p>
            <a:r>
              <a:rPr lang="en-US" sz="2000" dirty="0" smtClean="0"/>
              <a:t>Quitting is easy—I’ve done it a thousand times.</a:t>
            </a:r>
          </a:p>
          <a:p>
            <a:pPr algn="r"/>
            <a:r>
              <a:rPr lang="en-US" sz="2000" dirty="0" smtClean="0"/>
              <a:t>Mark Twain</a:t>
            </a:r>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long can it take to become addicted to cigarettes?</a:t>
            </a:r>
            <a:endParaRPr lang="en-US" dirty="0"/>
          </a:p>
        </p:txBody>
      </p:sp>
      <p:sp>
        <p:nvSpPr>
          <p:cNvPr id="3" name="Content Placeholder 2"/>
          <p:cNvSpPr>
            <a:spLocks noGrp="1"/>
          </p:cNvSpPr>
          <p:nvPr>
            <p:ph idx="1"/>
          </p:nvPr>
        </p:nvSpPr>
        <p:spPr>
          <a:xfrm>
            <a:off x="1066800" y="2590800"/>
            <a:ext cx="7239000" cy="3764760"/>
          </a:xfrm>
        </p:spPr>
        <p:txBody>
          <a:bodyPr/>
          <a:lstStyle/>
          <a:p>
            <a:r>
              <a:rPr lang="en-US" dirty="0" smtClean="0"/>
              <a:t>About a month of daily smoking</a:t>
            </a:r>
          </a:p>
          <a:p>
            <a:r>
              <a:rPr lang="en-US" dirty="0" smtClean="0"/>
              <a:t>One cigarette</a:t>
            </a:r>
          </a:p>
          <a:p>
            <a:r>
              <a:rPr lang="en-US" dirty="0" smtClean="0"/>
              <a:t>You are never truly addicted. Most people can quit at any time</a:t>
            </a:r>
          </a:p>
          <a:p>
            <a:r>
              <a:rPr lang="en-US" dirty="0" smtClean="0"/>
              <a:t>At least one year of regular smoking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4669536"/>
          </a:xfrm>
        </p:spPr>
        <p:txBody>
          <a:bodyPr/>
          <a:lstStyle/>
          <a:p>
            <a:r>
              <a:rPr lang="en-US" dirty="0" smtClean="0"/>
              <a:t>Just one cigarette—for some people. Cigarettes are just as addictive as cocaine or heroin. Even one or two cigarettes a day can put you at risk of becoming addicted.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percentage of teens think they will still be smoking in one year?</a:t>
            </a:r>
            <a:endParaRPr lang="en-US" dirty="0"/>
          </a:p>
        </p:txBody>
      </p:sp>
      <p:sp>
        <p:nvSpPr>
          <p:cNvPr id="3" name="Content Placeholder 2"/>
          <p:cNvSpPr>
            <a:spLocks noGrp="1"/>
          </p:cNvSpPr>
          <p:nvPr>
            <p:ph idx="1"/>
          </p:nvPr>
        </p:nvSpPr>
        <p:spPr>
          <a:xfrm>
            <a:off x="1295400" y="2590800"/>
            <a:ext cx="7010400" cy="3764760"/>
          </a:xfrm>
        </p:spPr>
        <p:txBody>
          <a:bodyPr/>
          <a:lstStyle/>
          <a:p>
            <a:r>
              <a:rPr lang="en-US" dirty="0" smtClean="0"/>
              <a:t>5%</a:t>
            </a:r>
          </a:p>
          <a:p>
            <a:r>
              <a:rPr lang="en-US" dirty="0" smtClean="0"/>
              <a:t>10%</a:t>
            </a:r>
          </a:p>
          <a:p>
            <a:r>
              <a:rPr lang="en-US" dirty="0" smtClean="0"/>
              <a:t>20%</a:t>
            </a:r>
          </a:p>
          <a:p>
            <a:r>
              <a:rPr lang="en-US" dirty="0" smtClean="0"/>
              <a:t>30%</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14600"/>
            <a:ext cx="7772400" cy="914400"/>
          </a:xfrm>
        </p:spPr>
        <p:txBody>
          <a:bodyPr/>
          <a:lstStyle/>
          <a:p>
            <a:pPr algn="ctr"/>
            <a:r>
              <a:rPr lang="en-US" dirty="0" smtClean="0"/>
              <a:t>Just 5%</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 . And how many are still smoking in five years?</a:t>
            </a:r>
            <a:endParaRPr lang="en-US" dirty="0"/>
          </a:p>
        </p:txBody>
      </p:sp>
      <p:sp>
        <p:nvSpPr>
          <p:cNvPr id="3" name="Content Placeholder 2"/>
          <p:cNvSpPr>
            <a:spLocks noGrp="1"/>
          </p:cNvSpPr>
          <p:nvPr>
            <p:ph idx="1"/>
          </p:nvPr>
        </p:nvSpPr>
        <p:spPr>
          <a:xfrm>
            <a:off x="1143000" y="2590800"/>
            <a:ext cx="7239000" cy="3764760"/>
          </a:xfrm>
        </p:spPr>
        <p:txBody>
          <a:bodyPr/>
          <a:lstStyle/>
          <a:p>
            <a:r>
              <a:rPr lang="en-US" dirty="0" smtClean="0"/>
              <a:t>10%</a:t>
            </a:r>
          </a:p>
          <a:p>
            <a:r>
              <a:rPr lang="en-US" dirty="0" smtClean="0"/>
              <a:t>25%</a:t>
            </a:r>
          </a:p>
          <a:p>
            <a:r>
              <a:rPr lang="en-US" dirty="0" smtClean="0"/>
              <a:t>75%</a:t>
            </a:r>
          </a:p>
          <a:p>
            <a:r>
              <a:rPr lang="en-US" dirty="0" smtClean="0"/>
              <a:t>35%</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0"/>
            <a:ext cx="7772400" cy="914400"/>
          </a:xfrm>
        </p:spPr>
        <p:txBody>
          <a:bodyPr/>
          <a:lstStyle/>
          <a:p>
            <a:pPr algn="ctr"/>
            <a:r>
              <a:rPr lang="en-US" dirty="0" smtClean="0"/>
              <a:t>75%!</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 all smokers, how many will </a:t>
            </a:r>
            <a:r>
              <a:rPr lang="en-US" dirty="0" err="1" smtClean="0"/>
              <a:t>probaly</a:t>
            </a:r>
            <a:r>
              <a:rPr lang="en-US" dirty="0" smtClean="0"/>
              <a:t> die from the habit?</a:t>
            </a:r>
            <a:endParaRPr lang="en-US" dirty="0"/>
          </a:p>
        </p:txBody>
      </p:sp>
      <p:sp>
        <p:nvSpPr>
          <p:cNvPr id="3" name="Content Placeholder 2"/>
          <p:cNvSpPr>
            <a:spLocks noGrp="1"/>
          </p:cNvSpPr>
          <p:nvPr>
            <p:ph idx="1"/>
          </p:nvPr>
        </p:nvSpPr>
        <p:spPr>
          <a:xfrm>
            <a:off x="1295400" y="2590800"/>
            <a:ext cx="7010400" cy="3764760"/>
          </a:xfrm>
        </p:spPr>
        <p:txBody>
          <a:bodyPr/>
          <a:lstStyle/>
          <a:p>
            <a:r>
              <a:rPr lang="en-US" dirty="0" smtClean="0"/>
              <a:t>5%</a:t>
            </a:r>
          </a:p>
          <a:p>
            <a:r>
              <a:rPr lang="en-US" dirty="0" smtClean="0"/>
              <a:t>10%</a:t>
            </a:r>
          </a:p>
          <a:p>
            <a:r>
              <a:rPr lang="en-US" dirty="0" smtClean="0"/>
              <a:t>20%</a:t>
            </a:r>
          </a:p>
          <a:p>
            <a:r>
              <a:rPr lang="en-US" dirty="0" smtClean="0"/>
              <a:t>30%</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90800"/>
            <a:ext cx="7772400" cy="914400"/>
          </a:xfrm>
        </p:spPr>
        <p:txBody>
          <a:bodyPr/>
          <a:lstStyle/>
          <a:p>
            <a:r>
              <a:rPr lang="en-US" dirty="0" smtClean="0"/>
              <a:t>1 out of 3 – 30%</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tar build up in the lungs of smokers?</a:t>
            </a:r>
            <a:endParaRPr lang="en-US" dirty="0"/>
          </a:p>
        </p:txBody>
      </p:sp>
      <p:sp>
        <p:nvSpPr>
          <p:cNvPr id="3" name="Content Placeholder 2"/>
          <p:cNvSpPr>
            <a:spLocks noGrp="1"/>
          </p:cNvSpPr>
          <p:nvPr>
            <p:ph idx="1"/>
          </p:nvPr>
        </p:nvSpPr>
        <p:spPr>
          <a:xfrm>
            <a:off x="990600" y="2133600"/>
            <a:ext cx="7391400" cy="4145760"/>
          </a:xfrm>
        </p:spPr>
        <p:txBody>
          <a:bodyPr>
            <a:normAutofit lnSpcReduction="10000"/>
          </a:bodyPr>
          <a:lstStyle/>
          <a:p>
            <a:r>
              <a:rPr lang="en-US" dirty="0" smtClean="0"/>
              <a:t>Smoke that is not exhaled deposits tar in the lungs</a:t>
            </a:r>
          </a:p>
          <a:p>
            <a:r>
              <a:rPr lang="en-US" dirty="0" smtClean="0"/>
              <a:t>The combination of chemicals in a cigarette are poisonous, leaving a tar residue</a:t>
            </a:r>
          </a:p>
          <a:p>
            <a:r>
              <a:rPr lang="en-US" dirty="0" smtClean="0"/>
              <a:t>That is actually a myth that has not been proven.</a:t>
            </a:r>
          </a:p>
          <a:p>
            <a:r>
              <a:rPr lang="en-US" dirty="0" smtClean="0"/>
              <a:t>Smoke paralyzes cilia, which usually wave back and forth to remove foreign material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5279136"/>
          </a:xfrm>
        </p:spPr>
        <p:txBody>
          <a:bodyPr/>
          <a:lstStyle/>
          <a:p>
            <a:r>
              <a:rPr lang="en-US" dirty="0" smtClean="0"/>
              <a:t>Smoke paralyzes cilia. The little </a:t>
            </a:r>
            <a:r>
              <a:rPr lang="en-US" dirty="0" err="1" smtClean="0"/>
              <a:t>hairlike</a:t>
            </a:r>
            <a:r>
              <a:rPr lang="en-US" dirty="0" smtClean="0"/>
              <a:t> structures cannot then sweep particles from the lungs, such as pollen, dust and other things. So the </a:t>
            </a:r>
            <a:r>
              <a:rPr lang="en-US" dirty="0" err="1" smtClean="0"/>
              <a:t>particals</a:t>
            </a:r>
            <a:r>
              <a:rPr lang="en-US" dirty="0" smtClean="0"/>
              <a:t> sit in the lungs and build up tar.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43000" y="990600"/>
            <a:ext cx="6327648" cy="1981200"/>
          </a:xfrm>
        </p:spPr>
        <p:txBody>
          <a:bodyPr>
            <a:noAutofit/>
          </a:bodyPr>
          <a:lstStyle/>
          <a:p>
            <a:r>
              <a:rPr lang="en-US" sz="4400" dirty="0" smtClean="0"/>
              <a:t>A cigarette contains about 4000 chemicals, many of which are poisonous</a:t>
            </a:r>
            <a:endParaRPr lang="en-US" sz="4400" dirty="0"/>
          </a:p>
        </p:txBody>
      </p:sp>
      <p:sp>
        <p:nvSpPr>
          <p:cNvPr id="3" name="Title 2"/>
          <p:cNvSpPr>
            <a:spLocks noGrp="1"/>
          </p:cNvSpPr>
          <p:nvPr>
            <p:ph type="title"/>
          </p:nvPr>
        </p:nvSpPr>
        <p:spPr/>
        <p:txBody>
          <a:bodyPr/>
          <a:lstStyle/>
          <a:p>
            <a:pPr algn="ctr"/>
            <a:r>
              <a:rPr lang="en-US" dirty="0" smtClean="0"/>
              <a:t>TRUE or FALSE?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CDC reports that adult male smokers lose how many years of life to smoking?</a:t>
            </a:r>
            <a:endParaRPr lang="en-US" dirty="0"/>
          </a:p>
        </p:txBody>
      </p:sp>
      <p:sp>
        <p:nvSpPr>
          <p:cNvPr id="3" name="Content Placeholder 2"/>
          <p:cNvSpPr>
            <a:spLocks noGrp="1"/>
          </p:cNvSpPr>
          <p:nvPr>
            <p:ph idx="1"/>
          </p:nvPr>
        </p:nvSpPr>
        <p:spPr>
          <a:xfrm>
            <a:off x="1295400" y="4114800"/>
            <a:ext cx="7086600" cy="2164560"/>
          </a:xfrm>
        </p:spPr>
        <p:txBody>
          <a:bodyPr>
            <a:normAutofit lnSpcReduction="10000"/>
          </a:bodyPr>
          <a:lstStyle/>
          <a:p>
            <a:r>
              <a:rPr lang="en-US" dirty="0" smtClean="0"/>
              <a:t>13.2</a:t>
            </a:r>
          </a:p>
          <a:p>
            <a:r>
              <a:rPr lang="en-US" dirty="0" smtClean="0"/>
              <a:t>5.8</a:t>
            </a:r>
          </a:p>
          <a:p>
            <a:r>
              <a:rPr lang="en-US" dirty="0" smtClean="0"/>
              <a:t>10</a:t>
            </a:r>
          </a:p>
          <a:p>
            <a:r>
              <a:rPr lang="en-US" dirty="0" smtClean="0"/>
              <a:t>2.1</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62200"/>
            <a:ext cx="7772400" cy="914400"/>
          </a:xfrm>
        </p:spPr>
        <p:txBody>
          <a:bodyPr/>
          <a:lstStyle/>
          <a:p>
            <a:pPr algn="ctr"/>
            <a:r>
              <a:rPr lang="en-US" dirty="0" smtClean="0"/>
              <a:t>A full 13.2</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2535936"/>
          </a:xfrm>
        </p:spPr>
        <p:txBody>
          <a:bodyPr/>
          <a:lstStyle/>
          <a:p>
            <a:r>
              <a:rPr lang="en-US" dirty="0" smtClean="0"/>
              <a:t>For help quitting, contact the American Cancer Society at 1-800-ACS-2345 or visit www.cancer.org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990600"/>
            <a:ext cx="7239000" cy="6309420"/>
          </a:xfrm>
          <a:prstGeom prst="rect">
            <a:avLst/>
          </a:prstGeom>
          <a:noFill/>
        </p:spPr>
        <p:txBody>
          <a:bodyPr wrap="square" rtlCol="0">
            <a:spAutoFit/>
          </a:bodyPr>
          <a:lstStyle/>
          <a:p>
            <a:pPr algn="ctr"/>
            <a:r>
              <a:rPr lang="en-US" sz="4000" dirty="0" smtClean="0">
                <a:solidFill>
                  <a:srgbClr val="FFFF00"/>
                </a:solidFill>
              </a:rPr>
              <a:t>TRUE</a:t>
            </a:r>
            <a:endParaRPr lang="en-US" sz="4000" dirty="0" smtClean="0"/>
          </a:p>
          <a:p>
            <a:endParaRPr lang="en-US" sz="2800" dirty="0"/>
          </a:p>
          <a:p>
            <a:r>
              <a:rPr lang="en-US" sz="2800" dirty="0" smtClean="0"/>
              <a:t>They include:</a:t>
            </a:r>
          </a:p>
          <a:p>
            <a:pPr>
              <a:buFont typeface="Arial" pitchFamily="34" charset="0"/>
              <a:buChar char="•"/>
            </a:pPr>
            <a:r>
              <a:rPr lang="en-US" sz="2800" dirty="0" smtClean="0"/>
              <a:t>Nicotine: a deadly poison </a:t>
            </a:r>
          </a:p>
          <a:p>
            <a:pPr>
              <a:buFont typeface="Arial" pitchFamily="34" charset="0"/>
              <a:buChar char="•"/>
            </a:pPr>
            <a:r>
              <a:rPr lang="en-US" sz="2800" dirty="0" smtClean="0"/>
              <a:t>Arsenic: used in rat poison </a:t>
            </a:r>
          </a:p>
          <a:p>
            <a:pPr>
              <a:buFont typeface="Arial" pitchFamily="34" charset="0"/>
              <a:buChar char="•"/>
            </a:pPr>
            <a:r>
              <a:rPr lang="en-US" sz="2800" dirty="0" smtClean="0"/>
              <a:t>Methane: a component of rocket fuel </a:t>
            </a:r>
          </a:p>
          <a:p>
            <a:pPr>
              <a:buFont typeface="Arial" pitchFamily="34" charset="0"/>
              <a:buChar char="•"/>
            </a:pPr>
            <a:r>
              <a:rPr lang="en-US" sz="2800" dirty="0" smtClean="0"/>
              <a:t>Ammonia: found in floor cleaner </a:t>
            </a:r>
          </a:p>
          <a:p>
            <a:pPr>
              <a:buFont typeface="Arial" pitchFamily="34" charset="0"/>
              <a:buChar char="•"/>
            </a:pPr>
            <a:r>
              <a:rPr lang="en-US" sz="2800" dirty="0" smtClean="0"/>
              <a:t>Cadmium: used in batteries </a:t>
            </a:r>
          </a:p>
          <a:p>
            <a:pPr>
              <a:buFont typeface="Arial" pitchFamily="34" charset="0"/>
              <a:buChar char="•"/>
            </a:pPr>
            <a:r>
              <a:rPr lang="en-US" sz="2800" dirty="0" smtClean="0"/>
              <a:t>Carbon Monoxide: part of car exhaust </a:t>
            </a:r>
          </a:p>
          <a:p>
            <a:pPr>
              <a:buFont typeface="Arial" pitchFamily="34" charset="0"/>
              <a:buChar char="•"/>
            </a:pPr>
            <a:r>
              <a:rPr lang="en-US" sz="2800" dirty="0" smtClean="0"/>
              <a:t>Formaldehyde: used to preserve body tissue </a:t>
            </a:r>
          </a:p>
          <a:p>
            <a:pPr>
              <a:buFont typeface="Arial" pitchFamily="34" charset="0"/>
              <a:buChar char="•"/>
            </a:pPr>
            <a:r>
              <a:rPr lang="en-US" sz="2800" dirty="0" smtClean="0"/>
              <a:t>Butane: lighter fluid </a:t>
            </a:r>
          </a:p>
          <a:p>
            <a:pPr>
              <a:buFont typeface="Arial" pitchFamily="34" charset="0"/>
              <a:buChar char="•"/>
            </a:pPr>
            <a:r>
              <a:rPr lang="en-US" sz="2800" dirty="0" smtClean="0"/>
              <a:t>Hydrogen Cyanide: the poison used in gas chambers </a:t>
            </a:r>
          </a:p>
          <a:p>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850136"/>
          </a:xfrm>
        </p:spPr>
        <p:txBody>
          <a:bodyPr/>
          <a:lstStyle/>
          <a:p>
            <a:r>
              <a:rPr lang="en-US" dirty="0" smtClean="0"/>
              <a:t>On average, smokers get how many more cavities than non-smokers?</a:t>
            </a:r>
            <a:endParaRPr lang="en-US" dirty="0"/>
          </a:p>
        </p:txBody>
      </p:sp>
      <p:sp>
        <p:nvSpPr>
          <p:cNvPr id="3" name="Content Placeholder 2"/>
          <p:cNvSpPr>
            <a:spLocks noGrp="1"/>
          </p:cNvSpPr>
          <p:nvPr>
            <p:ph idx="1"/>
          </p:nvPr>
        </p:nvSpPr>
        <p:spPr>
          <a:xfrm>
            <a:off x="1219200" y="2514600"/>
            <a:ext cx="7086600" cy="3840960"/>
          </a:xfrm>
        </p:spPr>
        <p:txBody>
          <a:bodyPr/>
          <a:lstStyle/>
          <a:p>
            <a:r>
              <a:rPr lang="en-US" dirty="0" smtClean="0"/>
              <a:t>2</a:t>
            </a:r>
          </a:p>
          <a:p>
            <a:r>
              <a:rPr lang="en-US" dirty="0" smtClean="0"/>
              <a:t>3</a:t>
            </a:r>
          </a:p>
          <a:p>
            <a:r>
              <a:rPr lang="en-US" dirty="0" smtClean="0"/>
              <a:t>0</a:t>
            </a:r>
          </a:p>
          <a:p>
            <a:r>
              <a:rPr lang="en-US" dirty="0" smtClean="0"/>
              <a:t>They actually get less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0"/>
            <a:ext cx="7772400" cy="914400"/>
          </a:xfrm>
        </p:spPr>
        <p:txBody>
          <a:bodyPr/>
          <a:lstStyle/>
          <a:p>
            <a:pPr algn="ctr"/>
            <a:r>
              <a:rPr lang="en-US" sz="8800" dirty="0" smtClean="0"/>
              <a:t>3!</a:t>
            </a:r>
            <a:endParaRPr lang="en-US" sz="8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each time smoke is inhaled?</a:t>
            </a:r>
            <a:endParaRPr lang="en-US" dirty="0"/>
          </a:p>
        </p:txBody>
      </p:sp>
      <p:sp>
        <p:nvSpPr>
          <p:cNvPr id="3" name="Content Placeholder 2"/>
          <p:cNvSpPr>
            <a:spLocks noGrp="1"/>
          </p:cNvSpPr>
          <p:nvPr>
            <p:ph idx="1"/>
          </p:nvPr>
        </p:nvSpPr>
        <p:spPr>
          <a:xfrm>
            <a:off x="914400" y="2057400"/>
            <a:ext cx="7620000" cy="4298160"/>
          </a:xfrm>
        </p:spPr>
        <p:txBody>
          <a:bodyPr/>
          <a:lstStyle/>
          <a:p>
            <a:r>
              <a:rPr lang="en-US" dirty="0" smtClean="0"/>
              <a:t>Your heart races slightly</a:t>
            </a:r>
          </a:p>
          <a:p>
            <a:r>
              <a:rPr lang="en-US" dirty="0" smtClean="0"/>
              <a:t>Some air sacks in the lungs are killed, and they don’t grow back</a:t>
            </a:r>
          </a:p>
          <a:p>
            <a:r>
              <a:rPr lang="en-US" dirty="0" smtClean="0"/>
              <a:t>Your blood pressure is elevated significantly</a:t>
            </a:r>
          </a:p>
          <a:p>
            <a:r>
              <a:rPr lang="en-US" dirty="0" smtClean="0"/>
              <a:t>You can breathe more clearly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0200"/>
            <a:ext cx="7772400" cy="914400"/>
          </a:xfrm>
        </p:spPr>
        <p:txBody>
          <a:bodyPr/>
          <a:lstStyle/>
          <a:p>
            <a:r>
              <a:rPr lang="en-US" dirty="0" smtClean="0"/>
              <a:t>Air sacks in the lungs, called alveoli, are permanently destroyed. They are then unable to transport oxygen to the body.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of the following is an ill effect of smoking?</a:t>
            </a:r>
            <a:endParaRPr lang="en-US" dirty="0"/>
          </a:p>
        </p:txBody>
      </p:sp>
      <p:sp>
        <p:nvSpPr>
          <p:cNvPr id="3" name="Content Placeholder 2"/>
          <p:cNvSpPr>
            <a:spLocks noGrp="1"/>
          </p:cNvSpPr>
          <p:nvPr>
            <p:ph idx="1"/>
          </p:nvPr>
        </p:nvSpPr>
        <p:spPr>
          <a:xfrm>
            <a:off x="1143000" y="2057400"/>
            <a:ext cx="7162800" cy="4069560"/>
          </a:xfrm>
        </p:spPr>
        <p:txBody>
          <a:bodyPr/>
          <a:lstStyle/>
          <a:p>
            <a:r>
              <a:rPr lang="en-US" dirty="0" smtClean="0"/>
              <a:t>Wrinkles</a:t>
            </a:r>
          </a:p>
          <a:p>
            <a:r>
              <a:rPr lang="en-US" dirty="0" smtClean="0"/>
              <a:t>Bad breath</a:t>
            </a:r>
          </a:p>
          <a:p>
            <a:r>
              <a:rPr lang="en-US" dirty="0" smtClean="0"/>
              <a:t>Teeth stain</a:t>
            </a:r>
          </a:p>
          <a:p>
            <a:r>
              <a:rPr lang="en-US" dirty="0" smtClean="0"/>
              <a:t>All of the above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90800"/>
            <a:ext cx="7772400" cy="2895600"/>
          </a:xfrm>
        </p:spPr>
        <p:txBody>
          <a:bodyPr/>
          <a:lstStyle/>
          <a:p>
            <a:r>
              <a:rPr lang="en-US" dirty="0" smtClean="0"/>
              <a:t>All of the above!</a:t>
            </a:r>
            <a:br>
              <a:rPr lang="en-US" dirty="0" smtClean="0"/>
            </a:br>
            <a:r>
              <a:rPr lang="en-US" dirty="0" smtClean="0"/>
              <a:t/>
            </a:r>
            <a:br>
              <a:rPr lang="en-US" dirty="0" smtClean="0"/>
            </a:br>
            <a:r>
              <a:rPr lang="en-US" sz="3200" dirty="0" smtClean="0"/>
              <a:t>Smoking makes you smell bad, gives you wrinkles, and causes teeth stains.</a:t>
            </a:r>
            <a:endParaRPr lang="en-US" sz="3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wilight">
  <a:themeElements>
    <a:clrScheme name="Twilight">
      <a:dk1>
        <a:sysClr val="windowText" lastClr="000000"/>
      </a:dk1>
      <a:lt1>
        <a:sysClr val="window" lastClr="FFFFFF"/>
      </a:lt1>
      <a:dk2>
        <a:srgbClr val="461455"/>
      </a:dk2>
      <a:lt2>
        <a:srgbClr val="FFFFD2"/>
      </a:lt2>
      <a:accent1>
        <a:srgbClr val="B94B2D"/>
      </a:accent1>
      <a:accent2>
        <a:srgbClr val="B95F91"/>
      </a:accent2>
      <a:accent3>
        <a:srgbClr val="C8AF3C"/>
      </a:accent3>
      <a:accent4>
        <a:srgbClr val="78AA64"/>
      </a:accent4>
      <a:accent5>
        <a:srgbClr val="8264AA"/>
      </a:accent5>
      <a:accent6>
        <a:srgbClr val="D29B46"/>
      </a:accent6>
      <a:hlink>
        <a:srgbClr val="0000FF"/>
      </a:hlink>
      <a:folHlink>
        <a:srgbClr val="800080"/>
      </a:folHlink>
    </a:clrScheme>
    <a:fontScheme name="Twilight">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wilight">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0" t="100000" r="5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0" t="100000" r="50000" b="10000"/>
          </a:path>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75000"/>
                <a:satMod val="105000"/>
              </a:schemeClr>
              <a:schemeClr val="phClr">
                <a:tint val="90000"/>
                <a:satMod val="200000"/>
              </a:schemeClr>
            </a:duotone>
          </a:blip>
          <a:tile tx="0" ty="0" sx="120000" sy="12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Twilight</Template>
  <TotalTime>47</TotalTime>
  <Words>491</Words>
  <Application>Microsoft Office PowerPoint</Application>
  <PresentationFormat>On-screen Show (4:3)</PresentationFormat>
  <Paragraphs>73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Twilight</vt:lpstr>
      <vt:lpstr>Smoking Quiz</vt:lpstr>
      <vt:lpstr>TRUE or FALSE?</vt:lpstr>
      <vt:lpstr>PowerPoint Presentation</vt:lpstr>
      <vt:lpstr>On average, smokers get how many more cavities than non-smokers?</vt:lpstr>
      <vt:lpstr>3!</vt:lpstr>
      <vt:lpstr>What happens each time smoke is inhaled?</vt:lpstr>
      <vt:lpstr>Air sacks in the lungs, called alveoli, are permanently destroyed. They are then unable to transport oxygen to the body.</vt:lpstr>
      <vt:lpstr>Which of the following is an ill effect of smoking?</vt:lpstr>
      <vt:lpstr>All of the above!  Smoking makes you smell bad, gives you wrinkles, and causes teeth stains.</vt:lpstr>
      <vt:lpstr>How long can it take to become addicted to cigarettes?</vt:lpstr>
      <vt:lpstr>Just one cigarette—for some people. Cigarettes are just as addictive as cocaine or heroin. Even one or two cigarettes a day can put you at risk of becoming addicted.</vt:lpstr>
      <vt:lpstr>What percentage of teens think they will still be smoking in one year?</vt:lpstr>
      <vt:lpstr>Just 5%</vt:lpstr>
      <vt:lpstr>. . . And how many are still smoking in five years?</vt:lpstr>
      <vt:lpstr>75%!</vt:lpstr>
      <vt:lpstr>Of all smokers, how many will probaly die from the habit?</vt:lpstr>
      <vt:lpstr>1 out of 3 – 30%</vt:lpstr>
      <vt:lpstr>Why does tar build up in the lungs of smokers?</vt:lpstr>
      <vt:lpstr>Smoke paralyzes cilia. The little hairlike structures cannot then sweep particles from the lungs, such as pollen, dust and other things. So the particals sit in the lungs and build up tar.</vt:lpstr>
      <vt:lpstr>The CDC reports that adult male smokers lose how many years of life to smoking?</vt:lpstr>
      <vt:lpstr>A full 13.2</vt:lpstr>
      <vt:lpstr>For help quitting, contact the American Cancer Society at 1-800-ACS-2345 or visit www.cancer.org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Smoking Quiz</dc:title>
  <dc:creator>Exploring Series</dc:creator>
  <cp:lastModifiedBy>Lynn</cp:lastModifiedBy>
  <cp:revision>7</cp:revision>
  <dcterms:created xsi:type="dcterms:W3CDTF">2009-04-09T01:10:43Z</dcterms:created>
  <dcterms:modified xsi:type="dcterms:W3CDTF">2012-09-02T12:48:40Z</dcterms:modified>
</cp:coreProperties>
</file>