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8"/>
  </p:notesMasterIdLst>
  <p:sldIdLst>
    <p:sldId id="257" r:id="rId3"/>
    <p:sldId id="258" r:id="rId4"/>
    <p:sldId id="259" r:id="rId5"/>
    <p:sldId id="269"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B0DDC-31C6-42F6-AABE-8AB6971081E9}"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2A633-B725-4C6E-9DA4-4E5B57D2ADA4}" type="slidenum">
              <a:rPr lang="en-US" smtClean="0"/>
              <a:pPr/>
              <a:t>‹#›</a:t>
            </a:fld>
            <a:endParaRPr lang="en-US"/>
          </a:p>
        </p:txBody>
      </p:sp>
    </p:spTree>
    <p:extLst>
      <p:ext uri="{BB962C8B-B14F-4D97-AF65-F5344CB8AC3E}">
        <p14:creationId xmlns:p14="http://schemas.microsoft.com/office/powerpoint/2010/main" val="19106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4/28/2010 11:37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4/28/2010 11:37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4/28/2010 11:37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4/28/2010 11:37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Join the Journey!</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Rails and Trails</a:t>
            </a:r>
          </a:p>
          <a:p>
            <a:endParaRPr lang="en-US" dirty="0" smtClean="0"/>
          </a:p>
          <a:p>
            <a:r>
              <a:rPr lang="en-US" dirty="0" smtClean="0"/>
              <a:t>A Kentucky Historical Commission Project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Dream Realized</a:t>
            </a:r>
            <a:endParaRPr lang="en-US" dirty="0"/>
          </a:p>
        </p:txBody>
      </p:sp>
      <p:sp>
        <p:nvSpPr>
          <p:cNvPr id="3" name="Text Placeholder 2"/>
          <p:cNvSpPr>
            <a:spLocks noGrp="1"/>
          </p:cNvSpPr>
          <p:nvPr>
            <p:ph type="body" sz="quarter" idx="10"/>
          </p:nvPr>
        </p:nvSpPr>
        <p:spPr>
          <a:xfrm>
            <a:off x="381000" y="1411552"/>
            <a:ext cx="8382000" cy="2550848"/>
          </a:xfrm>
        </p:spPr>
        <p:txBody>
          <a:bodyPr>
            <a:normAutofit fontScale="92500" lnSpcReduction="20000"/>
          </a:bodyPr>
          <a:lstStyle/>
          <a:p>
            <a:r>
              <a:rPr lang="en-US" dirty="0" smtClean="0"/>
              <a:t>Kentucky’s oldest rail route revisited (from </a:t>
            </a:r>
            <a:r>
              <a:rPr lang="en-US" dirty="0" err="1" smtClean="0"/>
              <a:t>Skyler</a:t>
            </a:r>
            <a:r>
              <a:rPr lang="en-US" dirty="0" smtClean="0"/>
              <a:t> to Lee)</a:t>
            </a:r>
          </a:p>
          <a:p>
            <a:r>
              <a:rPr lang="en-US" dirty="0" smtClean="0"/>
              <a:t>Over 78 miles of trails open to hikers, bikers, and horseback</a:t>
            </a:r>
          </a:p>
          <a:p>
            <a:r>
              <a:rPr lang="en-US" dirty="0" smtClean="0"/>
              <a:t>Trails follow the route of the original railroad, preserving as much as </a:t>
            </a:r>
            <a:r>
              <a:rPr lang="en-US" dirty="0" err="1" smtClean="0"/>
              <a:t>posssible</a:t>
            </a:r>
            <a:r>
              <a:rPr lang="en-US" dirty="0" smtClean="0"/>
              <a:t> of its authenticity</a:t>
            </a:r>
          </a:p>
          <a:p>
            <a:r>
              <a:rPr lang="en-US" dirty="0" smtClean="0"/>
              <a:t>View the progress:  www.kyrails.com</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smtClean="0"/>
              <a:t>Be Part of the Progress</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Ways you can help:</a:t>
            </a:r>
          </a:p>
          <a:p>
            <a:pPr lvl="1"/>
            <a:r>
              <a:rPr lang="en-US" dirty="0" smtClean="0"/>
              <a:t>Donate your time</a:t>
            </a:r>
          </a:p>
          <a:p>
            <a:pPr lvl="1"/>
            <a:r>
              <a:rPr lang="en-US" dirty="0" smtClean="0"/>
              <a:t>Donate your money</a:t>
            </a:r>
          </a:p>
          <a:p>
            <a:pPr lvl="1"/>
            <a:r>
              <a:rPr lang="en-US" dirty="0" smtClean="0"/>
              <a:t>Donate your expertise</a:t>
            </a:r>
          </a:p>
          <a:p>
            <a:pPr lvl="1"/>
            <a:r>
              <a:rPr lang="en-US" dirty="0" smtClean="0"/>
              <a:t>Donate your resources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smtClean="0"/>
              <a:t>Be Part of the Pride</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What you will receive</a:t>
            </a:r>
          </a:p>
          <a:p>
            <a:pPr lvl="1"/>
            <a:r>
              <a:rPr lang="en-US" dirty="0" err="1" smtClean="0"/>
              <a:t>Presevation</a:t>
            </a:r>
            <a:r>
              <a:rPr lang="en-US" dirty="0" smtClean="0"/>
              <a:t> of our history</a:t>
            </a:r>
          </a:p>
          <a:p>
            <a:pPr lvl="1"/>
            <a:r>
              <a:rPr lang="en-US" dirty="0" smtClean="0"/>
              <a:t>Stay in touch with nature</a:t>
            </a:r>
          </a:p>
          <a:p>
            <a:pPr lvl="1"/>
            <a:r>
              <a:rPr lang="en-US" dirty="0" smtClean="0"/>
              <a:t>Enjoy family time </a:t>
            </a:r>
          </a:p>
          <a:p>
            <a:pPr lvl="1"/>
            <a:r>
              <a:rPr lang="en-US" dirty="0" smtClean="0"/>
              <a:t>Reap health benefits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sld>
</file>

<file path=ppt/theme/theme1.xml><?xml version="1.0" encoding="utf-8"?>
<a:theme xmlns:a="http://schemas.openxmlformats.org/drawingml/2006/main" name="Sample presentation slides">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presentation slides</Template>
  <TotalTime>28</TotalTime>
  <Words>515</Words>
  <Application>Microsoft Office PowerPoint</Application>
  <PresentationFormat>On-screen Show (4:3)</PresentationFormat>
  <Paragraphs>37</Paragraphs>
  <Slides>5</Slides>
  <Notes>4</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Sample presentation slides</vt:lpstr>
      <vt:lpstr>White with Courier font for code slides</vt:lpstr>
      <vt:lpstr>Join the Journey!</vt:lpstr>
      <vt:lpstr>A Dream Realized</vt:lpstr>
      <vt:lpstr>Be Part of the Progress </vt:lpstr>
      <vt:lpstr>Be Part of the Pride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 the Journey!</dc:title>
  <dc:creator>Exploring Series</dc:creator>
  <cp:lastModifiedBy>Lynn</cp:lastModifiedBy>
  <cp:revision>5</cp:revision>
  <dcterms:created xsi:type="dcterms:W3CDTF">2009-04-07T01:30:23Z</dcterms:created>
  <dcterms:modified xsi:type="dcterms:W3CDTF">2010-04-28T16:37:30Z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TC102867221033</vt:lpwstr>
  </property>
</Properties>
</file>