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3E4A1F98-B9B9-4ECC-9E75-8365DEC7C7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53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18303EBF-BCC7-4E43-9FB4-0FEDE769EB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78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06CE62D8-4644-4984-BC70-ABB4EC0CC7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AC9BF-FC80-4565-9ADB-43E00EBF1C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04DF1-37FD-4D15-89D4-4917D15156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4A775-01E9-4F72-933B-FFC0DF1DA0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0392E0-0BB6-40EF-9B95-E1D9DCDC9F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12A7F-92B2-4EC8-875C-F535C606ED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74D1F-A7D1-4B35-AB24-6559E317A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68A1F-7899-4DEE-8FEF-DC95016C07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88E49-28B3-48F6-95DC-094E5C6F16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9FFCD-7AF8-4339-8B26-908E2E6615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5B14B-838B-44E4-AA26-FD8479E3B7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BC096479-CFA5-4FA4-8078-3C492E6406FF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Business Plan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Mission Statement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Inspire Web Design is committed to providing high-quality Web design services, full support and maintenance of sites, and Web hosting to companies and individuals worldwide.</a:t>
            </a:r>
            <a:endParaRPr lang="en-US" dirty="0"/>
          </a:p>
          <a:p>
            <a:pPr lvl="1"/>
            <a:r>
              <a:rPr lang="en-US" dirty="0" smtClean="0"/>
              <a:t>Web design professionals will ensure that Web sites meet the needs of clients, providing the best possible Web presence for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CEO and key management by name.</a:t>
            </a:r>
          </a:p>
          <a:p>
            <a:r>
              <a:rPr lang="en-US"/>
              <a:t>Include previous accomplishments to show that these are people with a record of success.</a:t>
            </a:r>
          </a:p>
          <a:p>
            <a:r>
              <a:rPr lang="en-US"/>
              <a:t>Summarize number of years of experience in this field.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23</TotalTime>
  <Words>92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Business plan presentation</vt:lpstr>
      <vt:lpstr>Company Name</vt:lpstr>
      <vt:lpstr>Mission Statement</vt:lpstr>
      <vt:lpstr>The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Exploring Series</dc:creator>
  <cp:lastModifiedBy>Lynn</cp:lastModifiedBy>
  <cp:revision>4</cp:revision>
  <cp:lastPrinted>1601-01-01T00:00:00Z</cp:lastPrinted>
  <dcterms:created xsi:type="dcterms:W3CDTF">2009-06-06T22:00:39Z</dcterms:created>
  <dcterms:modified xsi:type="dcterms:W3CDTF">2010-04-28T16:39:02Z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