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66" r:id="rId9"/>
    <p:sldId id="265" r:id="rId10"/>
    <p:sldId id="269" r:id="rId11"/>
    <p:sldId id="27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ADDA6F-A050-4FCF-BCB5-AB16EFA7253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38BC6C4-C41F-4901-92E6-F7A5917D58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ocuments and Settings\Jianhua Jiang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788506"/>
            <a:ext cx="8064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Chinese Modern Wedding Custom</a:t>
            </a:r>
          </a:p>
          <a:p>
            <a:r>
              <a:rPr lang="en-US" sz="3200" b="1" dirty="0" smtClean="0">
                <a:latin typeface="Arial Rounded MT Bold" pitchFamily="34" charset="0"/>
              </a:rPr>
              <a:t>                 ---- The Wedding Banquet</a:t>
            </a:r>
          </a:p>
          <a:p>
            <a:endParaRPr lang="en-US" sz="3200" b="1" dirty="0" smtClean="0">
              <a:latin typeface="Arial Rounded MT Bold" pitchFamily="34" charset="0"/>
            </a:endParaRPr>
          </a:p>
          <a:p>
            <a:r>
              <a:rPr lang="en-US" sz="3200" b="1" dirty="0" smtClean="0">
                <a:latin typeface="Arial Rounded MT Bold" pitchFamily="34" charset="0"/>
              </a:rPr>
              <a:t>A. It </a:t>
            </a:r>
            <a:r>
              <a:rPr lang="en-US" sz="3200" dirty="0" smtClean="0">
                <a:latin typeface="Arial Rounded MT Bold" pitchFamily="34" charset="0"/>
              </a:rPr>
              <a:t>Is the Most Important Part in Chinese Modern Wedding Custom</a:t>
            </a:r>
            <a:endParaRPr lang="en-US" sz="3200" b="1" dirty="0" smtClean="0">
              <a:latin typeface="Arial Rounded MT Bold" pitchFamily="34" charset="0"/>
            </a:endParaRPr>
          </a:p>
          <a:p>
            <a:r>
              <a:rPr lang="en-US" sz="3200" dirty="0" smtClean="0">
                <a:latin typeface="Arial Rounded MT Bold" pitchFamily="34" charset="0"/>
              </a:rPr>
              <a:t>B. The Dominate Color Of Wedding Feast is Red</a:t>
            </a:r>
          </a:p>
          <a:p>
            <a:pPr lvl="0"/>
            <a:r>
              <a:rPr lang="en-US" sz="3200" dirty="0" smtClean="0">
                <a:latin typeface="Arial Rounded MT Bold" pitchFamily="34" charset="0"/>
              </a:rPr>
              <a:t>C. The Procedure Of The Wedding Banquet</a:t>
            </a:r>
          </a:p>
          <a:p>
            <a:r>
              <a:rPr lang="en-US" sz="3200" dirty="0" smtClean="0">
                <a:latin typeface="Arial Rounded MT Bold" pitchFamily="34" charset="0"/>
              </a:rPr>
              <a:t>D. The Newlyweds’ Dressing</a:t>
            </a:r>
            <a:endParaRPr lang="en-US" sz="32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Documents and Settings\Jianhua Jiang\My Documents\MyWebPages\13189235573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832648" cy="39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9712" y="537321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Wedding Banquet--Toasting 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80528" y="-273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pPr lvl="0"/>
            <a:r>
              <a:rPr lang="en-US" sz="3200" b="1" dirty="0" smtClean="0">
                <a:latin typeface="Arial Rounded MT Bold" pitchFamily="34" charset="0"/>
              </a:rPr>
              <a:t>                      </a:t>
            </a:r>
            <a:r>
              <a:rPr lang="en-US" sz="3200" dirty="0" smtClean="0">
                <a:latin typeface="Arial Rounded MT Bold" pitchFamily="34" charset="0"/>
              </a:rPr>
              <a:t>C. The Procedure Of </a:t>
            </a:r>
          </a:p>
          <a:p>
            <a:pPr lvl="0"/>
            <a:r>
              <a:rPr lang="en-US" sz="3200">
                <a:latin typeface="Arial Rounded MT Bold" pitchFamily="34" charset="0"/>
              </a:rPr>
              <a:t> </a:t>
            </a:r>
            <a:r>
              <a:rPr lang="en-US" sz="3200" smtClean="0">
                <a:latin typeface="Arial Rounded MT Bold" pitchFamily="34" charset="0"/>
              </a:rPr>
              <a:t>                   </a:t>
            </a:r>
            <a:r>
              <a:rPr lang="en-US" sz="3200" dirty="0" smtClean="0">
                <a:latin typeface="Arial Rounded MT Bold" pitchFamily="34" charset="0"/>
              </a:rPr>
              <a:t>The Wedding Banquet</a:t>
            </a:r>
          </a:p>
        </p:txBody>
      </p:sp>
    </p:spTree>
    <p:extLst>
      <p:ext uri="{BB962C8B-B14F-4D97-AF65-F5344CB8AC3E}">
        <p14:creationId xmlns:p14="http://schemas.microsoft.com/office/powerpoint/2010/main" val="9358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Documents and Settings\Jianhua Jiang\Desktop\0322-00282-070b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6" y="980728"/>
            <a:ext cx="7677368" cy="459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5589240"/>
            <a:ext cx="70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After Banquet—Thanking Guests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80528" y="-273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pPr lvl="0"/>
            <a:r>
              <a:rPr lang="en-US" sz="3200" b="1" dirty="0" smtClean="0">
                <a:latin typeface="Arial Rounded MT Bold" pitchFamily="34" charset="0"/>
              </a:rPr>
              <a:t>                       </a:t>
            </a:r>
            <a:r>
              <a:rPr lang="en-US" sz="3200" dirty="0" smtClean="0">
                <a:latin typeface="Arial Rounded MT Bold" pitchFamily="34" charset="0"/>
              </a:rPr>
              <a:t>C. The Procedure Of </a:t>
            </a:r>
          </a:p>
          <a:p>
            <a:pPr lvl="0"/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                     The Wedding Banquet</a:t>
            </a:r>
          </a:p>
        </p:txBody>
      </p:sp>
    </p:spTree>
    <p:extLst>
      <p:ext uri="{BB962C8B-B14F-4D97-AF65-F5344CB8AC3E}">
        <p14:creationId xmlns:p14="http://schemas.microsoft.com/office/powerpoint/2010/main" val="9358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Documents and Settings\Jianhua Jiang\Desktop\Mon_1107_201107181721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2808312" cy="42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C:\Documents and Settings\Jianhua Jiang\My Documents\MyWebPages\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73113"/>
            <a:ext cx="2880320" cy="384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C:\Documents and Settings\Jianhua Jiang\Desktop\Mon_1107_2011071817272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76872"/>
            <a:ext cx="302433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551723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Brides’ Wedding Dresses 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80528" y="-27384"/>
            <a:ext cx="9496426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r>
              <a:rPr lang="en-US" sz="3200" b="1" dirty="0" smtClean="0">
                <a:latin typeface="Arial Rounded MT Bold" pitchFamily="34" charset="0"/>
              </a:rPr>
              <a:t>                  </a:t>
            </a:r>
            <a:r>
              <a:rPr lang="en-US" sz="3200" dirty="0" smtClean="0">
                <a:latin typeface="Arial Rounded MT Bold" pitchFamily="34" charset="0"/>
              </a:rPr>
              <a:t>D. The Newlyweds’ Dressing</a:t>
            </a:r>
            <a:endParaRPr lang="en-US" sz="32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3728" y="578610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Qi </a:t>
            </a:r>
            <a:r>
              <a:rPr lang="en-US" sz="2800" dirty="0" err="1" smtClean="0">
                <a:latin typeface="Arial Rounded MT Bold" pitchFamily="34" charset="0"/>
              </a:rPr>
              <a:t>Pao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573325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Rounded MT Bold" pitchFamily="34" charset="0"/>
              </a:rPr>
              <a:t>Qun</a:t>
            </a:r>
            <a:r>
              <a:rPr lang="en-US" sz="2800" dirty="0" smtClean="0">
                <a:latin typeface="Arial Rounded MT Bold" pitchFamily="34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</a:rPr>
              <a:t>Gua</a:t>
            </a:r>
            <a:endParaRPr lang="en-US" sz="2800" dirty="0">
              <a:latin typeface="Arial Rounded MT Bold" pitchFamily="34" charset="0"/>
            </a:endParaRPr>
          </a:p>
        </p:txBody>
      </p:sp>
      <p:pic>
        <p:nvPicPr>
          <p:cNvPr id="16389" name="Picture 5" descr="http://img08.taobaocdn.com/imgextra/i8/374732528/T2aYJbXntaXXXXXXXX_!!3747325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63" y="1052736"/>
            <a:ext cx="3272513" cy="470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80528" y="-27384"/>
            <a:ext cx="9496426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r>
              <a:rPr lang="en-US" sz="3200" b="1" dirty="0" smtClean="0">
                <a:latin typeface="Arial Rounded MT Bold" pitchFamily="34" charset="0"/>
              </a:rPr>
              <a:t>                  </a:t>
            </a:r>
            <a:r>
              <a:rPr lang="en-US" sz="3200" dirty="0" smtClean="0">
                <a:latin typeface="Arial Rounded MT Bold" pitchFamily="34" charset="0"/>
              </a:rPr>
              <a:t>D. The Newlyweds’ Dressing</a:t>
            </a:r>
            <a:endParaRPr lang="en-US" sz="3200" dirty="0">
              <a:latin typeface="Arial Rounded MT Bold" pitchFamily="34" charset="0"/>
            </a:endParaRPr>
          </a:p>
        </p:txBody>
      </p:sp>
      <p:pic>
        <p:nvPicPr>
          <p:cNvPr id="1026" name="Picture 2" descr="C:\Documents and Settings\Hong Zhang\Desktop\_ (85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6"/>
            <a:ext cx="3099940" cy="46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4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Jianhua Jiang\Desktop\45ed49a0haf2367487802&amp;6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2" y="1588342"/>
            <a:ext cx="3607048" cy="24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Documents and Settings\Jianhua Jiang\My Documents\MyWebPages\2012032208442679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49" y="836712"/>
            <a:ext cx="2285563" cy="30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509120"/>
            <a:ext cx="3384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Arial Rounded MT Bold" pitchFamily="34" charset="0"/>
              </a:rPr>
              <a:t>Modern Chinese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Arial Rounded MT Bold" pitchFamily="34" charset="0"/>
              </a:rPr>
              <a:t> Wedding banquet</a:t>
            </a:r>
            <a:endParaRPr lang="en-US" sz="2800" b="1" dirty="0">
              <a:latin typeface="Arial Rounded MT Bold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85964" y="3645024"/>
            <a:ext cx="4762500" cy="2962275"/>
            <a:chOff x="4067944" y="3779093"/>
            <a:chExt cx="4762500" cy="2962275"/>
          </a:xfrm>
        </p:grpSpPr>
        <p:pic>
          <p:nvPicPr>
            <p:cNvPr id="9" name="Picture 5" descr="C:\Documents and Settings\Jianhua Jiang\My Documents\MyWebPages\liMo5HTBDzxfA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779093"/>
              <a:ext cx="4762500" cy="2962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6588224" y="5445224"/>
              <a:ext cx="2242220" cy="12961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-180528" y="-273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r>
              <a:rPr lang="en-US" sz="3200" b="1" dirty="0" smtClean="0">
                <a:latin typeface="Arial Rounded MT Bold" pitchFamily="34" charset="0"/>
              </a:rPr>
              <a:t>             A. It </a:t>
            </a:r>
            <a:r>
              <a:rPr lang="en-US" sz="3200" dirty="0" smtClean="0">
                <a:latin typeface="Arial Rounded MT Bold" pitchFamily="34" charset="0"/>
              </a:rPr>
              <a:t>Is the Most Important Part </a:t>
            </a:r>
          </a:p>
          <a:p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        in Chinese Modern Wedding Custom</a:t>
            </a:r>
          </a:p>
        </p:txBody>
      </p:sp>
    </p:spTree>
    <p:extLst>
      <p:ext uri="{BB962C8B-B14F-4D97-AF65-F5344CB8AC3E}">
        <p14:creationId xmlns:p14="http://schemas.microsoft.com/office/powerpoint/2010/main" val="28550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996952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atin typeface="Arial Rounded MT Bold" pitchFamily="34" charset="0"/>
              </a:rPr>
              <a:t>Face     </a:t>
            </a:r>
            <a:r>
              <a:rPr lang="zh-CN" altLang="en-US" sz="6000" b="1" dirty="0" smtClean="0">
                <a:latin typeface="Arial Rounded MT Bold" pitchFamily="34" charset="0"/>
              </a:rPr>
              <a:t>脸</a:t>
            </a:r>
            <a:r>
              <a:rPr lang="en-US" altLang="zh-CN" sz="6000" dirty="0" smtClean="0"/>
              <a:t> 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768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Arial Rounded MT Bold" pitchFamily="34" charset="0"/>
              </a:rPr>
              <a:t>liǎn</a:t>
            </a:r>
            <a:endParaRPr lang="en-US" sz="4800" dirty="0">
              <a:latin typeface="Arial Rounded MT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0528" y="-273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r>
              <a:rPr lang="en-US" sz="3200" b="1" dirty="0" smtClean="0">
                <a:latin typeface="Arial Rounded MT Bold" pitchFamily="34" charset="0"/>
              </a:rPr>
              <a:t>             A. It </a:t>
            </a:r>
            <a:r>
              <a:rPr lang="en-US" sz="3200" dirty="0" smtClean="0">
                <a:latin typeface="Arial Rounded MT Bold" pitchFamily="34" charset="0"/>
              </a:rPr>
              <a:t>Is the Most Important Part </a:t>
            </a:r>
          </a:p>
          <a:p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        in Chinese Modern Wedding Custom</a:t>
            </a:r>
          </a:p>
        </p:txBody>
      </p:sp>
    </p:spTree>
    <p:extLst>
      <p:ext uri="{BB962C8B-B14F-4D97-AF65-F5344CB8AC3E}">
        <p14:creationId xmlns:p14="http://schemas.microsoft.com/office/powerpoint/2010/main" val="40417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Documents and Settings\Jianhua Jiang\My Documents\MyWebPages\liZeDVpMkeDB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08" y="1405138"/>
            <a:ext cx="3180184" cy="44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Documents and Settings\Jianhua Jiang\My Documents\MyWebPages\1309315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2875655" cy="253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Documents and Settings\Jianhua Jiang\My Documents\MyWebPages\liGZB670QIOW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2565"/>
            <a:ext cx="2875655" cy="191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80528" y="-1568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r>
              <a:rPr lang="en-US" sz="3200" b="1" dirty="0" smtClean="0">
                <a:latin typeface="Arial Rounded MT Bold" pitchFamily="34" charset="0"/>
              </a:rPr>
              <a:t>                     </a:t>
            </a:r>
            <a:r>
              <a:rPr lang="en-US" sz="3200" dirty="0" smtClean="0">
                <a:latin typeface="Arial Rounded MT Bold" pitchFamily="34" charset="0"/>
              </a:rPr>
              <a:t>B. The Dominate Color </a:t>
            </a:r>
          </a:p>
          <a:p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                 Of Wedding Feast is Red</a:t>
            </a:r>
          </a:p>
        </p:txBody>
      </p:sp>
    </p:spTree>
    <p:extLst>
      <p:ext uri="{BB962C8B-B14F-4D97-AF65-F5344CB8AC3E}">
        <p14:creationId xmlns:p14="http://schemas.microsoft.com/office/powerpoint/2010/main" val="24329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812" y="19879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23728" y="2924944"/>
            <a:ext cx="37942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latin typeface="Arial Rounded MT Bold" pitchFamily="34" charset="0"/>
              </a:rPr>
              <a:t>Year     </a:t>
            </a:r>
            <a:r>
              <a:rPr lang="zh-CN" altLang="en-US" sz="6000" b="1" dirty="0">
                <a:latin typeface="Arial Rounded MT Bold" pitchFamily="34" charset="0"/>
              </a:rPr>
              <a:t>年</a:t>
            </a:r>
            <a:r>
              <a:rPr lang="en-US" altLang="zh-CN" sz="6000" dirty="0" smtClean="0">
                <a:latin typeface="Arial Rounded MT Bold" pitchFamily="34" charset="0"/>
              </a:rPr>
              <a:t> </a:t>
            </a:r>
            <a:endParaRPr lang="en-US" sz="6000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5509" y="2237963"/>
            <a:ext cx="173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Rounded MT Bold" pitchFamily="34" charset="0"/>
              </a:rPr>
              <a:t>nián</a:t>
            </a:r>
            <a:endParaRPr lang="en-US" sz="4800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80528" y="-273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r>
              <a:rPr lang="en-US" sz="3200" b="1" dirty="0" smtClean="0">
                <a:latin typeface="Arial Rounded MT Bold" pitchFamily="34" charset="0"/>
              </a:rPr>
              <a:t>                     </a:t>
            </a:r>
            <a:r>
              <a:rPr lang="en-US" sz="3200" dirty="0" smtClean="0">
                <a:latin typeface="Arial Rounded MT Bold" pitchFamily="34" charset="0"/>
              </a:rPr>
              <a:t>B. The Dominate Color </a:t>
            </a:r>
          </a:p>
          <a:p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                 Of Wedding Feast is Red</a:t>
            </a:r>
          </a:p>
        </p:txBody>
      </p:sp>
    </p:spTree>
    <p:extLst>
      <p:ext uri="{BB962C8B-B14F-4D97-AF65-F5344CB8AC3E}">
        <p14:creationId xmlns:p14="http://schemas.microsoft.com/office/powerpoint/2010/main" val="36517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Documents and Settings\Jianhua Jiang\Desktop\120113110624b798e1c22c84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42276"/>
            <a:ext cx="2843892" cy="27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6074132"/>
            <a:ext cx="41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The Origin Of “Year”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80528" y="-273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r>
              <a:rPr lang="en-US" sz="3200" b="1" dirty="0" smtClean="0">
                <a:latin typeface="Arial Rounded MT Bold" pitchFamily="34" charset="0"/>
              </a:rPr>
              <a:t>                     </a:t>
            </a:r>
            <a:r>
              <a:rPr lang="en-US" sz="3200" dirty="0" smtClean="0">
                <a:latin typeface="Arial Rounded MT Bold" pitchFamily="34" charset="0"/>
              </a:rPr>
              <a:t>B. The Dominate Color </a:t>
            </a:r>
          </a:p>
          <a:p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                 Of Wedding Feast is Red</a:t>
            </a:r>
          </a:p>
        </p:txBody>
      </p:sp>
      <p:pic>
        <p:nvPicPr>
          <p:cNvPr id="9" name="Picture 2" descr="C:\Documents and Settings\Jianhua Jiang\Desktop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08" y="2708920"/>
            <a:ext cx="3000903" cy="300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Documents and Settings\Jianhua Jiang\Desktop\2_10180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44" y="3788538"/>
            <a:ext cx="3495244" cy="23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Documents and Settings\Jianhua Jiang\My Documents\MyWebPages\liZeDVpMkeDB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08" y="1405138"/>
            <a:ext cx="3180184" cy="44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Documents and Settings\Jianhua Jiang\My Documents\MyWebPages\1309315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2875655" cy="253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Documents and Settings\Jianhua Jiang\My Documents\MyWebPages\liGZB670QIOW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2565"/>
            <a:ext cx="2875655" cy="191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80528" y="-1568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r>
              <a:rPr lang="en-US" sz="3200" b="1" dirty="0" smtClean="0">
                <a:latin typeface="Arial Rounded MT Bold" pitchFamily="34" charset="0"/>
              </a:rPr>
              <a:t>                     </a:t>
            </a:r>
            <a:r>
              <a:rPr lang="en-US" sz="3200" dirty="0" smtClean="0">
                <a:latin typeface="Arial Rounded MT Bold" pitchFamily="34" charset="0"/>
              </a:rPr>
              <a:t>B. The Dominate Color </a:t>
            </a:r>
          </a:p>
          <a:p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                 Of Wedding Feast is Red</a:t>
            </a:r>
          </a:p>
        </p:txBody>
      </p:sp>
    </p:spTree>
    <p:extLst>
      <p:ext uri="{BB962C8B-B14F-4D97-AF65-F5344CB8AC3E}">
        <p14:creationId xmlns:p14="http://schemas.microsoft.com/office/powerpoint/2010/main" val="33474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Documents and Settings\Jianhua Jiang\Desktop\43006561691630117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26649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cuments and Settings\Jianhua Jiang\Desktop\22_100312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20888"/>
            <a:ext cx="3456384" cy="24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Documents and Settings\Jianhua Jiang\Desktop\untitled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60" y="4365104"/>
            <a:ext cx="3721596" cy="2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085184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itchFamily="34" charset="0"/>
              </a:rPr>
              <a:t>Chinese wedding tea ceremony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80528" y="-273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pPr lvl="0"/>
            <a:r>
              <a:rPr lang="en-US" sz="3200" b="1" dirty="0" smtClean="0">
                <a:latin typeface="Arial Rounded MT Bold" pitchFamily="34" charset="0"/>
              </a:rPr>
              <a:t>                   </a:t>
            </a:r>
            <a:r>
              <a:rPr lang="en-US" sz="3200" dirty="0" smtClean="0">
                <a:latin typeface="Arial Rounded MT Bold" pitchFamily="34" charset="0"/>
              </a:rPr>
              <a:t>C. The Procedure Of </a:t>
            </a:r>
          </a:p>
          <a:p>
            <a:pPr lvl="0"/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                 The Wedding Banquet</a:t>
            </a:r>
          </a:p>
        </p:txBody>
      </p:sp>
    </p:spTree>
    <p:extLst>
      <p:ext uri="{BB962C8B-B14F-4D97-AF65-F5344CB8AC3E}">
        <p14:creationId xmlns:p14="http://schemas.microsoft.com/office/powerpoint/2010/main" val="30734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Jianhua Jiang\My Documents\MyWebPag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496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5445224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itchFamily="34" charset="0"/>
              </a:rPr>
              <a:t>Chinese wedding </a:t>
            </a:r>
            <a:r>
              <a:rPr lang="en-US" sz="2800" dirty="0" smtClean="0">
                <a:latin typeface="Arial Rounded MT Bold" pitchFamily="34" charset="0"/>
              </a:rPr>
              <a:t>tea ceremony</a:t>
            </a:r>
            <a:endParaRPr lang="en-US" sz="2800" dirty="0">
              <a:latin typeface="Arial Rounded MT Bold" pitchFamily="34" charset="0"/>
            </a:endParaRPr>
          </a:p>
        </p:txBody>
      </p:sp>
      <p:pic>
        <p:nvPicPr>
          <p:cNvPr id="12290" name="Picture 2" descr="C:\Documents and Settings\Jianhua Jiang\My Documents\MyWebPages\DSC054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46427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Documents and Settings\Jianhua Jiang\My Documents\MyWebPages\li9of6rWca6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376" y="3068960"/>
            <a:ext cx="387384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Documents and Settings\Jianhua Jiang\Desktop\430065616916301175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933056"/>
            <a:ext cx="3456384" cy="25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80528" y="-27384"/>
            <a:ext cx="9496426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        </a:t>
            </a:r>
          </a:p>
          <a:p>
            <a:pPr lvl="0"/>
            <a:r>
              <a:rPr lang="en-US" sz="3200" b="1" dirty="0" smtClean="0">
                <a:latin typeface="Arial Rounded MT Bold" pitchFamily="34" charset="0"/>
              </a:rPr>
              <a:t>                   </a:t>
            </a:r>
            <a:r>
              <a:rPr lang="en-US" sz="3200" dirty="0" smtClean="0">
                <a:latin typeface="Arial Rounded MT Bold" pitchFamily="34" charset="0"/>
              </a:rPr>
              <a:t>C. The Procedure Of </a:t>
            </a:r>
          </a:p>
          <a:p>
            <a:pPr lvl="0"/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                 The Wedding Banquet</a:t>
            </a:r>
          </a:p>
        </p:txBody>
      </p:sp>
    </p:spTree>
    <p:extLst>
      <p:ext uri="{BB962C8B-B14F-4D97-AF65-F5344CB8AC3E}">
        <p14:creationId xmlns:p14="http://schemas.microsoft.com/office/powerpoint/2010/main" val="30734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230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JJHZH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Jiang</dc:creator>
  <cp:lastModifiedBy>Hong Zhang</cp:lastModifiedBy>
  <cp:revision>46</cp:revision>
  <dcterms:created xsi:type="dcterms:W3CDTF">2012-04-15T15:30:35Z</dcterms:created>
  <dcterms:modified xsi:type="dcterms:W3CDTF">2012-04-21T03:05:31Z</dcterms:modified>
</cp:coreProperties>
</file>