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1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CA56-4AC8-4D15-9B37-DE614DD375F6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DCA9-F599-433F-A5CE-785A8282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748D5-4989-441B-B9C7-3F6970020A94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EC48F-9F6E-4C97-BD37-15310808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EC48F-9F6E-4C97-BD37-153108080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9A94-28CA-4E2D-B7D4-CBFA08BBD79D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F04E-61DB-484B-A4BE-8D82CBF2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81200"/>
            <a:ext cx="5257800" cy="2286001"/>
          </a:xfrm>
        </p:spPr>
        <p:txBody>
          <a:bodyPr>
            <a:noAutofit/>
          </a:bodyPr>
          <a:lstStyle/>
          <a:p>
            <a:r>
              <a:rPr lang="en-US" sz="4800" b="1" dirty="0"/>
              <a:t>What You Need to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Know </a:t>
            </a:r>
            <a:r>
              <a:rPr lang="en-US" sz="4800" b="1" dirty="0"/>
              <a:t>About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Air Quality at Home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4800600"/>
            <a:ext cx="3124200" cy="914400"/>
          </a:xfrm>
        </p:spPr>
        <p:txBody>
          <a:bodyPr/>
          <a:lstStyle/>
          <a:p>
            <a:r>
              <a:rPr lang="en-US" dirty="0" smtClean="0"/>
              <a:t>Hong Zhang</a:t>
            </a:r>
            <a:endParaRPr lang="en-US" dirty="0"/>
          </a:p>
        </p:txBody>
      </p:sp>
      <p:pic>
        <p:nvPicPr>
          <p:cNvPr id="5" name="Picture 5" descr="MCj008926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42509"/>
            <a:ext cx="2819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5000" y="12192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Indoor Air Quality (IAQ)? </a:t>
            </a:r>
          </a:p>
        </p:txBody>
      </p:sp>
      <p:pic>
        <p:nvPicPr>
          <p:cNvPr id="5" name="Picture 2" descr="C:\Documents and Settings\Hong Zhang\Desktop\Indoor_Air_Quali_4ab2057123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743200" cy="27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2005548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u="sng" dirty="0"/>
              <a:t>Indoor Air Quality </a:t>
            </a:r>
            <a:r>
              <a:rPr lang="en-US" sz="2400" dirty="0"/>
              <a:t>is the relative health of the air in an indoor environment, good or </a:t>
            </a:r>
            <a:r>
              <a:rPr lang="en-US" sz="2400" dirty="0" smtClean="0"/>
              <a:t>bad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/>
              <a:t>Good </a:t>
            </a:r>
            <a:r>
              <a:rPr lang="en-US" sz="2400" b="1" i="1" u="sng" dirty="0" smtClean="0"/>
              <a:t>IAQ</a:t>
            </a:r>
            <a:r>
              <a:rPr lang="en-US" sz="2400" i="1" dirty="0" smtClean="0"/>
              <a:t>-- </a:t>
            </a:r>
            <a:r>
              <a:rPr lang="en-US" sz="2400" dirty="0"/>
              <a:t>Minimal levels of indoor pollutants such as odors / fumes and particulates such as dust and </a:t>
            </a:r>
            <a:r>
              <a:rPr lang="en-US" sz="2400" dirty="0" smtClean="0"/>
              <a:t>pollens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/>
              <a:t>Poor </a:t>
            </a:r>
            <a:r>
              <a:rPr lang="en-US" sz="2400" b="1" i="1" u="sng" dirty="0" smtClean="0"/>
              <a:t>IAQ</a:t>
            </a:r>
            <a:r>
              <a:rPr lang="en-US" sz="2400" dirty="0" smtClean="0"/>
              <a:t>-- </a:t>
            </a:r>
            <a:r>
              <a:rPr lang="en-US" sz="2400" dirty="0"/>
              <a:t>Fumes, odors or </a:t>
            </a:r>
            <a:r>
              <a:rPr lang="en-US" sz="2400" dirty="0" smtClean="0"/>
              <a:t>particulates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 </a:t>
            </a:r>
            <a:r>
              <a:rPr lang="en-US" sz="2400" dirty="0"/>
              <a:t>excessive concentrations that may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affect </a:t>
            </a:r>
            <a:r>
              <a:rPr lang="en-US" sz="2400" dirty="0"/>
              <a:t>the health of the </a:t>
            </a:r>
            <a:r>
              <a:rPr lang="en-US" sz="2400" dirty="0" smtClean="0"/>
              <a:t>occupants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15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09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Common Air Quality Problems </a:t>
            </a:r>
          </a:p>
          <a:p>
            <a:pPr algn="ctr"/>
            <a:r>
              <a:rPr lang="en-US" sz="3200" b="1" dirty="0" smtClean="0"/>
              <a:t>In Each Room In Your Home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2349"/>
            <a:ext cx="2895600" cy="222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In The Kitchen</a:t>
            </a:r>
            <a:r>
              <a:rPr lang="en-US" sz="2800" dirty="0" smtClean="0"/>
              <a:t>: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Moisture in the kitchen can be a source of </a:t>
            </a:r>
            <a:r>
              <a:rPr lang="en-US" sz="2800" dirty="0" err="1"/>
              <a:t>mould</a:t>
            </a:r>
            <a:r>
              <a:rPr lang="en-US" sz="2800" dirty="0"/>
              <a:t> and </a:t>
            </a:r>
            <a:r>
              <a:rPr lang="en-US" sz="2800" dirty="0" err="1"/>
              <a:t>odours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Gas stoves or ovens release carbon monoxide, nitrogen oxides, and particulates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Pressed wood cupboards contain formaldehyde and can cause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illness </a:t>
            </a:r>
            <a:r>
              <a:rPr lang="en-US" sz="2800" dirty="0"/>
              <a:t>or irritation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Cleaning products often </a:t>
            </a:r>
            <a:endParaRPr lang="en-US" sz="2800" dirty="0" smtClean="0"/>
          </a:p>
          <a:p>
            <a:r>
              <a:rPr lang="en-US" sz="2800" dirty="0" smtClean="0"/>
              <a:t>contain </a:t>
            </a:r>
            <a:r>
              <a:rPr lang="en-US" sz="2800" dirty="0"/>
              <a:t>harsh chemicals that </a:t>
            </a:r>
            <a:endParaRPr lang="en-US" sz="28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be inhaled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172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09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Common Air Quality Problems </a:t>
            </a:r>
          </a:p>
          <a:p>
            <a:pPr algn="ctr"/>
            <a:r>
              <a:rPr lang="en-US" sz="3200" b="1" dirty="0" smtClean="0"/>
              <a:t>In Each Room In Your Home</a:t>
            </a:r>
            <a:endParaRPr lang="en-US" sz="3200" b="1" dirty="0"/>
          </a:p>
        </p:txBody>
      </p:sp>
      <p:pic>
        <p:nvPicPr>
          <p:cNvPr id="1026" name="Picture 2" descr="C:\Users\win7\Desktop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20921"/>
            <a:ext cx="3086100" cy="23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7526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In The Living Room: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	New carpets can be a source of formaldehyde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Old carpets are a major source of dust, mold, and allergens, such as pet dander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Candles and incense can release lead and volatile organic compounds (VOCs), including particulate matter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	Smoking releases toxic </a:t>
            </a:r>
            <a:endParaRPr lang="en-US" sz="2800" dirty="0" smtClean="0"/>
          </a:p>
          <a:p>
            <a:r>
              <a:rPr lang="en-US" sz="2800" dirty="0" smtClean="0"/>
              <a:t>chemicals </a:t>
            </a:r>
            <a:r>
              <a:rPr lang="en-US" sz="2800" dirty="0"/>
              <a:t>and gases that get </a:t>
            </a:r>
            <a:endParaRPr lang="en-US" sz="2800" dirty="0" smtClean="0"/>
          </a:p>
          <a:p>
            <a:r>
              <a:rPr lang="en-US" sz="2800" dirty="0" smtClean="0"/>
              <a:t>trapped </a:t>
            </a:r>
            <a:r>
              <a:rPr lang="en-US" sz="2800" dirty="0"/>
              <a:t>in the carpet, drapes, </a:t>
            </a:r>
            <a:endParaRPr lang="en-US" sz="2800" dirty="0" smtClean="0"/>
          </a:p>
          <a:p>
            <a:r>
              <a:rPr lang="en-US" sz="2800" dirty="0" smtClean="0"/>
              <a:t>and furniture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205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62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9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Common Air Quality Problems </a:t>
            </a:r>
          </a:p>
          <a:p>
            <a:pPr algn="ctr"/>
            <a:r>
              <a:rPr lang="en-US" sz="3200" b="1" dirty="0" smtClean="0"/>
              <a:t>In Each Room In Your Home</a:t>
            </a:r>
            <a:endParaRPr lang="en-US" sz="3200" b="1" dirty="0"/>
          </a:p>
        </p:txBody>
      </p:sp>
      <p:pic>
        <p:nvPicPr>
          <p:cNvPr id="2050" name="Picture 2" descr="C:\Users\win7\Desktop\bathroom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84" y="4343401"/>
            <a:ext cx="343630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0" y="1752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In The Bathroom</a:t>
            </a:r>
            <a:r>
              <a:rPr lang="en-US" sz="2800" u="sng" dirty="0" smtClean="0"/>
              <a:t>:</a:t>
            </a:r>
          </a:p>
          <a:p>
            <a:endParaRPr lang="en-US" sz="2800" u="sng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	Moisture </a:t>
            </a:r>
            <a:r>
              <a:rPr lang="en-US" sz="2800" dirty="0"/>
              <a:t>and humidity from the shower can lead to </a:t>
            </a:r>
            <a:r>
              <a:rPr lang="en-US" sz="2800" dirty="0" err="1"/>
              <a:t>mould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Chemical aerosols from personal care products and air fresheners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Many potentially </a:t>
            </a:r>
            <a:r>
              <a:rPr lang="en-US" sz="2800" dirty="0" smtClean="0"/>
              <a:t>harmful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cleaning </a:t>
            </a:r>
            <a:r>
              <a:rPr lang="en-US" sz="2800" dirty="0"/>
              <a:t>products are kept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under </a:t>
            </a:r>
            <a:r>
              <a:rPr lang="en-US" sz="2800" dirty="0"/>
              <a:t>the sink </a:t>
            </a:r>
            <a:r>
              <a:rPr lang="en-US" sz="2800" dirty="0" smtClean="0"/>
              <a:t>– check </a:t>
            </a:r>
            <a:r>
              <a:rPr lang="en-US" sz="2800" dirty="0"/>
              <a:t>the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labels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654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9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Common Air Quality Problems </a:t>
            </a:r>
          </a:p>
          <a:p>
            <a:pPr algn="ctr"/>
            <a:r>
              <a:rPr lang="en-US" sz="3200" b="1" dirty="0" smtClean="0"/>
              <a:t>In Each Room In Your Home</a:t>
            </a:r>
            <a:endParaRPr lang="en-US" sz="3200" b="1" dirty="0"/>
          </a:p>
        </p:txBody>
      </p:sp>
      <p:pic>
        <p:nvPicPr>
          <p:cNvPr id="3074" name="Picture 2" descr="C:\Users\win7\Desktop\Clean-Gar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49580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7526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In The Garage</a:t>
            </a:r>
            <a:r>
              <a:rPr lang="en-US" sz="2800" u="sng" dirty="0" smtClean="0"/>
              <a:t>: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Car </a:t>
            </a:r>
            <a:r>
              <a:rPr lang="en-US" sz="2800" dirty="0"/>
              <a:t>exhaust contains a host of chemicals and gases that can get into the house; don't run your car in the garage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Leaky gasoline containers can produce intoxicating or nauseating fumes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Improper storage of old </a:t>
            </a:r>
            <a:r>
              <a:rPr lang="en-US" sz="2800" dirty="0" smtClean="0"/>
              <a:t>paint</a:t>
            </a:r>
          </a:p>
          <a:p>
            <a:r>
              <a:rPr lang="en-US" sz="2800" dirty="0" smtClean="0"/>
              <a:t>      cans </a:t>
            </a:r>
            <a:r>
              <a:rPr lang="en-US" sz="2800" dirty="0"/>
              <a:t>or pesticides can release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toxics </a:t>
            </a:r>
            <a:r>
              <a:rPr lang="en-US" sz="2800" dirty="0"/>
              <a:t>and volatile organic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compounds </a:t>
            </a:r>
            <a:r>
              <a:rPr lang="en-US" sz="2800" dirty="0"/>
              <a:t>(VOCs)</a:t>
            </a:r>
          </a:p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178430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96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Common Air Quality Problems </a:t>
            </a:r>
          </a:p>
          <a:p>
            <a:pPr algn="ctr"/>
            <a:r>
              <a:rPr lang="en-US" sz="3200" b="1" dirty="0" smtClean="0"/>
              <a:t>In Each Room In Your Home</a:t>
            </a:r>
            <a:endParaRPr lang="en-US" sz="3200" b="1" dirty="0"/>
          </a:p>
        </p:txBody>
      </p:sp>
      <p:pic>
        <p:nvPicPr>
          <p:cNvPr id="4098" name="Picture 2" descr="C:\Users\win7\Desktop\finishing-a-basement-1-intro-and-planning-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438525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723846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In The Basement</a:t>
            </a:r>
            <a:r>
              <a:rPr lang="en-US" sz="2800" u="sng" dirty="0" smtClean="0"/>
              <a:t>:</a:t>
            </a:r>
            <a:endParaRPr lang="en-US" sz="2800" u="sng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Oil and gas furnaces can release carbon monoxide, if not properly maintained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	Stored paint cans and solvents are a prime source of VOC's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Cracked foundations can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lead </a:t>
            </a:r>
            <a:r>
              <a:rPr lang="en-US" sz="2800" dirty="0"/>
              <a:t>to a build up of radon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in </a:t>
            </a:r>
            <a:r>
              <a:rPr lang="en-US" sz="2800" dirty="0"/>
              <a:t>some homes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	Leaky foundations can </a:t>
            </a:r>
          </a:p>
          <a:p>
            <a:r>
              <a:rPr lang="en-US" sz="2800" dirty="0" smtClean="0"/>
              <a:t>       lead </a:t>
            </a:r>
            <a:r>
              <a:rPr lang="en-US" sz="2800" dirty="0"/>
              <a:t>to </a:t>
            </a:r>
            <a:r>
              <a:rPr lang="en-US" sz="2800" dirty="0" err="1"/>
              <a:t>mould</a:t>
            </a:r>
            <a:r>
              <a:rPr lang="en-US" sz="2800" dirty="0"/>
              <a:t> and other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biological </a:t>
            </a:r>
            <a:r>
              <a:rPr lang="en-US" sz="2800" dirty="0"/>
              <a:t>contaminants</a:t>
            </a:r>
          </a:p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178430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Hong Zhang\Desktop\master05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Five </a:t>
            </a:r>
            <a:r>
              <a:rPr lang="en-US" sz="3600" b="1" dirty="0"/>
              <a:t>Simple Steps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to </a:t>
            </a:r>
            <a:r>
              <a:rPr lang="en-US" sz="3600" b="1" dirty="0"/>
              <a:t>Improve Indoor Air </a:t>
            </a:r>
            <a:r>
              <a:rPr lang="en-US" sz="3600" b="1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51037"/>
            <a:ext cx="7696200" cy="40687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5100" dirty="0" smtClean="0"/>
              <a:t>Keep </a:t>
            </a:r>
            <a:r>
              <a:rPr lang="en-US" sz="5100" dirty="0"/>
              <a:t>your floors </a:t>
            </a:r>
            <a:r>
              <a:rPr lang="en-US" sz="5100" dirty="0" smtClean="0"/>
              <a:t>clean</a:t>
            </a:r>
          </a:p>
          <a:p>
            <a:pPr>
              <a:lnSpc>
                <a:spcPct val="170000"/>
              </a:lnSpc>
            </a:pPr>
            <a:r>
              <a:rPr lang="en-US" sz="5100" dirty="0" smtClean="0"/>
              <a:t>Keep </a:t>
            </a:r>
            <a:r>
              <a:rPr lang="en-US" sz="5100" dirty="0"/>
              <a:t>a healthy level of humidity (30%-50</a:t>
            </a:r>
            <a:r>
              <a:rPr lang="en-US" sz="5100" dirty="0" smtClean="0"/>
              <a:t>%)</a:t>
            </a:r>
          </a:p>
          <a:p>
            <a:pPr>
              <a:lnSpc>
                <a:spcPct val="170000"/>
              </a:lnSpc>
            </a:pPr>
            <a:r>
              <a:rPr lang="en-US" sz="5100" dirty="0" smtClean="0"/>
              <a:t>Make </a:t>
            </a:r>
            <a:r>
              <a:rPr lang="en-US" sz="5100" dirty="0"/>
              <a:t>your home a no-smoking </a:t>
            </a:r>
            <a:r>
              <a:rPr lang="en-US" sz="5100" dirty="0" smtClean="0"/>
              <a:t>zone</a:t>
            </a:r>
          </a:p>
          <a:p>
            <a:pPr>
              <a:lnSpc>
                <a:spcPct val="170000"/>
              </a:lnSpc>
            </a:pPr>
            <a:r>
              <a:rPr lang="en-US" sz="5100" dirty="0" smtClean="0"/>
              <a:t>Test </a:t>
            </a:r>
            <a:r>
              <a:rPr lang="en-US" sz="5100" dirty="0"/>
              <a:t>for </a:t>
            </a:r>
            <a:r>
              <a:rPr lang="en-US" sz="5100" dirty="0" smtClean="0"/>
              <a:t>radon</a:t>
            </a:r>
          </a:p>
          <a:p>
            <a:pPr>
              <a:lnSpc>
                <a:spcPct val="170000"/>
              </a:lnSpc>
            </a:pPr>
            <a:r>
              <a:rPr lang="en-US" sz="5100" dirty="0" smtClean="0"/>
              <a:t>Smell </a:t>
            </a:r>
            <a:r>
              <a:rPr lang="en-US" sz="5100" dirty="0"/>
              <a:t>good </a:t>
            </a:r>
            <a:r>
              <a:rPr lang="en-US" sz="5100" dirty="0" smtClean="0"/>
              <a:t>naturally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 descr="C:\Documents and Settings\Hong Zhang\Desktop\ho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9255"/>
            <a:ext cx="3276600" cy="24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1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178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You Need to  Know About  Air Quality at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Simple Steps  to Improve Indoor Air Quality</vt:lpstr>
    </vt:vector>
  </TitlesOfParts>
  <Company>JJHZH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at home and how to improve it </dc:title>
  <dc:creator>Hong Zhang</dc:creator>
  <cp:lastModifiedBy>Hong Zhang</cp:lastModifiedBy>
  <cp:revision>33</cp:revision>
  <cp:lastPrinted>2012-04-30T20:06:47Z</cp:lastPrinted>
  <dcterms:created xsi:type="dcterms:W3CDTF">2012-04-23T21:07:51Z</dcterms:created>
  <dcterms:modified xsi:type="dcterms:W3CDTF">2012-04-30T20:15:58Z</dcterms:modified>
</cp:coreProperties>
</file>