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package.core-properties+xml" PartName="/docProps/core.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autoCompressPictures="0" saveSubsetFonts="1">
  <p:sldMasterIdLst>
    <p:sldMasterId r:id="rId2" id="2147483648"/>
  </p:sldMasterIdLst>
  <p:notesMasterIdLst>
    <p:notesMasterId r:id="rId3"/>
  </p:notesMasterIdLst>
  <p:sldIdLst>
    <p:sldId r:id="rId4" id="256"/>
  </p:sldIdLst>
  <p:sldSz cx="32004000" cy="29260800"/>
  <p:notesSz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6858000" cy="9144000"/>
  <p:defaultText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slideMasters/slideMaster1.xml" Type="http://schemas.openxmlformats.org/officeDocument/2006/relationships/slideMaster"></Relationship><Relationship Id="rId3" Target="notesMasters/notesMaster1.xml" Type="http://schemas.openxmlformats.org/officeDocument/2006/relationships/notesMaster"></Relationship><Relationship Id="rId4" Target="slides/slide1.xml" Type="http://schemas.openxmlformats.org/officeDocument/2006/relationships/slide"></Relationship><Relationship Id="rId5" Target="theme/theme1.xml" Type="http://schemas.openxmlformats.org/officeDocument/2006/relationships/theme"></Relationship></Relationships>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Shape 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Google Shape;3;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43225" y="685800"/>
            <a:ext cx="4572225" cy="3429000"/>
          </a:xfrm>
          <a:custGeom>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Google Shape;4;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lvl1pPr indent="-298450" lvl="0" marL="457200">
              <a:spcBef>
                <a:spcPts val="0"/>
              </a:spcBef>
              <a:spcAft>
                <a:spcPts val="0"/>
              </a:spcAft>
              <a:buSzPts val="1100"/>
              <a:buChar char="●"/>
              <a:defRPr sz="1100">
                <a:uFillTx/>
              </a:defRPr>
            </a:lvl1pPr>
            <a:lvl2pPr indent="-298450" lvl="1" marL="914400">
              <a:spcBef>
                <a:spcPts val="0"/>
              </a:spcBef>
              <a:spcAft>
                <a:spcPts val="0"/>
              </a:spcAft>
              <a:buSzPts val="1100"/>
              <a:buChar char="○"/>
              <a:defRPr sz="1100">
                <a:uFillTx/>
              </a:defRPr>
            </a:lvl2pPr>
            <a:lvl3pPr indent="-298450" lvl="2" marL="1371600">
              <a:spcBef>
                <a:spcPts val="0"/>
              </a:spcBef>
              <a:spcAft>
                <a:spcPts val="0"/>
              </a:spcAft>
              <a:buSzPts val="1100"/>
              <a:buChar char="■"/>
              <a:defRPr sz="1100">
                <a:uFillTx/>
              </a:defRPr>
            </a:lvl3pPr>
            <a:lvl4pPr indent="-298450" lvl="3" marL="1828800">
              <a:spcBef>
                <a:spcPts val="0"/>
              </a:spcBef>
              <a:spcAft>
                <a:spcPts val="0"/>
              </a:spcAft>
              <a:buSzPts val="1100"/>
              <a:buChar char="●"/>
              <a:defRPr sz="1100">
                <a:uFillTx/>
              </a:defRPr>
            </a:lvl4pPr>
            <a:lvl5pPr indent="-298450" lvl="4" marL="2286000">
              <a:spcBef>
                <a:spcPts val="0"/>
              </a:spcBef>
              <a:spcAft>
                <a:spcPts val="0"/>
              </a:spcAft>
              <a:buSzPts val="1100"/>
              <a:buChar char="○"/>
              <a:defRPr sz="1100">
                <a:uFillTx/>
              </a:defRPr>
            </a:lvl5pPr>
            <a:lvl6pPr indent="-298450" lvl="5" marL="2743200">
              <a:spcBef>
                <a:spcPts val="0"/>
              </a:spcBef>
              <a:spcAft>
                <a:spcPts val="0"/>
              </a:spcAft>
              <a:buSzPts val="1100"/>
              <a:buChar char="■"/>
              <a:defRPr sz="1100">
                <a:uFillTx/>
              </a:defRPr>
            </a:lvl6pPr>
            <a:lvl7pPr indent="-298450" lvl="6" marL="3200400">
              <a:spcBef>
                <a:spcPts val="0"/>
              </a:spcBef>
              <a:spcAft>
                <a:spcPts val="0"/>
              </a:spcAft>
              <a:buSzPts val="1100"/>
              <a:buChar char="●"/>
              <a:defRPr sz="1100">
                <a:uFillTx/>
              </a:defRPr>
            </a:lvl7pPr>
            <a:lvl8pPr indent="-298450" lvl="7" marL="3657600">
              <a:spcBef>
                <a:spcPts val="0"/>
              </a:spcBef>
              <a:spcAft>
                <a:spcPts val="0"/>
              </a:spcAft>
              <a:buSzPts val="1100"/>
              <a:buChar char="○"/>
              <a:defRPr sz="1100">
                <a:uFillTx/>
              </a:defRPr>
            </a:lvl8pPr>
            <a:lvl9pPr indent="-298450" lvl="8" marL="4114800">
              <a:spcBef>
                <a:spcPts val="0"/>
              </a:spcBef>
              <a:spcAft>
                <a:spcPts val="0"/>
              </a:spcAft>
              <a:buSzPts val="1100"/>
              <a:buChar char="■"/>
              <a:defRPr sz="1100">
                <a:uFillTx/>
              </a:defRPr>
            </a:lvl9pPr>
          </a:lstStyle>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notes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notesStyle>
</p:notesMaster>
</file>

<file path=ppt/notesSlides/_rels/notesSlide1.xml.rels><?xml version="1.0" standalone="yes" ?><Relationships xmlns="http://schemas.openxmlformats.org/package/2006/relationships"><Relationship Id="rId1" Target="../slides/slide1.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 name="Shape 8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 name="Google Shape;81;p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343400"/>
            <a:ext cx="5486400" cy="41148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 name="Google Shape;82;p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43225" y="685800"/>
            <a:ext cx="4572225" cy="34290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
  <p:cSld name="TITL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 name="Shape 1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 name="Google Shape;12;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400300" y="4788749"/>
            <a:ext cx="27203399" cy="1018709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ctr" lvl="0">
              <a:lnSpc>
                <a:spcPct val="90000"/>
              </a:lnSpc>
              <a:spcBef>
                <a:spcPts val="0"/>
              </a:spcBef>
              <a:spcAft>
                <a:spcPts val="0"/>
              </a:spcAft>
              <a:buClr>
                <a:schemeClr val="dk1"/>
              </a:buClr>
              <a:buSzPts val="21000"/>
              <a:buFont typeface="Calibri"/>
              <a:buNone/>
              <a:defRPr sz="210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 name="Google Shape;13;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00500" y="15368695"/>
            <a:ext cx="24003001" cy="706458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lvl="0">
              <a:lnSpc>
                <a:spcPct val="90000"/>
              </a:lnSpc>
              <a:spcBef>
                <a:spcPts val="3500"/>
              </a:spcBef>
              <a:spcAft>
                <a:spcPts val="0"/>
              </a:spcAft>
              <a:buClr>
                <a:schemeClr val="dk1"/>
              </a:buClr>
              <a:buSzPts val="8400"/>
              <a:buNone/>
              <a:defRPr sz="8400">
                <a:uFillTx/>
              </a:defRPr>
            </a:lvl1pPr>
            <a:lvl2pPr algn="ctr" lvl="1">
              <a:lnSpc>
                <a:spcPct val="90000"/>
              </a:lnSpc>
              <a:spcBef>
                <a:spcPts val="1750"/>
              </a:spcBef>
              <a:spcAft>
                <a:spcPts val="0"/>
              </a:spcAft>
              <a:buClr>
                <a:schemeClr val="dk1"/>
              </a:buClr>
              <a:buSzPts val="7000"/>
              <a:buNone/>
              <a:defRPr sz="7000">
                <a:uFillTx/>
              </a:defRPr>
            </a:lvl2pPr>
            <a:lvl3pPr algn="ctr" lvl="2">
              <a:lnSpc>
                <a:spcPct val="90000"/>
              </a:lnSpc>
              <a:spcBef>
                <a:spcPts val="1750"/>
              </a:spcBef>
              <a:spcAft>
                <a:spcPts val="0"/>
              </a:spcAft>
              <a:buClr>
                <a:schemeClr val="dk1"/>
              </a:buClr>
              <a:buSzPts val="6300"/>
              <a:buNone/>
              <a:defRPr sz="6300">
                <a:uFillTx/>
              </a:defRPr>
            </a:lvl3pPr>
            <a:lvl4pPr algn="ctr" lvl="3">
              <a:lnSpc>
                <a:spcPct val="90000"/>
              </a:lnSpc>
              <a:spcBef>
                <a:spcPts val="1750"/>
              </a:spcBef>
              <a:spcAft>
                <a:spcPts val="0"/>
              </a:spcAft>
              <a:buClr>
                <a:schemeClr val="dk1"/>
              </a:buClr>
              <a:buSzPts val="5600"/>
              <a:buNone/>
              <a:defRPr sz="5600">
                <a:uFillTx/>
              </a:defRPr>
            </a:lvl4pPr>
            <a:lvl5pPr algn="ctr" lvl="4">
              <a:lnSpc>
                <a:spcPct val="90000"/>
              </a:lnSpc>
              <a:spcBef>
                <a:spcPts val="1750"/>
              </a:spcBef>
              <a:spcAft>
                <a:spcPts val="0"/>
              </a:spcAft>
              <a:buClr>
                <a:schemeClr val="dk1"/>
              </a:buClr>
              <a:buSzPts val="5600"/>
              <a:buNone/>
              <a:defRPr sz="5600">
                <a:uFillTx/>
              </a:defRPr>
            </a:lvl5pPr>
            <a:lvl6pPr algn="ctr" lvl="5">
              <a:lnSpc>
                <a:spcPct val="90000"/>
              </a:lnSpc>
              <a:spcBef>
                <a:spcPts val="1750"/>
              </a:spcBef>
              <a:spcAft>
                <a:spcPts val="0"/>
              </a:spcAft>
              <a:buClr>
                <a:schemeClr val="dk1"/>
              </a:buClr>
              <a:buSzPts val="5600"/>
              <a:buNone/>
              <a:defRPr sz="5600">
                <a:uFillTx/>
              </a:defRPr>
            </a:lvl6pPr>
            <a:lvl7pPr algn="ctr" lvl="6">
              <a:lnSpc>
                <a:spcPct val="90000"/>
              </a:lnSpc>
              <a:spcBef>
                <a:spcPts val="1750"/>
              </a:spcBef>
              <a:spcAft>
                <a:spcPts val="0"/>
              </a:spcAft>
              <a:buClr>
                <a:schemeClr val="dk1"/>
              </a:buClr>
              <a:buSzPts val="5600"/>
              <a:buNone/>
              <a:defRPr sz="5600">
                <a:uFillTx/>
              </a:defRPr>
            </a:lvl7pPr>
            <a:lvl8pPr algn="ctr" lvl="7">
              <a:lnSpc>
                <a:spcPct val="90000"/>
              </a:lnSpc>
              <a:spcBef>
                <a:spcPts val="1750"/>
              </a:spcBef>
              <a:spcAft>
                <a:spcPts val="0"/>
              </a:spcAft>
              <a:buClr>
                <a:schemeClr val="dk1"/>
              </a:buClr>
              <a:buSzPts val="5600"/>
              <a:buNone/>
              <a:defRPr sz="5600">
                <a:uFillTx/>
              </a:defRPr>
            </a:lvl8pPr>
            <a:lvl9pPr algn="ctr" lvl="8">
              <a:lnSpc>
                <a:spcPct val="90000"/>
              </a:lnSpc>
              <a:spcBef>
                <a:spcPts val="1750"/>
              </a:spcBef>
              <a:spcAft>
                <a:spcPts val="0"/>
              </a:spcAft>
              <a:buClr>
                <a:schemeClr val="dk1"/>
              </a:buClr>
              <a:buSzPts val="5600"/>
              <a:buNone/>
              <a:defRPr sz="5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 name="Google Shape;14;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 name="Google Shape;15;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01325" y="27120434"/>
            <a:ext cx="1080135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 name="Google Shape;16;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60282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vertTx">
  <p:cSld name="VERTICAL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 name="Shape 6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 name="Google Shape;69;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1557873"/>
            <a:ext cx="27603450" cy="565573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 name="Google Shape;70;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6719146" y="3270462"/>
            <a:ext cx="18565709" cy="27603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3500"/>
              </a:spcBef>
              <a:spcAft>
                <a:spcPts val="0"/>
              </a:spcAft>
              <a:buClr>
                <a:schemeClr val="dk1"/>
              </a:buClr>
              <a:buSzPts val="1800"/>
              <a:buChar char="•"/>
              <a:defRPr>
                <a:uFillTx/>
              </a:defRPr>
            </a:lvl1pPr>
            <a:lvl2pPr algn="l" indent="-342900" lvl="1" marL="914400">
              <a:lnSpc>
                <a:spcPct val="90000"/>
              </a:lnSpc>
              <a:spcBef>
                <a:spcPts val="1750"/>
              </a:spcBef>
              <a:spcAft>
                <a:spcPts val="0"/>
              </a:spcAft>
              <a:buClr>
                <a:schemeClr val="dk1"/>
              </a:buClr>
              <a:buSzPts val="1800"/>
              <a:buChar char="•"/>
              <a:defRPr>
                <a:uFillTx/>
              </a:defRPr>
            </a:lvl2pPr>
            <a:lvl3pPr algn="l" indent="-342900" lvl="2" marL="1371600">
              <a:lnSpc>
                <a:spcPct val="90000"/>
              </a:lnSpc>
              <a:spcBef>
                <a:spcPts val="1750"/>
              </a:spcBef>
              <a:spcAft>
                <a:spcPts val="0"/>
              </a:spcAft>
              <a:buClr>
                <a:schemeClr val="dk1"/>
              </a:buClr>
              <a:buSzPts val="1800"/>
              <a:buChar char="•"/>
              <a:defRPr>
                <a:uFillTx/>
              </a:defRPr>
            </a:lvl3pPr>
            <a:lvl4pPr algn="l" indent="-342900" lvl="3" marL="1828800">
              <a:lnSpc>
                <a:spcPct val="90000"/>
              </a:lnSpc>
              <a:spcBef>
                <a:spcPts val="1750"/>
              </a:spcBef>
              <a:spcAft>
                <a:spcPts val="0"/>
              </a:spcAft>
              <a:buClr>
                <a:schemeClr val="dk1"/>
              </a:buClr>
              <a:buSzPts val="1800"/>
              <a:buChar char="•"/>
              <a:defRPr>
                <a:uFillTx/>
              </a:defRPr>
            </a:lvl4pPr>
            <a:lvl5pPr algn="l" indent="-342900" lvl="4" marL="2286000">
              <a:lnSpc>
                <a:spcPct val="90000"/>
              </a:lnSpc>
              <a:spcBef>
                <a:spcPts val="1750"/>
              </a:spcBef>
              <a:spcAft>
                <a:spcPts val="0"/>
              </a:spcAft>
              <a:buClr>
                <a:schemeClr val="dk1"/>
              </a:buClr>
              <a:buSzPts val="1800"/>
              <a:buChar char="•"/>
              <a:defRPr>
                <a:uFillTx/>
              </a:defRPr>
            </a:lvl5pPr>
            <a:lvl6pPr algn="l" indent="-342900" lvl="5" marL="2743200">
              <a:lnSpc>
                <a:spcPct val="90000"/>
              </a:lnSpc>
              <a:spcBef>
                <a:spcPts val="1750"/>
              </a:spcBef>
              <a:spcAft>
                <a:spcPts val="0"/>
              </a:spcAft>
              <a:buClr>
                <a:schemeClr val="dk1"/>
              </a:buClr>
              <a:buSzPts val="1800"/>
              <a:buChar char="•"/>
              <a:defRPr>
                <a:uFillTx/>
              </a:defRPr>
            </a:lvl6pPr>
            <a:lvl7pPr algn="l" indent="-342900" lvl="6" marL="3200400">
              <a:lnSpc>
                <a:spcPct val="90000"/>
              </a:lnSpc>
              <a:spcBef>
                <a:spcPts val="1750"/>
              </a:spcBef>
              <a:spcAft>
                <a:spcPts val="0"/>
              </a:spcAft>
              <a:buClr>
                <a:schemeClr val="dk1"/>
              </a:buClr>
              <a:buSzPts val="1800"/>
              <a:buChar char="•"/>
              <a:defRPr>
                <a:uFillTx/>
              </a:defRPr>
            </a:lvl7pPr>
            <a:lvl8pPr algn="l" indent="-342900" lvl="7" marL="3657600">
              <a:lnSpc>
                <a:spcPct val="90000"/>
              </a:lnSpc>
              <a:spcBef>
                <a:spcPts val="1750"/>
              </a:spcBef>
              <a:spcAft>
                <a:spcPts val="0"/>
              </a:spcAft>
              <a:buClr>
                <a:schemeClr val="dk1"/>
              </a:buClr>
              <a:buSzPts val="1800"/>
              <a:buChar char="•"/>
              <a:defRPr>
                <a:uFillTx/>
              </a:defRPr>
            </a:lvl8pPr>
            <a:lvl9pPr algn="l" indent="-342900" lvl="8" marL="4114800">
              <a:lnSpc>
                <a:spcPct val="90000"/>
              </a:lnSpc>
              <a:spcBef>
                <a:spcPts val="175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 name="Google Shape;71;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 name="Google Shape;72;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01325" y="27120434"/>
            <a:ext cx="1080135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 name="Google Shape;73;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60282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vertTitleAndTx">
  <p:cSld name="VERTICAL_TITLE_AND_VERTICAL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 name="Shape 7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 name="Google Shape;75;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13954709" y="10506023"/>
            <a:ext cx="24797175" cy="69008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 name="Google Shape;76;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47041" y="3805185"/>
            <a:ext cx="24797175" cy="2030253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3500"/>
              </a:spcBef>
              <a:spcAft>
                <a:spcPts val="0"/>
              </a:spcAft>
              <a:buClr>
                <a:schemeClr val="dk1"/>
              </a:buClr>
              <a:buSzPts val="1800"/>
              <a:buChar char="•"/>
              <a:defRPr>
                <a:uFillTx/>
              </a:defRPr>
            </a:lvl1pPr>
            <a:lvl2pPr algn="l" indent="-342900" lvl="1" marL="914400">
              <a:lnSpc>
                <a:spcPct val="90000"/>
              </a:lnSpc>
              <a:spcBef>
                <a:spcPts val="1750"/>
              </a:spcBef>
              <a:spcAft>
                <a:spcPts val="0"/>
              </a:spcAft>
              <a:buClr>
                <a:schemeClr val="dk1"/>
              </a:buClr>
              <a:buSzPts val="1800"/>
              <a:buChar char="•"/>
              <a:defRPr>
                <a:uFillTx/>
              </a:defRPr>
            </a:lvl2pPr>
            <a:lvl3pPr algn="l" indent="-342900" lvl="2" marL="1371600">
              <a:lnSpc>
                <a:spcPct val="90000"/>
              </a:lnSpc>
              <a:spcBef>
                <a:spcPts val="1750"/>
              </a:spcBef>
              <a:spcAft>
                <a:spcPts val="0"/>
              </a:spcAft>
              <a:buClr>
                <a:schemeClr val="dk1"/>
              </a:buClr>
              <a:buSzPts val="1800"/>
              <a:buChar char="•"/>
              <a:defRPr>
                <a:uFillTx/>
              </a:defRPr>
            </a:lvl3pPr>
            <a:lvl4pPr algn="l" indent="-342900" lvl="3" marL="1828800">
              <a:lnSpc>
                <a:spcPct val="90000"/>
              </a:lnSpc>
              <a:spcBef>
                <a:spcPts val="1750"/>
              </a:spcBef>
              <a:spcAft>
                <a:spcPts val="0"/>
              </a:spcAft>
              <a:buClr>
                <a:schemeClr val="dk1"/>
              </a:buClr>
              <a:buSzPts val="1800"/>
              <a:buChar char="•"/>
              <a:defRPr>
                <a:uFillTx/>
              </a:defRPr>
            </a:lvl4pPr>
            <a:lvl5pPr algn="l" indent="-342900" lvl="4" marL="2286000">
              <a:lnSpc>
                <a:spcPct val="90000"/>
              </a:lnSpc>
              <a:spcBef>
                <a:spcPts val="1750"/>
              </a:spcBef>
              <a:spcAft>
                <a:spcPts val="0"/>
              </a:spcAft>
              <a:buClr>
                <a:schemeClr val="dk1"/>
              </a:buClr>
              <a:buSzPts val="1800"/>
              <a:buChar char="•"/>
              <a:defRPr>
                <a:uFillTx/>
              </a:defRPr>
            </a:lvl5pPr>
            <a:lvl6pPr algn="l" indent="-342900" lvl="5" marL="2743200">
              <a:lnSpc>
                <a:spcPct val="90000"/>
              </a:lnSpc>
              <a:spcBef>
                <a:spcPts val="1750"/>
              </a:spcBef>
              <a:spcAft>
                <a:spcPts val="0"/>
              </a:spcAft>
              <a:buClr>
                <a:schemeClr val="dk1"/>
              </a:buClr>
              <a:buSzPts val="1800"/>
              <a:buChar char="•"/>
              <a:defRPr>
                <a:uFillTx/>
              </a:defRPr>
            </a:lvl6pPr>
            <a:lvl7pPr algn="l" indent="-342900" lvl="6" marL="3200400">
              <a:lnSpc>
                <a:spcPct val="90000"/>
              </a:lnSpc>
              <a:spcBef>
                <a:spcPts val="1750"/>
              </a:spcBef>
              <a:spcAft>
                <a:spcPts val="0"/>
              </a:spcAft>
              <a:buClr>
                <a:schemeClr val="dk1"/>
              </a:buClr>
              <a:buSzPts val="1800"/>
              <a:buChar char="•"/>
              <a:defRPr>
                <a:uFillTx/>
              </a:defRPr>
            </a:lvl7pPr>
            <a:lvl8pPr algn="l" indent="-342900" lvl="7" marL="3657600">
              <a:lnSpc>
                <a:spcPct val="90000"/>
              </a:lnSpc>
              <a:spcBef>
                <a:spcPts val="1750"/>
              </a:spcBef>
              <a:spcAft>
                <a:spcPts val="0"/>
              </a:spcAft>
              <a:buClr>
                <a:schemeClr val="dk1"/>
              </a:buClr>
              <a:buSzPts val="1800"/>
              <a:buChar char="•"/>
              <a:defRPr>
                <a:uFillTx/>
              </a:defRPr>
            </a:lvl8pPr>
            <a:lvl9pPr algn="l" indent="-342900" lvl="8" marL="4114800">
              <a:lnSpc>
                <a:spcPct val="90000"/>
              </a:lnSpc>
              <a:spcBef>
                <a:spcPts val="175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 name="Google Shape;77;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 name="Google Shape;78;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01325" y="27120434"/>
            <a:ext cx="1080135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 name="Google Shape;79;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60282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
  <p:cSld name="OBJEC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 name="Shape 1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 name="Google Shape;18;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1557873"/>
            <a:ext cx="27603450" cy="565573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 name="Google Shape;19;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7789333"/>
            <a:ext cx="27603450" cy="1856570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3500"/>
              </a:spcBef>
              <a:spcAft>
                <a:spcPts val="0"/>
              </a:spcAft>
              <a:buClr>
                <a:schemeClr val="dk1"/>
              </a:buClr>
              <a:buSzPts val="1800"/>
              <a:buChar char="•"/>
              <a:defRPr>
                <a:uFillTx/>
              </a:defRPr>
            </a:lvl1pPr>
            <a:lvl2pPr algn="l" indent="-342900" lvl="1" marL="914400">
              <a:lnSpc>
                <a:spcPct val="90000"/>
              </a:lnSpc>
              <a:spcBef>
                <a:spcPts val="1750"/>
              </a:spcBef>
              <a:spcAft>
                <a:spcPts val="0"/>
              </a:spcAft>
              <a:buClr>
                <a:schemeClr val="dk1"/>
              </a:buClr>
              <a:buSzPts val="1800"/>
              <a:buChar char="•"/>
              <a:defRPr>
                <a:uFillTx/>
              </a:defRPr>
            </a:lvl2pPr>
            <a:lvl3pPr algn="l" indent="-342900" lvl="2" marL="1371600">
              <a:lnSpc>
                <a:spcPct val="90000"/>
              </a:lnSpc>
              <a:spcBef>
                <a:spcPts val="1750"/>
              </a:spcBef>
              <a:spcAft>
                <a:spcPts val="0"/>
              </a:spcAft>
              <a:buClr>
                <a:schemeClr val="dk1"/>
              </a:buClr>
              <a:buSzPts val="1800"/>
              <a:buChar char="•"/>
              <a:defRPr>
                <a:uFillTx/>
              </a:defRPr>
            </a:lvl3pPr>
            <a:lvl4pPr algn="l" indent="-342900" lvl="3" marL="1828800">
              <a:lnSpc>
                <a:spcPct val="90000"/>
              </a:lnSpc>
              <a:spcBef>
                <a:spcPts val="1750"/>
              </a:spcBef>
              <a:spcAft>
                <a:spcPts val="0"/>
              </a:spcAft>
              <a:buClr>
                <a:schemeClr val="dk1"/>
              </a:buClr>
              <a:buSzPts val="1800"/>
              <a:buChar char="•"/>
              <a:defRPr>
                <a:uFillTx/>
              </a:defRPr>
            </a:lvl4pPr>
            <a:lvl5pPr algn="l" indent="-342900" lvl="4" marL="2286000">
              <a:lnSpc>
                <a:spcPct val="90000"/>
              </a:lnSpc>
              <a:spcBef>
                <a:spcPts val="1750"/>
              </a:spcBef>
              <a:spcAft>
                <a:spcPts val="0"/>
              </a:spcAft>
              <a:buClr>
                <a:schemeClr val="dk1"/>
              </a:buClr>
              <a:buSzPts val="1800"/>
              <a:buChar char="•"/>
              <a:defRPr>
                <a:uFillTx/>
              </a:defRPr>
            </a:lvl5pPr>
            <a:lvl6pPr algn="l" indent="-342900" lvl="5" marL="2743200">
              <a:lnSpc>
                <a:spcPct val="90000"/>
              </a:lnSpc>
              <a:spcBef>
                <a:spcPts val="1750"/>
              </a:spcBef>
              <a:spcAft>
                <a:spcPts val="0"/>
              </a:spcAft>
              <a:buClr>
                <a:schemeClr val="dk1"/>
              </a:buClr>
              <a:buSzPts val="1800"/>
              <a:buChar char="•"/>
              <a:defRPr>
                <a:uFillTx/>
              </a:defRPr>
            </a:lvl6pPr>
            <a:lvl7pPr algn="l" indent="-342900" lvl="6" marL="3200400">
              <a:lnSpc>
                <a:spcPct val="90000"/>
              </a:lnSpc>
              <a:spcBef>
                <a:spcPts val="1750"/>
              </a:spcBef>
              <a:spcAft>
                <a:spcPts val="0"/>
              </a:spcAft>
              <a:buClr>
                <a:schemeClr val="dk1"/>
              </a:buClr>
              <a:buSzPts val="1800"/>
              <a:buChar char="•"/>
              <a:defRPr>
                <a:uFillTx/>
              </a:defRPr>
            </a:lvl7pPr>
            <a:lvl8pPr algn="l" indent="-342900" lvl="7" marL="3657600">
              <a:lnSpc>
                <a:spcPct val="90000"/>
              </a:lnSpc>
              <a:spcBef>
                <a:spcPts val="1750"/>
              </a:spcBef>
              <a:spcAft>
                <a:spcPts val="0"/>
              </a:spcAft>
              <a:buClr>
                <a:schemeClr val="dk1"/>
              </a:buClr>
              <a:buSzPts val="1800"/>
              <a:buChar char="•"/>
              <a:defRPr>
                <a:uFillTx/>
              </a:defRPr>
            </a:lvl8pPr>
            <a:lvl9pPr algn="l" indent="-342900" lvl="8" marL="4114800">
              <a:lnSpc>
                <a:spcPct val="90000"/>
              </a:lnSpc>
              <a:spcBef>
                <a:spcPts val="175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 name="Google Shape;20;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 name="Google Shape;21;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01325" y="27120434"/>
            <a:ext cx="1080135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 name="Google Shape;22;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60282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secHead">
  <p:cSld name="SECTION_HEADER">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 name="Shape 2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 name="Google Shape;24;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83608" y="7294888"/>
            <a:ext cx="27603450" cy="1217167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21000"/>
              <a:buFont typeface="Calibri"/>
              <a:buNone/>
              <a:defRPr sz="210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 name="Google Shape;25;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83608" y="19581716"/>
            <a:ext cx="27603450" cy="640079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lnSpc>
                <a:spcPct val="90000"/>
              </a:lnSpc>
              <a:spcBef>
                <a:spcPts val="3500"/>
              </a:spcBef>
              <a:spcAft>
                <a:spcPts val="0"/>
              </a:spcAft>
              <a:buClr>
                <a:schemeClr val="dk1"/>
              </a:buClr>
              <a:buSzPts val="8400"/>
              <a:buNone/>
              <a:defRPr sz="8400">
                <a:solidFill>
                  <a:schemeClr val="dk1"/>
                </a:solidFill>
                <a:uFillTx/>
              </a:defRPr>
            </a:lvl1pPr>
            <a:lvl2pPr algn="l" indent="-228600" lvl="1" marL="914400">
              <a:lnSpc>
                <a:spcPct val="90000"/>
              </a:lnSpc>
              <a:spcBef>
                <a:spcPts val="1750"/>
              </a:spcBef>
              <a:spcAft>
                <a:spcPts val="0"/>
              </a:spcAft>
              <a:buClr>
                <a:srgbClr val="888888"/>
              </a:buClr>
              <a:buSzPts val="7000"/>
              <a:buNone/>
              <a:defRPr sz="7000">
                <a:solidFill>
                  <a:srgbClr val="888888"/>
                </a:solidFill>
                <a:uFillTx/>
              </a:defRPr>
            </a:lvl2pPr>
            <a:lvl3pPr algn="l" indent="-228600" lvl="2" marL="1371600">
              <a:lnSpc>
                <a:spcPct val="90000"/>
              </a:lnSpc>
              <a:spcBef>
                <a:spcPts val="1750"/>
              </a:spcBef>
              <a:spcAft>
                <a:spcPts val="0"/>
              </a:spcAft>
              <a:buClr>
                <a:srgbClr val="888888"/>
              </a:buClr>
              <a:buSzPts val="6300"/>
              <a:buNone/>
              <a:defRPr sz="6300">
                <a:solidFill>
                  <a:srgbClr val="888888"/>
                </a:solidFill>
                <a:uFillTx/>
              </a:defRPr>
            </a:lvl3pPr>
            <a:lvl4pPr algn="l" indent="-228600" lvl="3" marL="1828800">
              <a:lnSpc>
                <a:spcPct val="90000"/>
              </a:lnSpc>
              <a:spcBef>
                <a:spcPts val="1750"/>
              </a:spcBef>
              <a:spcAft>
                <a:spcPts val="0"/>
              </a:spcAft>
              <a:buClr>
                <a:srgbClr val="888888"/>
              </a:buClr>
              <a:buSzPts val="5600"/>
              <a:buNone/>
              <a:defRPr sz="5600">
                <a:solidFill>
                  <a:srgbClr val="888888"/>
                </a:solidFill>
                <a:uFillTx/>
              </a:defRPr>
            </a:lvl4pPr>
            <a:lvl5pPr algn="l" indent="-228600" lvl="4" marL="2286000">
              <a:lnSpc>
                <a:spcPct val="90000"/>
              </a:lnSpc>
              <a:spcBef>
                <a:spcPts val="1750"/>
              </a:spcBef>
              <a:spcAft>
                <a:spcPts val="0"/>
              </a:spcAft>
              <a:buClr>
                <a:srgbClr val="888888"/>
              </a:buClr>
              <a:buSzPts val="5600"/>
              <a:buNone/>
              <a:defRPr sz="5600">
                <a:solidFill>
                  <a:srgbClr val="888888"/>
                </a:solidFill>
                <a:uFillTx/>
              </a:defRPr>
            </a:lvl5pPr>
            <a:lvl6pPr algn="l" indent="-228600" lvl="5" marL="2743200">
              <a:lnSpc>
                <a:spcPct val="90000"/>
              </a:lnSpc>
              <a:spcBef>
                <a:spcPts val="1750"/>
              </a:spcBef>
              <a:spcAft>
                <a:spcPts val="0"/>
              </a:spcAft>
              <a:buClr>
                <a:srgbClr val="888888"/>
              </a:buClr>
              <a:buSzPts val="5600"/>
              <a:buNone/>
              <a:defRPr sz="5600">
                <a:solidFill>
                  <a:srgbClr val="888888"/>
                </a:solidFill>
                <a:uFillTx/>
              </a:defRPr>
            </a:lvl6pPr>
            <a:lvl7pPr algn="l" indent="-228600" lvl="6" marL="3200400">
              <a:lnSpc>
                <a:spcPct val="90000"/>
              </a:lnSpc>
              <a:spcBef>
                <a:spcPts val="1750"/>
              </a:spcBef>
              <a:spcAft>
                <a:spcPts val="0"/>
              </a:spcAft>
              <a:buClr>
                <a:srgbClr val="888888"/>
              </a:buClr>
              <a:buSzPts val="5600"/>
              <a:buNone/>
              <a:defRPr sz="5600">
                <a:solidFill>
                  <a:srgbClr val="888888"/>
                </a:solidFill>
                <a:uFillTx/>
              </a:defRPr>
            </a:lvl7pPr>
            <a:lvl8pPr algn="l" indent="-228600" lvl="7" marL="3657600">
              <a:lnSpc>
                <a:spcPct val="90000"/>
              </a:lnSpc>
              <a:spcBef>
                <a:spcPts val="1750"/>
              </a:spcBef>
              <a:spcAft>
                <a:spcPts val="0"/>
              </a:spcAft>
              <a:buClr>
                <a:srgbClr val="888888"/>
              </a:buClr>
              <a:buSzPts val="5600"/>
              <a:buNone/>
              <a:defRPr sz="5600">
                <a:solidFill>
                  <a:srgbClr val="888888"/>
                </a:solidFill>
                <a:uFillTx/>
              </a:defRPr>
            </a:lvl8pPr>
            <a:lvl9pPr algn="l" indent="-228600" lvl="8" marL="4114800">
              <a:lnSpc>
                <a:spcPct val="90000"/>
              </a:lnSpc>
              <a:spcBef>
                <a:spcPts val="1750"/>
              </a:spcBef>
              <a:spcAft>
                <a:spcPts val="0"/>
              </a:spcAft>
              <a:buClr>
                <a:srgbClr val="888888"/>
              </a:buClr>
              <a:buSzPts val="5600"/>
              <a:buNone/>
              <a:defRPr sz="5600">
                <a:solidFill>
                  <a:srgbClr val="888888"/>
                </a:solidFill>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 name="Google Shape;26;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 name="Google Shape;27;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01325" y="27120434"/>
            <a:ext cx="1080135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 name="Google Shape;28;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60282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Obj">
  <p:cSld name="TWO_OBJECTS">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 name="Shape 2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 name="Google Shape;30;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1557873"/>
            <a:ext cx="27603450" cy="565573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 name="Google Shape;31;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7789333"/>
            <a:ext cx="13601699" cy="1856570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3500"/>
              </a:spcBef>
              <a:spcAft>
                <a:spcPts val="0"/>
              </a:spcAft>
              <a:buClr>
                <a:schemeClr val="dk1"/>
              </a:buClr>
              <a:buSzPts val="1800"/>
              <a:buChar char="•"/>
              <a:defRPr>
                <a:uFillTx/>
              </a:defRPr>
            </a:lvl1pPr>
            <a:lvl2pPr algn="l" indent="-342900" lvl="1" marL="914400">
              <a:lnSpc>
                <a:spcPct val="90000"/>
              </a:lnSpc>
              <a:spcBef>
                <a:spcPts val="1750"/>
              </a:spcBef>
              <a:spcAft>
                <a:spcPts val="0"/>
              </a:spcAft>
              <a:buClr>
                <a:schemeClr val="dk1"/>
              </a:buClr>
              <a:buSzPts val="1800"/>
              <a:buChar char="•"/>
              <a:defRPr>
                <a:uFillTx/>
              </a:defRPr>
            </a:lvl2pPr>
            <a:lvl3pPr algn="l" indent="-342900" lvl="2" marL="1371600">
              <a:lnSpc>
                <a:spcPct val="90000"/>
              </a:lnSpc>
              <a:spcBef>
                <a:spcPts val="1750"/>
              </a:spcBef>
              <a:spcAft>
                <a:spcPts val="0"/>
              </a:spcAft>
              <a:buClr>
                <a:schemeClr val="dk1"/>
              </a:buClr>
              <a:buSzPts val="1800"/>
              <a:buChar char="•"/>
              <a:defRPr>
                <a:uFillTx/>
              </a:defRPr>
            </a:lvl3pPr>
            <a:lvl4pPr algn="l" indent="-342900" lvl="3" marL="1828800">
              <a:lnSpc>
                <a:spcPct val="90000"/>
              </a:lnSpc>
              <a:spcBef>
                <a:spcPts val="1750"/>
              </a:spcBef>
              <a:spcAft>
                <a:spcPts val="0"/>
              </a:spcAft>
              <a:buClr>
                <a:schemeClr val="dk1"/>
              </a:buClr>
              <a:buSzPts val="1800"/>
              <a:buChar char="•"/>
              <a:defRPr>
                <a:uFillTx/>
              </a:defRPr>
            </a:lvl4pPr>
            <a:lvl5pPr algn="l" indent="-342900" lvl="4" marL="2286000">
              <a:lnSpc>
                <a:spcPct val="90000"/>
              </a:lnSpc>
              <a:spcBef>
                <a:spcPts val="1750"/>
              </a:spcBef>
              <a:spcAft>
                <a:spcPts val="0"/>
              </a:spcAft>
              <a:buClr>
                <a:schemeClr val="dk1"/>
              </a:buClr>
              <a:buSzPts val="1800"/>
              <a:buChar char="•"/>
              <a:defRPr>
                <a:uFillTx/>
              </a:defRPr>
            </a:lvl5pPr>
            <a:lvl6pPr algn="l" indent="-342900" lvl="5" marL="2743200">
              <a:lnSpc>
                <a:spcPct val="90000"/>
              </a:lnSpc>
              <a:spcBef>
                <a:spcPts val="1750"/>
              </a:spcBef>
              <a:spcAft>
                <a:spcPts val="0"/>
              </a:spcAft>
              <a:buClr>
                <a:schemeClr val="dk1"/>
              </a:buClr>
              <a:buSzPts val="1800"/>
              <a:buChar char="•"/>
              <a:defRPr>
                <a:uFillTx/>
              </a:defRPr>
            </a:lvl6pPr>
            <a:lvl7pPr algn="l" indent="-342900" lvl="6" marL="3200400">
              <a:lnSpc>
                <a:spcPct val="90000"/>
              </a:lnSpc>
              <a:spcBef>
                <a:spcPts val="1750"/>
              </a:spcBef>
              <a:spcAft>
                <a:spcPts val="0"/>
              </a:spcAft>
              <a:buClr>
                <a:schemeClr val="dk1"/>
              </a:buClr>
              <a:buSzPts val="1800"/>
              <a:buChar char="•"/>
              <a:defRPr>
                <a:uFillTx/>
              </a:defRPr>
            </a:lvl7pPr>
            <a:lvl8pPr algn="l" indent="-342900" lvl="7" marL="3657600">
              <a:lnSpc>
                <a:spcPct val="90000"/>
              </a:lnSpc>
              <a:spcBef>
                <a:spcPts val="1750"/>
              </a:spcBef>
              <a:spcAft>
                <a:spcPts val="0"/>
              </a:spcAft>
              <a:buClr>
                <a:schemeClr val="dk1"/>
              </a:buClr>
              <a:buSzPts val="1800"/>
              <a:buChar char="•"/>
              <a:defRPr>
                <a:uFillTx/>
              </a:defRPr>
            </a:lvl8pPr>
            <a:lvl9pPr algn="l" indent="-342900" lvl="8" marL="4114800">
              <a:lnSpc>
                <a:spcPct val="90000"/>
              </a:lnSpc>
              <a:spcBef>
                <a:spcPts val="175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 name="Google Shape;32;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02025" y="7789333"/>
            <a:ext cx="13601699" cy="1856570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3500"/>
              </a:spcBef>
              <a:spcAft>
                <a:spcPts val="0"/>
              </a:spcAft>
              <a:buClr>
                <a:schemeClr val="dk1"/>
              </a:buClr>
              <a:buSzPts val="1800"/>
              <a:buChar char="•"/>
              <a:defRPr>
                <a:uFillTx/>
              </a:defRPr>
            </a:lvl1pPr>
            <a:lvl2pPr algn="l" indent="-342900" lvl="1" marL="914400">
              <a:lnSpc>
                <a:spcPct val="90000"/>
              </a:lnSpc>
              <a:spcBef>
                <a:spcPts val="1750"/>
              </a:spcBef>
              <a:spcAft>
                <a:spcPts val="0"/>
              </a:spcAft>
              <a:buClr>
                <a:schemeClr val="dk1"/>
              </a:buClr>
              <a:buSzPts val="1800"/>
              <a:buChar char="•"/>
              <a:defRPr>
                <a:uFillTx/>
              </a:defRPr>
            </a:lvl2pPr>
            <a:lvl3pPr algn="l" indent="-342900" lvl="2" marL="1371600">
              <a:lnSpc>
                <a:spcPct val="90000"/>
              </a:lnSpc>
              <a:spcBef>
                <a:spcPts val="1750"/>
              </a:spcBef>
              <a:spcAft>
                <a:spcPts val="0"/>
              </a:spcAft>
              <a:buClr>
                <a:schemeClr val="dk1"/>
              </a:buClr>
              <a:buSzPts val="1800"/>
              <a:buChar char="•"/>
              <a:defRPr>
                <a:uFillTx/>
              </a:defRPr>
            </a:lvl3pPr>
            <a:lvl4pPr algn="l" indent="-342900" lvl="3" marL="1828800">
              <a:lnSpc>
                <a:spcPct val="90000"/>
              </a:lnSpc>
              <a:spcBef>
                <a:spcPts val="1750"/>
              </a:spcBef>
              <a:spcAft>
                <a:spcPts val="0"/>
              </a:spcAft>
              <a:buClr>
                <a:schemeClr val="dk1"/>
              </a:buClr>
              <a:buSzPts val="1800"/>
              <a:buChar char="•"/>
              <a:defRPr>
                <a:uFillTx/>
              </a:defRPr>
            </a:lvl4pPr>
            <a:lvl5pPr algn="l" indent="-342900" lvl="4" marL="2286000">
              <a:lnSpc>
                <a:spcPct val="90000"/>
              </a:lnSpc>
              <a:spcBef>
                <a:spcPts val="1750"/>
              </a:spcBef>
              <a:spcAft>
                <a:spcPts val="0"/>
              </a:spcAft>
              <a:buClr>
                <a:schemeClr val="dk1"/>
              </a:buClr>
              <a:buSzPts val="1800"/>
              <a:buChar char="•"/>
              <a:defRPr>
                <a:uFillTx/>
              </a:defRPr>
            </a:lvl5pPr>
            <a:lvl6pPr algn="l" indent="-342900" lvl="5" marL="2743200">
              <a:lnSpc>
                <a:spcPct val="90000"/>
              </a:lnSpc>
              <a:spcBef>
                <a:spcPts val="1750"/>
              </a:spcBef>
              <a:spcAft>
                <a:spcPts val="0"/>
              </a:spcAft>
              <a:buClr>
                <a:schemeClr val="dk1"/>
              </a:buClr>
              <a:buSzPts val="1800"/>
              <a:buChar char="•"/>
              <a:defRPr>
                <a:uFillTx/>
              </a:defRPr>
            </a:lvl6pPr>
            <a:lvl7pPr algn="l" indent="-342900" lvl="6" marL="3200400">
              <a:lnSpc>
                <a:spcPct val="90000"/>
              </a:lnSpc>
              <a:spcBef>
                <a:spcPts val="1750"/>
              </a:spcBef>
              <a:spcAft>
                <a:spcPts val="0"/>
              </a:spcAft>
              <a:buClr>
                <a:schemeClr val="dk1"/>
              </a:buClr>
              <a:buSzPts val="1800"/>
              <a:buChar char="•"/>
              <a:defRPr>
                <a:uFillTx/>
              </a:defRPr>
            </a:lvl7pPr>
            <a:lvl8pPr algn="l" indent="-342900" lvl="7" marL="3657600">
              <a:lnSpc>
                <a:spcPct val="90000"/>
              </a:lnSpc>
              <a:spcBef>
                <a:spcPts val="1750"/>
              </a:spcBef>
              <a:spcAft>
                <a:spcPts val="0"/>
              </a:spcAft>
              <a:buClr>
                <a:schemeClr val="dk1"/>
              </a:buClr>
              <a:buSzPts val="1800"/>
              <a:buChar char="•"/>
              <a:defRPr>
                <a:uFillTx/>
              </a:defRPr>
            </a:lvl8pPr>
            <a:lvl9pPr algn="l" indent="-342900" lvl="8" marL="4114800">
              <a:lnSpc>
                <a:spcPct val="90000"/>
              </a:lnSpc>
              <a:spcBef>
                <a:spcPts val="175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 name="Google Shape;33;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 name="Google Shape;34;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01325" y="27120434"/>
            <a:ext cx="1080135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 name="Google Shape;35;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60282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TxTwoObj">
  <p:cSld name="TWO_OBJECTS_WITH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 name="Shape 3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 name="Google Shape;37;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4443" y="1557873"/>
            <a:ext cx="27603450" cy="565573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 name="Google Shape;38;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4447" y="7172962"/>
            <a:ext cx="13539190" cy="351535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indent="-228600" lvl="0" marL="457200">
              <a:lnSpc>
                <a:spcPct val="90000"/>
              </a:lnSpc>
              <a:spcBef>
                <a:spcPts val="3500"/>
              </a:spcBef>
              <a:spcAft>
                <a:spcPts val="0"/>
              </a:spcAft>
              <a:buClr>
                <a:schemeClr val="dk1"/>
              </a:buClr>
              <a:buSzPts val="8400"/>
              <a:buNone/>
              <a:defRPr b="1" sz="8400">
                <a:uFillTx/>
              </a:defRPr>
            </a:lvl1pPr>
            <a:lvl2pPr algn="l" indent="-228600" lvl="1" marL="914400">
              <a:lnSpc>
                <a:spcPct val="90000"/>
              </a:lnSpc>
              <a:spcBef>
                <a:spcPts val="1750"/>
              </a:spcBef>
              <a:spcAft>
                <a:spcPts val="0"/>
              </a:spcAft>
              <a:buClr>
                <a:schemeClr val="dk1"/>
              </a:buClr>
              <a:buSzPts val="7000"/>
              <a:buNone/>
              <a:defRPr b="1" sz="7000">
                <a:uFillTx/>
              </a:defRPr>
            </a:lvl2pPr>
            <a:lvl3pPr algn="l" indent="-228600" lvl="2" marL="1371600">
              <a:lnSpc>
                <a:spcPct val="90000"/>
              </a:lnSpc>
              <a:spcBef>
                <a:spcPts val="1750"/>
              </a:spcBef>
              <a:spcAft>
                <a:spcPts val="0"/>
              </a:spcAft>
              <a:buClr>
                <a:schemeClr val="dk1"/>
              </a:buClr>
              <a:buSzPts val="6300"/>
              <a:buNone/>
              <a:defRPr b="1" sz="6300">
                <a:uFillTx/>
              </a:defRPr>
            </a:lvl3pPr>
            <a:lvl4pPr algn="l" indent="-228600" lvl="3" marL="1828800">
              <a:lnSpc>
                <a:spcPct val="90000"/>
              </a:lnSpc>
              <a:spcBef>
                <a:spcPts val="1750"/>
              </a:spcBef>
              <a:spcAft>
                <a:spcPts val="0"/>
              </a:spcAft>
              <a:buClr>
                <a:schemeClr val="dk1"/>
              </a:buClr>
              <a:buSzPts val="5600"/>
              <a:buNone/>
              <a:defRPr b="1" sz="5600">
                <a:uFillTx/>
              </a:defRPr>
            </a:lvl4pPr>
            <a:lvl5pPr algn="l" indent="-228600" lvl="4" marL="2286000">
              <a:lnSpc>
                <a:spcPct val="90000"/>
              </a:lnSpc>
              <a:spcBef>
                <a:spcPts val="1750"/>
              </a:spcBef>
              <a:spcAft>
                <a:spcPts val="0"/>
              </a:spcAft>
              <a:buClr>
                <a:schemeClr val="dk1"/>
              </a:buClr>
              <a:buSzPts val="5600"/>
              <a:buNone/>
              <a:defRPr b="1" sz="5600">
                <a:uFillTx/>
              </a:defRPr>
            </a:lvl5pPr>
            <a:lvl6pPr algn="l" indent="-228600" lvl="5" marL="2743200">
              <a:lnSpc>
                <a:spcPct val="90000"/>
              </a:lnSpc>
              <a:spcBef>
                <a:spcPts val="1750"/>
              </a:spcBef>
              <a:spcAft>
                <a:spcPts val="0"/>
              </a:spcAft>
              <a:buClr>
                <a:schemeClr val="dk1"/>
              </a:buClr>
              <a:buSzPts val="5600"/>
              <a:buNone/>
              <a:defRPr b="1" sz="5600">
                <a:uFillTx/>
              </a:defRPr>
            </a:lvl6pPr>
            <a:lvl7pPr algn="l" indent="-228600" lvl="6" marL="3200400">
              <a:lnSpc>
                <a:spcPct val="90000"/>
              </a:lnSpc>
              <a:spcBef>
                <a:spcPts val="1750"/>
              </a:spcBef>
              <a:spcAft>
                <a:spcPts val="0"/>
              </a:spcAft>
              <a:buClr>
                <a:schemeClr val="dk1"/>
              </a:buClr>
              <a:buSzPts val="5600"/>
              <a:buNone/>
              <a:defRPr b="1" sz="5600">
                <a:uFillTx/>
              </a:defRPr>
            </a:lvl7pPr>
            <a:lvl8pPr algn="l" indent="-228600" lvl="7" marL="3657600">
              <a:lnSpc>
                <a:spcPct val="90000"/>
              </a:lnSpc>
              <a:spcBef>
                <a:spcPts val="1750"/>
              </a:spcBef>
              <a:spcAft>
                <a:spcPts val="0"/>
              </a:spcAft>
              <a:buClr>
                <a:schemeClr val="dk1"/>
              </a:buClr>
              <a:buSzPts val="5600"/>
              <a:buNone/>
              <a:defRPr b="1" sz="5600">
                <a:uFillTx/>
              </a:defRPr>
            </a:lvl8pPr>
            <a:lvl9pPr algn="l" indent="-228600" lvl="8" marL="4114800">
              <a:lnSpc>
                <a:spcPct val="90000"/>
              </a:lnSpc>
              <a:spcBef>
                <a:spcPts val="1750"/>
              </a:spcBef>
              <a:spcAft>
                <a:spcPts val="0"/>
              </a:spcAft>
              <a:buClr>
                <a:schemeClr val="dk1"/>
              </a:buClr>
              <a:buSzPts val="5600"/>
              <a:buNone/>
              <a:defRPr b="1" sz="5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 name="Google Shape;39;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4447" y="10688320"/>
            <a:ext cx="13539190" cy="1572090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3500"/>
              </a:spcBef>
              <a:spcAft>
                <a:spcPts val="0"/>
              </a:spcAft>
              <a:buClr>
                <a:schemeClr val="dk1"/>
              </a:buClr>
              <a:buSzPts val="1800"/>
              <a:buChar char="•"/>
              <a:defRPr>
                <a:uFillTx/>
              </a:defRPr>
            </a:lvl1pPr>
            <a:lvl2pPr algn="l" indent="-342900" lvl="1" marL="914400">
              <a:lnSpc>
                <a:spcPct val="90000"/>
              </a:lnSpc>
              <a:spcBef>
                <a:spcPts val="1750"/>
              </a:spcBef>
              <a:spcAft>
                <a:spcPts val="0"/>
              </a:spcAft>
              <a:buClr>
                <a:schemeClr val="dk1"/>
              </a:buClr>
              <a:buSzPts val="1800"/>
              <a:buChar char="•"/>
              <a:defRPr>
                <a:uFillTx/>
              </a:defRPr>
            </a:lvl2pPr>
            <a:lvl3pPr algn="l" indent="-342900" lvl="2" marL="1371600">
              <a:lnSpc>
                <a:spcPct val="90000"/>
              </a:lnSpc>
              <a:spcBef>
                <a:spcPts val="1750"/>
              </a:spcBef>
              <a:spcAft>
                <a:spcPts val="0"/>
              </a:spcAft>
              <a:buClr>
                <a:schemeClr val="dk1"/>
              </a:buClr>
              <a:buSzPts val="1800"/>
              <a:buChar char="•"/>
              <a:defRPr>
                <a:uFillTx/>
              </a:defRPr>
            </a:lvl3pPr>
            <a:lvl4pPr algn="l" indent="-342900" lvl="3" marL="1828800">
              <a:lnSpc>
                <a:spcPct val="90000"/>
              </a:lnSpc>
              <a:spcBef>
                <a:spcPts val="1750"/>
              </a:spcBef>
              <a:spcAft>
                <a:spcPts val="0"/>
              </a:spcAft>
              <a:buClr>
                <a:schemeClr val="dk1"/>
              </a:buClr>
              <a:buSzPts val="1800"/>
              <a:buChar char="•"/>
              <a:defRPr>
                <a:uFillTx/>
              </a:defRPr>
            </a:lvl4pPr>
            <a:lvl5pPr algn="l" indent="-342900" lvl="4" marL="2286000">
              <a:lnSpc>
                <a:spcPct val="90000"/>
              </a:lnSpc>
              <a:spcBef>
                <a:spcPts val="1750"/>
              </a:spcBef>
              <a:spcAft>
                <a:spcPts val="0"/>
              </a:spcAft>
              <a:buClr>
                <a:schemeClr val="dk1"/>
              </a:buClr>
              <a:buSzPts val="1800"/>
              <a:buChar char="•"/>
              <a:defRPr>
                <a:uFillTx/>
              </a:defRPr>
            </a:lvl5pPr>
            <a:lvl6pPr algn="l" indent="-342900" lvl="5" marL="2743200">
              <a:lnSpc>
                <a:spcPct val="90000"/>
              </a:lnSpc>
              <a:spcBef>
                <a:spcPts val="1750"/>
              </a:spcBef>
              <a:spcAft>
                <a:spcPts val="0"/>
              </a:spcAft>
              <a:buClr>
                <a:schemeClr val="dk1"/>
              </a:buClr>
              <a:buSzPts val="1800"/>
              <a:buChar char="•"/>
              <a:defRPr>
                <a:uFillTx/>
              </a:defRPr>
            </a:lvl6pPr>
            <a:lvl7pPr algn="l" indent="-342900" lvl="6" marL="3200400">
              <a:lnSpc>
                <a:spcPct val="90000"/>
              </a:lnSpc>
              <a:spcBef>
                <a:spcPts val="1750"/>
              </a:spcBef>
              <a:spcAft>
                <a:spcPts val="0"/>
              </a:spcAft>
              <a:buClr>
                <a:schemeClr val="dk1"/>
              </a:buClr>
              <a:buSzPts val="1800"/>
              <a:buChar char="•"/>
              <a:defRPr>
                <a:uFillTx/>
              </a:defRPr>
            </a:lvl7pPr>
            <a:lvl8pPr algn="l" indent="-342900" lvl="7" marL="3657600">
              <a:lnSpc>
                <a:spcPct val="90000"/>
              </a:lnSpc>
              <a:spcBef>
                <a:spcPts val="1750"/>
              </a:spcBef>
              <a:spcAft>
                <a:spcPts val="0"/>
              </a:spcAft>
              <a:buClr>
                <a:schemeClr val="dk1"/>
              </a:buClr>
              <a:buSzPts val="1800"/>
              <a:buChar char="•"/>
              <a:defRPr>
                <a:uFillTx/>
              </a:defRPr>
            </a:lvl8pPr>
            <a:lvl9pPr algn="l" indent="-342900" lvl="8" marL="4114800">
              <a:lnSpc>
                <a:spcPct val="90000"/>
              </a:lnSpc>
              <a:spcBef>
                <a:spcPts val="175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 name="Google Shape;40;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02027" y="7172962"/>
            <a:ext cx="13605869" cy="351535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indent="-228600" lvl="0" marL="457200">
              <a:lnSpc>
                <a:spcPct val="90000"/>
              </a:lnSpc>
              <a:spcBef>
                <a:spcPts val="3500"/>
              </a:spcBef>
              <a:spcAft>
                <a:spcPts val="0"/>
              </a:spcAft>
              <a:buClr>
                <a:schemeClr val="dk1"/>
              </a:buClr>
              <a:buSzPts val="8400"/>
              <a:buNone/>
              <a:defRPr b="1" sz="8400">
                <a:uFillTx/>
              </a:defRPr>
            </a:lvl1pPr>
            <a:lvl2pPr algn="l" indent="-228600" lvl="1" marL="914400">
              <a:lnSpc>
                <a:spcPct val="90000"/>
              </a:lnSpc>
              <a:spcBef>
                <a:spcPts val="1750"/>
              </a:spcBef>
              <a:spcAft>
                <a:spcPts val="0"/>
              </a:spcAft>
              <a:buClr>
                <a:schemeClr val="dk1"/>
              </a:buClr>
              <a:buSzPts val="7000"/>
              <a:buNone/>
              <a:defRPr b="1" sz="7000">
                <a:uFillTx/>
              </a:defRPr>
            </a:lvl2pPr>
            <a:lvl3pPr algn="l" indent="-228600" lvl="2" marL="1371600">
              <a:lnSpc>
                <a:spcPct val="90000"/>
              </a:lnSpc>
              <a:spcBef>
                <a:spcPts val="1750"/>
              </a:spcBef>
              <a:spcAft>
                <a:spcPts val="0"/>
              </a:spcAft>
              <a:buClr>
                <a:schemeClr val="dk1"/>
              </a:buClr>
              <a:buSzPts val="6300"/>
              <a:buNone/>
              <a:defRPr b="1" sz="6300">
                <a:uFillTx/>
              </a:defRPr>
            </a:lvl3pPr>
            <a:lvl4pPr algn="l" indent="-228600" lvl="3" marL="1828800">
              <a:lnSpc>
                <a:spcPct val="90000"/>
              </a:lnSpc>
              <a:spcBef>
                <a:spcPts val="1750"/>
              </a:spcBef>
              <a:spcAft>
                <a:spcPts val="0"/>
              </a:spcAft>
              <a:buClr>
                <a:schemeClr val="dk1"/>
              </a:buClr>
              <a:buSzPts val="5600"/>
              <a:buNone/>
              <a:defRPr b="1" sz="5600">
                <a:uFillTx/>
              </a:defRPr>
            </a:lvl4pPr>
            <a:lvl5pPr algn="l" indent="-228600" lvl="4" marL="2286000">
              <a:lnSpc>
                <a:spcPct val="90000"/>
              </a:lnSpc>
              <a:spcBef>
                <a:spcPts val="1750"/>
              </a:spcBef>
              <a:spcAft>
                <a:spcPts val="0"/>
              </a:spcAft>
              <a:buClr>
                <a:schemeClr val="dk1"/>
              </a:buClr>
              <a:buSzPts val="5600"/>
              <a:buNone/>
              <a:defRPr b="1" sz="5600">
                <a:uFillTx/>
              </a:defRPr>
            </a:lvl5pPr>
            <a:lvl6pPr algn="l" indent="-228600" lvl="5" marL="2743200">
              <a:lnSpc>
                <a:spcPct val="90000"/>
              </a:lnSpc>
              <a:spcBef>
                <a:spcPts val="1750"/>
              </a:spcBef>
              <a:spcAft>
                <a:spcPts val="0"/>
              </a:spcAft>
              <a:buClr>
                <a:schemeClr val="dk1"/>
              </a:buClr>
              <a:buSzPts val="5600"/>
              <a:buNone/>
              <a:defRPr b="1" sz="5600">
                <a:uFillTx/>
              </a:defRPr>
            </a:lvl6pPr>
            <a:lvl7pPr algn="l" indent="-228600" lvl="6" marL="3200400">
              <a:lnSpc>
                <a:spcPct val="90000"/>
              </a:lnSpc>
              <a:spcBef>
                <a:spcPts val="1750"/>
              </a:spcBef>
              <a:spcAft>
                <a:spcPts val="0"/>
              </a:spcAft>
              <a:buClr>
                <a:schemeClr val="dk1"/>
              </a:buClr>
              <a:buSzPts val="5600"/>
              <a:buNone/>
              <a:defRPr b="1" sz="5600">
                <a:uFillTx/>
              </a:defRPr>
            </a:lvl7pPr>
            <a:lvl8pPr algn="l" indent="-228600" lvl="7" marL="3657600">
              <a:lnSpc>
                <a:spcPct val="90000"/>
              </a:lnSpc>
              <a:spcBef>
                <a:spcPts val="1750"/>
              </a:spcBef>
              <a:spcAft>
                <a:spcPts val="0"/>
              </a:spcAft>
              <a:buClr>
                <a:schemeClr val="dk1"/>
              </a:buClr>
              <a:buSzPts val="5600"/>
              <a:buNone/>
              <a:defRPr b="1" sz="5600">
                <a:uFillTx/>
              </a:defRPr>
            </a:lvl8pPr>
            <a:lvl9pPr algn="l" indent="-228600" lvl="8" marL="4114800">
              <a:lnSpc>
                <a:spcPct val="90000"/>
              </a:lnSpc>
              <a:spcBef>
                <a:spcPts val="1750"/>
              </a:spcBef>
              <a:spcAft>
                <a:spcPts val="0"/>
              </a:spcAft>
              <a:buClr>
                <a:schemeClr val="dk1"/>
              </a:buClr>
              <a:buSzPts val="5600"/>
              <a:buNone/>
              <a:defRPr b="1" sz="5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 name="Google Shape;41;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4"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02027" y="10688320"/>
            <a:ext cx="13605869" cy="1572090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3500"/>
              </a:spcBef>
              <a:spcAft>
                <a:spcPts val="0"/>
              </a:spcAft>
              <a:buClr>
                <a:schemeClr val="dk1"/>
              </a:buClr>
              <a:buSzPts val="1800"/>
              <a:buChar char="•"/>
              <a:defRPr>
                <a:uFillTx/>
              </a:defRPr>
            </a:lvl1pPr>
            <a:lvl2pPr algn="l" indent="-342900" lvl="1" marL="914400">
              <a:lnSpc>
                <a:spcPct val="90000"/>
              </a:lnSpc>
              <a:spcBef>
                <a:spcPts val="1750"/>
              </a:spcBef>
              <a:spcAft>
                <a:spcPts val="0"/>
              </a:spcAft>
              <a:buClr>
                <a:schemeClr val="dk1"/>
              </a:buClr>
              <a:buSzPts val="1800"/>
              <a:buChar char="•"/>
              <a:defRPr>
                <a:uFillTx/>
              </a:defRPr>
            </a:lvl2pPr>
            <a:lvl3pPr algn="l" indent="-342900" lvl="2" marL="1371600">
              <a:lnSpc>
                <a:spcPct val="90000"/>
              </a:lnSpc>
              <a:spcBef>
                <a:spcPts val="1750"/>
              </a:spcBef>
              <a:spcAft>
                <a:spcPts val="0"/>
              </a:spcAft>
              <a:buClr>
                <a:schemeClr val="dk1"/>
              </a:buClr>
              <a:buSzPts val="1800"/>
              <a:buChar char="•"/>
              <a:defRPr>
                <a:uFillTx/>
              </a:defRPr>
            </a:lvl3pPr>
            <a:lvl4pPr algn="l" indent="-342900" lvl="3" marL="1828800">
              <a:lnSpc>
                <a:spcPct val="90000"/>
              </a:lnSpc>
              <a:spcBef>
                <a:spcPts val="1750"/>
              </a:spcBef>
              <a:spcAft>
                <a:spcPts val="0"/>
              </a:spcAft>
              <a:buClr>
                <a:schemeClr val="dk1"/>
              </a:buClr>
              <a:buSzPts val="1800"/>
              <a:buChar char="•"/>
              <a:defRPr>
                <a:uFillTx/>
              </a:defRPr>
            </a:lvl4pPr>
            <a:lvl5pPr algn="l" indent="-342900" lvl="4" marL="2286000">
              <a:lnSpc>
                <a:spcPct val="90000"/>
              </a:lnSpc>
              <a:spcBef>
                <a:spcPts val="1750"/>
              </a:spcBef>
              <a:spcAft>
                <a:spcPts val="0"/>
              </a:spcAft>
              <a:buClr>
                <a:schemeClr val="dk1"/>
              </a:buClr>
              <a:buSzPts val="1800"/>
              <a:buChar char="•"/>
              <a:defRPr>
                <a:uFillTx/>
              </a:defRPr>
            </a:lvl5pPr>
            <a:lvl6pPr algn="l" indent="-342900" lvl="5" marL="2743200">
              <a:lnSpc>
                <a:spcPct val="90000"/>
              </a:lnSpc>
              <a:spcBef>
                <a:spcPts val="1750"/>
              </a:spcBef>
              <a:spcAft>
                <a:spcPts val="0"/>
              </a:spcAft>
              <a:buClr>
                <a:schemeClr val="dk1"/>
              </a:buClr>
              <a:buSzPts val="1800"/>
              <a:buChar char="•"/>
              <a:defRPr>
                <a:uFillTx/>
              </a:defRPr>
            </a:lvl6pPr>
            <a:lvl7pPr algn="l" indent="-342900" lvl="6" marL="3200400">
              <a:lnSpc>
                <a:spcPct val="90000"/>
              </a:lnSpc>
              <a:spcBef>
                <a:spcPts val="1750"/>
              </a:spcBef>
              <a:spcAft>
                <a:spcPts val="0"/>
              </a:spcAft>
              <a:buClr>
                <a:schemeClr val="dk1"/>
              </a:buClr>
              <a:buSzPts val="1800"/>
              <a:buChar char="•"/>
              <a:defRPr>
                <a:uFillTx/>
              </a:defRPr>
            </a:lvl7pPr>
            <a:lvl8pPr algn="l" indent="-342900" lvl="7" marL="3657600">
              <a:lnSpc>
                <a:spcPct val="90000"/>
              </a:lnSpc>
              <a:spcBef>
                <a:spcPts val="1750"/>
              </a:spcBef>
              <a:spcAft>
                <a:spcPts val="0"/>
              </a:spcAft>
              <a:buClr>
                <a:schemeClr val="dk1"/>
              </a:buClr>
              <a:buSzPts val="1800"/>
              <a:buChar char="•"/>
              <a:defRPr>
                <a:uFillTx/>
              </a:defRPr>
            </a:lvl8pPr>
            <a:lvl9pPr algn="l" indent="-342900" lvl="8" marL="4114800">
              <a:lnSpc>
                <a:spcPct val="90000"/>
              </a:lnSpc>
              <a:spcBef>
                <a:spcPts val="175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 name="Google Shape;42;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 name="Google Shape;43;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01325" y="27120434"/>
            <a:ext cx="1080135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 name="Google Shape;44;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60282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Only">
  <p:cSld name="TITLE_ONL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 name="Shape 4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 name="Google Shape;46;p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1557873"/>
            <a:ext cx="27603450" cy="565573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 name="Google Shape;47;p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 name="Google Shape;48;p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01325" y="27120434"/>
            <a:ext cx="1080135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 name="Google Shape;49;p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60282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blank">
  <p:cSld name="BLANK">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 name="Shape 5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 name="Google Shape;51;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 name="Google Shape;52;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01325" y="27120434"/>
            <a:ext cx="1080135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 name="Google Shape;53;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60282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Tx">
  <p:cSld name="OBJECT_WITH_CAPTION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 name="Shape 5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 name="Google Shape;55;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4444" y="1950720"/>
            <a:ext cx="10322123" cy="68275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11200"/>
              <a:buFont typeface="Calibri"/>
              <a:buNone/>
              <a:defRPr sz="112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 name="Google Shape;56;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3605869" y="4213020"/>
            <a:ext cx="16202024" cy="20794134"/>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939800" lvl="0" marL="457200">
              <a:lnSpc>
                <a:spcPct val="90000"/>
              </a:lnSpc>
              <a:spcBef>
                <a:spcPts val="3500"/>
              </a:spcBef>
              <a:spcAft>
                <a:spcPts val="0"/>
              </a:spcAft>
              <a:buClr>
                <a:schemeClr val="dk1"/>
              </a:buClr>
              <a:buSzPts val="11200"/>
              <a:buChar char="•"/>
              <a:defRPr sz="11200">
                <a:uFillTx/>
              </a:defRPr>
            </a:lvl1pPr>
            <a:lvl2pPr algn="l" indent="-850900" lvl="1" marL="914400">
              <a:lnSpc>
                <a:spcPct val="90000"/>
              </a:lnSpc>
              <a:spcBef>
                <a:spcPts val="1750"/>
              </a:spcBef>
              <a:spcAft>
                <a:spcPts val="0"/>
              </a:spcAft>
              <a:buClr>
                <a:schemeClr val="dk1"/>
              </a:buClr>
              <a:buSzPts val="9800"/>
              <a:buChar char="•"/>
              <a:defRPr sz="9800">
                <a:uFillTx/>
              </a:defRPr>
            </a:lvl2pPr>
            <a:lvl3pPr algn="l" indent="-762000" lvl="2" marL="1371600">
              <a:lnSpc>
                <a:spcPct val="90000"/>
              </a:lnSpc>
              <a:spcBef>
                <a:spcPts val="1750"/>
              </a:spcBef>
              <a:spcAft>
                <a:spcPts val="0"/>
              </a:spcAft>
              <a:buClr>
                <a:schemeClr val="dk1"/>
              </a:buClr>
              <a:buSzPts val="8400"/>
              <a:buChar char="•"/>
              <a:defRPr sz="8400">
                <a:uFillTx/>
              </a:defRPr>
            </a:lvl3pPr>
            <a:lvl4pPr algn="l" indent="-673100" lvl="3" marL="1828800">
              <a:lnSpc>
                <a:spcPct val="90000"/>
              </a:lnSpc>
              <a:spcBef>
                <a:spcPts val="1750"/>
              </a:spcBef>
              <a:spcAft>
                <a:spcPts val="0"/>
              </a:spcAft>
              <a:buClr>
                <a:schemeClr val="dk1"/>
              </a:buClr>
              <a:buSzPts val="7000"/>
              <a:buChar char="•"/>
              <a:defRPr sz="7000">
                <a:uFillTx/>
              </a:defRPr>
            </a:lvl4pPr>
            <a:lvl5pPr algn="l" indent="-673100" lvl="4" marL="2286000">
              <a:lnSpc>
                <a:spcPct val="90000"/>
              </a:lnSpc>
              <a:spcBef>
                <a:spcPts val="1750"/>
              </a:spcBef>
              <a:spcAft>
                <a:spcPts val="0"/>
              </a:spcAft>
              <a:buClr>
                <a:schemeClr val="dk1"/>
              </a:buClr>
              <a:buSzPts val="7000"/>
              <a:buChar char="•"/>
              <a:defRPr sz="7000">
                <a:uFillTx/>
              </a:defRPr>
            </a:lvl5pPr>
            <a:lvl6pPr algn="l" indent="-673100" lvl="5" marL="2743200">
              <a:lnSpc>
                <a:spcPct val="90000"/>
              </a:lnSpc>
              <a:spcBef>
                <a:spcPts val="1750"/>
              </a:spcBef>
              <a:spcAft>
                <a:spcPts val="0"/>
              </a:spcAft>
              <a:buClr>
                <a:schemeClr val="dk1"/>
              </a:buClr>
              <a:buSzPts val="7000"/>
              <a:buChar char="•"/>
              <a:defRPr sz="7000">
                <a:uFillTx/>
              </a:defRPr>
            </a:lvl6pPr>
            <a:lvl7pPr algn="l" indent="-673100" lvl="6" marL="3200400">
              <a:lnSpc>
                <a:spcPct val="90000"/>
              </a:lnSpc>
              <a:spcBef>
                <a:spcPts val="1750"/>
              </a:spcBef>
              <a:spcAft>
                <a:spcPts val="0"/>
              </a:spcAft>
              <a:buClr>
                <a:schemeClr val="dk1"/>
              </a:buClr>
              <a:buSzPts val="7000"/>
              <a:buChar char="•"/>
              <a:defRPr sz="7000">
                <a:uFillTx/>
              </a:defRPr>
            </a:lvl7pPr>
            <a:lvl8pPr algn="l" indent="-673100" lvl="7" marL="3657600">
              <a:lnSpc>
                <a:spcPct val="90000"/>
              </a:lnSpc>
              <a:spcBef>
                <a:spcPts val="1750"/>
              </a:spcBef>
              <a:spcAft>
                <a:spcPts val="0"/>
              </a:spcAft>
              <a:buClr>
                <a:schemeClr val="dk1"/>
              </a:buClr>
              <a:buSzPts val="7000"/>
              <a:buChar char="•"/>
              <a:defRPr sz="7000">
                <a:uFillTx/>
              </a:defRPr>
            </a:lvl8pPr>
            <a:lvl9pPr algn="l" indent="-673100" lvl="8" marL="4114800">
              <a:lnSpc>
                <a:spcPct val="90000"/>
              </a:lnSpc>
              <a:spcBef>
                <a:spcPts val="1750"/>
              </a:spcBef>
              <a:spcAft>
                <a:spcPts val="0"/>
              </a:spcAft>
              <a:buClr>
                <a:schemeClr val="dk1"/>
              </a:buClr>
              <a:buSzPts val="7000"/>
              <a:buChar char="•"/>
              <a:defRPr sz="70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 name="Google Shape;57;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4444" y="8778240"/>
            <a:ext cx="10322123" cy="1626277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lnSpc>
                <a:spcPct val="90000"/>
              </a:lnSpc>
              <a:spcBef>
                <a:spcPts val="3500"/>
              </a:spcBef>
              <a:spcAft>
                <a:spcPts val="0"/>
              </a:spcAft>
              <a:buClr>
                <a:schemeClr val="dk1"/>
              </a:buClr>
              <a:buSzPts val="5600"/>
              <a:buNone/>
              <a:defRPr sz="5600">
                <a:uFillTx/>
              </a:defRPr>
            </a:lvl1pPr>
            <a:lvl2pPr algn="l" indent="-228600" lvl="1" marL="914400">
              <a:lnSpc>
                <a:spcPct val="90000"/>
              </a:lnSpc>
              <a:spcBef>
                <a:spcPts val="1750"/>
              </a:spcBef>
              <a:spcAft>
                <a:spcPts val="0"/>
              </a:spcAft>
              <a:buClr>
                <a:schemeClr val="dk1"/>
              </a:buClr>
              <a:buSzPts val="4900"/>
              <a:buNone/>
              <a:defRPr sz="4900">
                <a:uFillTx/>
              </a:defRPr>
            </a:lvl2pPr>
            <a:lvl3pPr algn="l" indent="-228600" lvl="2" marL="1371600">
              <a:lnSpc>
                <a:spcPct val="90000"/>
              </a:lnSpc>
              <a:spcBef>
                <a:spcPts val="1750"/>
              </a:spcBef>
              <a:spcAft>
                <a:spcPts val="0"/>
              </a:spcAft>
              <a:buClr>
                <a:schemeClr val="dk1"/>
              </a:buClr>
              <a:buSzPts val="4200"/>
              <a:buNone/>
              <a:defRPr sz="4200">
                <a:uFillTx/>
              </a:defRPr>
            </a:lvl3pPr>
            <a:lvl4pPr algn="l" indent="-228600" lvl="3" marL="1828800">
              <a:lnSpc>
                <a:spcPct val="90000"/>
              </a:lnSpc>
              <a:spcBef>
                <a:spcPts val="1750"/>
              </a:spcBef>
              <a:spcAft>
                <a:spcPts val="0"/>
              </a:spcAft>
              <a:buClr>
                <a:schemeClr val="dk1"/>
              </a:buClr>
              <a:buSzPts val="3500"/>
              <a:buNone/>
              <a:defRPr sz="3500">
                <a:uFillTx/>
              </a:defRPr>
            </a:lvl4pPr>
            <a:lvl5pPr algn="l" indent="-228600" lvl="4" marL="2286000">
              <a:lnSpc>
                <a:spcPct val="90000"/>
              </a:lnSpc>
              <a:spcBef>
                <a:spcPts val="1750"/>
              </a:spcBef>
              <a:spcAft>
                <a:spcPts val="0"/>
              </a:spcAft>
              <a:buClr>
                <a:schemeClr val="dk1"/>
              </a:buClr>
              <a:buSzPts val="3500"/>
              <a:buNone/>
              <a:defRPr sz="3500">
                <a:uFillTx/>
              </a:defRPr>
            </a:lvl5pPr>
            <a:lvl6pPr algn="l" indent="-228600" lvl="5" marL="2743200">
              <a:lnSpc>
                <a:spcPct val="90000"/>
              </a:lnSpc>
              <a:spcBef>
                <a:spcPts val="1750"/>
              </a:spcBef>
              <a:spcAft>
                <a:spcPts val="0"/>
              </a:spcAft>
              <a:buClr>
                <a:schemeClr val="dk1"/>
              </a:buClr>
              <a:buSzPts val="3500"/>
              <a:buNone/>
              <a:defRPr sz="3500">
                <a:uFillTx/>
              </a:defRPr>
            </a:lvl6pPr>
            <a:lvl7pPr algn="l" indent="-228600" lvl="6" marL="3200400">
              <a:lnSpc>
                <a:spcPct val="90000"/>
              </a:lnSpc>
              <a:spcBef>
                <a:spcPts val="1750"/>
              </a:spcBef>
              <a:spcAft>
                <a:spcPts val="0"/>
              </a:spcAft>
              <a:buClr>
                <a:schemeClr val="dk1"/>
              </a:buClr>
              <a:buSzPts val="3500"/>
              <a:buNone/>
              <a:defRPr sz="3500">
                <a:uFillTx/>
              </a:defRPr>
            </a:lvl7pPr>
            <a:lvl8pPr algn="l" indent="-228600" lvl="7" marL="3657600">
              <a:lnSpc>
                <a:spcPct val="90000"/>
              </a:lnSpc>
              <a:spcBef>
                <a:spcPts val="1750"/>
              </a:spcBef>
              <a:spcAft>
                <a:spcPts val="0"/>
              </a:spcAft>
              <a:buClr>
                <a:schemeClr val="dk1"/>
              </a:buClr>
              <a:buSzPts val="3500"/>
              <a:buNone/>
              <a:defRPr sz="3500">
                <a:uFillTx/>
              </a:defRPr>
            </a:lvl8pPr>
            <a:lvl9pPr algn="l" indent="-228600" lvl="8" marL="4114800">
              <a:lnSpc>
                <a:spcPct val="90000"/>
              </a:lnSpc>
              <a:spcBef>
                <a:spcPts val="1750"/>
              </a:spcBef>
              <a:spcAft>
                <a:spcPts val="0"/>
              </a:spcAft>
              <a:buClr>
                <a:schemeClr val="dk1"/>
              </a:buClr>
              <a:buSzPts val="3500"/>
              <a:buNone/>
              <a:defRPr sz="35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 name="Google Shape;58;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 name="Google Shape;59;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01325" y="27120434"/>
            <a:ext cx="1080135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 name="Google Shape;60;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60282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picTx">
  <p:cSld name="PICTURE_WITH_CAPTION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 name="Shape 6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 name="Google Shape;62;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4444" y="1950720"/>
            <a:ext cx="10322123" cy="68275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11200"/>
              <a:buFont typeface="Calibri"/>
              <a:buNone/>
              <a:defRPr sz="112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 name="Google Shape;63;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3605869" y="4213020"/>
            <a:ext cx="16202024" cy="20794134"/>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lvl="0" marR="0" rtl="0">
              <a:lnSpc>
                <a:spcPct val="90000"/>
              </a:lnSpc>
              <a:spcBef>
                <a:spcPts val="3500"/>
              </a:spcBef>
              <a:spcAft>
                <a:spcPts val="0"/>
              </a:spcAft>
              <a:buClr>
                <a:schemeClr val="dk1"/>
              </a:buClr>
              <a:buSzPts val="11200"/>
              <a:buFont typeface="Arial"/>
              <a:buNone/>
              <a:defRPr b="0" cap="none" i="0" strike="noStrike" sz="11200" u="none">
                <a:solidFill>
                  <a:schemeClr val="dk1"/>
                </a:solidFill>
                <a:uFillTx/>
                <a:latin typeface="Calibri"/>
                <a:ea typeface="Calibri"/>
                <a:cs typeface="Calibri"/>
                <a:sym typeface="Calibri"/>
              </a:defRPr>
            </a:lvl1pPr>
            <a:lvl2pPr algn="l" lvl="1" marR="0" rtl="0">
              <a:lnSpc>
                <a:spcPct val="90000"/>
              </a:lnSpc>
              <a:spcBef>
                <a:spcPts val="1750"/>
              </a:spcBef>
              <a:spcAft>
                <a:spcPts val="0"/>
              </a:spcAft>
              <a:buClr>
                <a:schemeClr val="dk1"/>
              </a:buClr>
              <a:buSzPts val="9800"/>
              <a:buFont typeface="Arial"/>
              <a:buNone/>
              <a:defRPr b="0" cap="none" i="0" strike="noStrike" sz="9800" u="none">
                <a:solidFill>
                  <a:schemeClr val="dk1"/>
                </a:solidFill>
                <a:uFillTx/>
                <a:latin typeface="Calibri"/>
                <a:ea typeface="Calibri"/>
                <a:cs typeface="Calibri"/>
                <a:sym typeface="Calibri"/>
              </a:defRPr>
            </a:lvl2pPr>
            <a:lvl3pPr algn="l" lvl="2" marR="0" rtl="0">
              <a:lnSpc>
                <a:spcPct val="90000"/>
              </a:lnSpc>
              <a:spcBef>
                <a:spcPts val="1750"/>
              </a:spcBef>
              <a:spcAft>
                <a:spcPts val="0"/>
              </a:spcAft>
              <a:buClr>
                <a:schemeClr val="dk1"/>
              </a:buClr>
              <a:buSzPts val="8400"/>
              <a:buFont typeface="Arial"/>
              <a:buNone/>
              <a:defRPr b="0" cap="none" i="0" strike="noStrike" sz="8400" u="none">
                <a:solidFill>
                  <a:schemeClr val="dk1"/>
                </a:solidFill>
                <a:uFillTx/>
                <a:latin typeface="Calibri"/>
                <a:ea typeface="Calibri"/>
                <a:cs typeface="Calibri"/>
                <a:sym typeface="Calibri"/>
              </a:defRPr>
            </a:lvl3pPr>
            <a:lvl4pPr algn="l" lvl="3" marR="0" rtl="0">
              <a:lnSpc>
                <a:spcPct val="90000"/>
              </a:lnSpc>
              <a:spcBef>
                <a:spcPts val="1750"/>
              </a:spcBef>
              <a:spcAft>
                <a:spcPts val="0"/>
              </a:spcAft>
              <a:buClr>
                <a:schemeClr val="dk1"/>
              </a:buClr>
              <a:buSzPts val="7000"/>
              <a:buFont typeface="Arial"/>
              <a:buNone/>
              <a:defRPr b="0" cap="none" i="0" strike="noStrike" sz="7000" u="none">
                <a:solidFill>
                  <a:schemeClr val="dk1"/>
                </a:solidFill>
                <a:uFillTx/>
                <a:latin typeface="Calibri"/>
                <a:ea typeface="Calibri"/>
                <a:cs typeface="Calibri"/>
                <a:sym typeface="Calibri"/>
              </a:defRPr>
            </a:lvl4pPr>
            <a:lvl5pPr algn="l" lvl="4" marR="0" rtl="0">
              <a:lnSpc>
                <a:spcPct val="90000"/>
              </a:lnSpc>
              <a:spcBef>
                <a:spcPts val="1750"/>
              </a:spcBef>
              <a:spcAft>
                <a:spcPts val="0"/>
              </a:spcAft>
              <a:buClr>
                <a:schemeClr val="dk1"/>
              </a:buClr>
              <a:buSzPts val="7000"/>
              <a:buFont typeface="Arial"/>
              <a:buNone/>
              <a:defRPr b="0" cap="none" i="0" strike="noStrike" sz="7000" u="none">
                <a:solidFill>
                  <a:schemeClr val="dk1"/>
                </a:solidFill>
                <a:uFillTx/>
                <a:latin typeface="Calibri"/>
                <a:ea typeface="Calibri"/>
                <a:cs typeface="Calibri"/>
                <a:sym typeface="Calibri"/>
              </a:defRPr>
            </a:lvl5pPr>
            <a:lvl6pPr algn="l" lvl="5" marR="0" rtl="0">
              <a:lnSpc>
                <a:spcPct val="90000"/>
              </a:lnSpc>
              <a:spcBef>
                <a:spcPts val="1750"/>
              </a:spcBef>
              <a:spcAft>
                <a:spcPts val="0"/>
              </a:spcAft>
              <a:buClr>
                <a:schemeClr val="dk1"/>
              </a:buClr>
              <a:buSzPts val="7000"/>
              <a:buFont typeface="Arial"/>
              <a:buNone/>
              <a:defRPr b="0" cap="none" i="0" strike="noStrike" sz="7000" u="none">
                <a:solidFill>
                  <a:schemeClr val="dk1"/>
                </a:solidFill>
                <a:uFillTx/>
                <a:latin typeface="Calibri"/>
                <a:ea typeface="Calibri"/>
                <a:cs typeface="Calibri"/>
                <a:sym typeface="Calibri"/>
              </a:defRPr>
            </a:lvl6pPr>
            <a:lvl7pPr algn="l" lvl="6" marR="0" rtl="0">
              <a:lnSpc>
                <a:spcPct val="90000"/>
              </a:lnSpc>
              <a:spcBef>
                <a:spcPts val="1750"/>
              </a:spcBef>
              <a:spcAft>
                <a:spcPts val="0"/>
              </a:spcAft>
              <a:buClr>
                <a:schemeClr val="dk1"/>
              </a:buClr>
              <a:buSzPts val="7000"/>
              <a:buFont typeface="Arial"/>
              <a:buNone/>
              <a:defRPr b="0" cap="none" i="0" strike="noStrike" sz="7000" u="none">
                <a:solidFill>
                  <a:schemeClr val="dk1"/>
                </a:solidFill>
                <a:uFillTx/>
                <a:latin typeface="Calibri"/>
                <a:ea typeface="Calibri"/>
                <a:cs typeface="Calibri"/>
                <a:sym typeface="Calibri"/>
              </a:defRPr>
            </a:lvl7pPr>
            <a:lvl8pPr algn="l" lvl="7" marR="0" rtl="0">
              <a:lnSpc>
                <a:spcPct val="90000"/>
              </a:lnSpc>
              <a:spcBef>
                <a:spcPts val="1750"/>
              </a:spcBef>
              <a:spcAft>
                <a:spcPts val="0"/>
              </a:spcAft>
              <a:buClr>
                <a:schemeClr val="dk1"/>
              </a:buClr>
              <a:buSzPts val="7000"/>
              <a:buFont typeface="Arial"/>
              <a:buNone/>
              <a:defRPr b="0" cap="none" i="0" strike="noStrike" sz="7000" u="none">
                <a:solidFill>
                  <a:schemeClr val="dk1"/>
                </a:solidFill>
                <a:uFillTx/>
                <a:latin typeface="Calibri"/>
                <a:ea typeface="Calibri"/>
                <a:cs typeface="Calibri"/>
                <a:sym typeface="Calibri"/>
              </a:defRPr>
            </a:lvl8pPr>
            <a:lvl9pPr algn="l" lvl="8" marR="0" rtl="0">
              <a:lnSpc>
                <a:spcPct val="90000"/>
              </a:lnSpc>
              <a:spcBef>
                <a:spcPts val="1750"/>
              </a:spcBef>
              <a:spcAft>
                <a:spcPts val="0"/>
              </a:spcAft>
              <a:buClr>
                <a:schemeClr val="dk1"/>
              </a:buClr>
              <a:buSzPts val="7000"/>
              <a:buFont typeface="Arial"/>
              <a:buNone/>
              <a:defRPr b="0" cap="none" i="0" strike="noStrike" sz="70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 name="Google Shape;64;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4444" y="8778240"/>
            <a:ext cx="10322123" cy="1626277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lnSpc>
                <a:spcPct val="90000"/>
              </a:lnSpc>
              <a:spcBef>
                <a:spcPts val="3500"/>
              </a:spcBef>
              <a:spcAft>
                <a:spcPts val="0"/>
              </a:spcAft>
              <a:buClr>
                <a:schemeClr val="dk1"/>
              </a:buClr>
              <a:buSzPts val="5600"/>
              <a:buNone/>
              <a:defRPr sz="5600">
                <a:uFillTx/>
              </a:defRPr>
            </a:lvl1pPr>
            <a:lvl2pPr algn="l" indent="-228600" lvl="1" marL="914400">
              <a:lnSpc>
                <a:spcPct val="90000"/>
              </a:lnSpc>
              <a:spcBef>
                <a:spcPts val="1750"/>
              </a:spcBef>
              <a:spcAft>
                <a:spcPts val="0"/>
              </a:spcAft>
              <a:buClr>
                <a:schemeClr val="dk1"/>
              </a:buClr>
              <a:buSzPts val="4900"/>
              <a:buNone/>
              <a:defRPr sz="4900">
                <a:uFillTx/>
              </a:defRPr>
            </a:lvl2pPr>
            <a:lvl3pPr algn="l" indent="-228600" lvl="2" marL="1371600">
              <a:lnSpc>
                <a:spcPct val="90000"/>
              </a:lnSpc>
              <a:spcBef>
                <a:spcPts val="1750"/>
              </a:spcBef>
              <a:spcAft>
                <a:spcPts val="0"/>
              </a:spcAft>
              <a:buClr>
                <a:schemeClr val="dk1"/>
              </a:buClr>
              <a:buSzPts val="4200"/>
              <a:buNone/>
              <a:defRPr sz="4200">
                <a:uFillTx/>
              </a:defRPr>
            </a:lvl3pPr>
            <a:lvl4pPr algn="l" indent="-228600" lvl="3" marL="1828800">
              <a:lnSpc>
                <a:spcPct val="90000"/>
              </a:lnSpc>
              <a:spcBef>
                <a:spcPts val="1750"/>
              </a:spcBef>
              <a:spcAft>
                <a:spcPts val="0"/>
              </a:spcAft>
              <a:buClr>
                <a:schemeClr val="dk1"/>
              </a:buClr>
              <a:buSzPts val="3500"/>
              <a:buNone/>
              <a:defRPr sz="3500">
                <a:uFillTx/>
              </a:defRPr>
            </a:lvl4pPr>
            <a:lvl5pPr algn="l" indent="-228600" lvl="4" marL="2286000">
              <a:lnSpc>
                <a:spcPct val="90000"/>
              </a:lnSpc>
              <a:spcBef>
                <a:spcPts val="1750"/>
              </a:spcBef>
              <a:spcAft>
                <a:spcPts val="0"/>
              </a:spcAft>
              <a:buClr>
                <a:schemeClr val="dk1"/>
              </a:buClr>
              <a:buSzPts val="3500"/>
              <a:buNone/>
              <a:defRPr sz="3500">
                <a:uFillTx/>
              </a:defRPr>
            </a:lvl5pPr>
            <a:lvl6pPr algn="l" indent="-228600" lvl="5" marL="2743200">
              <a:lnSpc>
                <a:spcPct val="90000"/>
              </a:lnSpc>
              <a:spcBef>
                <a:spcPts val="1750"/>
              </a:spcBef>
              <a:spcAft>
                <a:spcPts val="0"/>
              </a:spcAft>
              <a:buClr>
                <a:schemeClr val="dk1"/>
              </a:buClr>
              <a:buSzPts val="3500"/>
              <a:buNone/>
              <a:defRPr sz="3500">
                <a:uFillTx/>
              </a:defRPr>
            </a:lvl6pPr>
            <a:lvl7pPr algn="l" indent="-228600" lvl="6" marL="3200400">
              <a:lnSpc>
                <a:spcPct val="90000"/>
              </a:lnSpc>
              <a:spcBef>
                <a:spcPts val="1750"/>
              </a:spcBef>
              <a:spcAft>
                <a:spcPts val="0"/>
              </a:spcAft>
              <a:buClr>
                <a:schemeClr val="dk1"/>
              </a:buClr>
              <a:buSzPts val="3500"/>
              <a:buNone/>
              <a:defRPr sz="3500">
                <a:uFillTx/>
              </a:defRPr>
            </a:lvl7pPr>
            <a:lvl8pPr algn="l" indent="-228600" lvl="7" marL="3657600">
              <a:lnSpc>
                <a:spcPct val="90000"/>
              </a:lnSpc>
              <a:spcBef>
                <a:spcPts val="1750"/>
              </a:spcBef>
              <a:spcAft>
                <a:spcPts val="0"/>
              </a:spcAft>
              <a:buClr>
                <a:schemeClr val="dk1"/>
              </a:buClr>
              <a:buSzPts val="3500"/>
              <a:buNone/>
              <a:defRPr sz="3500">
                <a:uFillTx/>
              </a:defRPr>
            </a:lvl8pPr>
            <a:lvl9pPr algn="l" indent="-228600" lvl="8" marL="4114800">
              <a:lnSpc>
                <a:spcPct val="90000"/>
              </a:lnSpc>
              <a:spcBef>
                <a:spcPts val="1750"/>
              </a:spcBef>
              <a:spcAft>
                <a:spcPts val="0"/>
              </a:spcAft>
              <a:buClr>
                <a:schemeClr val="dk1"/>
              </a:buClr>
              <a:buSzPts val="3500"/>
              <a:buNone/>
              <a:defRPr sz="35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 name="Google Shape;65;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 name="Google Shape;66;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01325" y="27120434"/>
            <a:ext cx="1080135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 name="Google Shape;67;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60282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Shape 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Google Shape;6;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1557873"/>
            <a:ext cx="27603450" cy="565573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marR="0" rtl="0">
              <a:lnSpc>
                <a:spcPct val="90000"/>
              </a:lnSpc>
              <a:spcBef>
                <a:spcPts val="0"/>
              </a:spcBef>
              <a:spcAft>
                <a:spcPts val="0"/>
              </a:spcAft>
              <a:buClr>
                <a:schemeClr val="dk1"/>
              </a:buClr>
              <a:buSzPts val="15400"/>
              <a:buFont typeface="Calibri"/>
              <a:buNone/>
              <a:defRPr b="0" cap="none" i="0" strike="noStrike" sz="15400" u="none">
                <a:solidFill>
                  <a:schemeClr val="dk1"/>
                </a:solidFill>
                <a:uFillTx/>
                <a:latin typeface="Calibri"/>
                <a:ea typeface="Calibri"/>
                <a:cs typeface="Calibri"/>
                <a:sym typeface="Calibri"/>
              </a:defRPr>
            </a:lvl1pPr>
            <a:lvl2pPr lvl="1">
              <a:spcBef>
                <a:spcPts val="0"/>
              </a:spcBef>
              <a:spcAft>
                <a:spcPts val="0"/>
              </a:spcAft>
              <a:buSzPts val="1400"/>
              <a:buNone/>
              <a:defRPr sz="1800">
                <a:uFillTx/>
              </a:defRPr>
            </a:lvl2pPr>
            <a:lvl3pPr lvl="2">
              <a:spcBef>
                <a:spcPts val="0"/>
              </a:spcBef>
              <a:spcAft>
                <a:spcPts val="0"/>
              </a:spcAft>
              <a:buSzPts val="1400"/>
              <a:buNone/>
              <a:defRPr sz="1800">
                <a:uFillTx/>
              </a:defRPr>
            </a:lvl3pPr>
            <a:lvl4pPr lvl="3">
              <a:spcBef>
                <a:spcPts val="0"/>
              </a:spcBef>
              <a:spcAft>
                <a:spcPts val="0"/>
              </a:spcAft>
              <a:buSzPts val="1400"/>
              <a:buNone/>
              <a:defRPr sz="1800">
                <a:uFillTx/>
              </a:defRPr>
            </a:lvl4pPr>
            <a:lvl5pPr lvl="4">
              <a:spcBef>
                <a:spcPts val="0"/>
              </a:spcBef>
              <a:spcAft>
                <a:spcPts val="0"/>
              </a:spcAft>
              <a:buSzPts val="1400"/>
              <a:buNone/>
              <a:defRPr sz="1800">
                <a:uFillTx/>
              </a:defRPr>
            </a:lvl5pPr>
            <a:lvl6pPr lvl="5">
              <a:spcBef>
                <a:spcPts val="0"/>
              </a:spcBef>
              <a:spcAft>
                <a:spcPts val="0"/>
              </a:spcAft>
              <a:buSzPts val="1400"/>
              <a:buNone/>
              <a:defRPr sz="1800">
                <a:uFillTx/>
              </a:defRPr>
            </a:lvl6pPr>
            <a:lvl7pPr lvl="6">
              <a:spcBef>
                <a:spcPts val="0"/>
              </a:spcBef>
              <a:spcAft>
                <a:spcPts val="0"/>
              </a:spcAft>
              <a:buSzPts val="1400"/>
              <a:buNone/>
              <a:defRPr sz="1800">
                <a:uFillTx/>
              </a:defRPr>
            </a:lvl7pPr>
            <a:lvl8pPr lvl="7">
              <a:spcBef>
                <a:spcPts val="0"/>
              </a:spcBef>
              <a:spcAft>
                <a:spcPts val="0"/>
              </a:spcAft>
              <a:buSzPts val="1400"/>
              <a:buNone/>
              <a:defRPr sz="1800">
                <a:uFillTx/>
              </a:defRPr>
            </a:lvl8pPr>
            <a:lvl9pPr lvl="8">
              <a:spcBef>
                <a:spcPts val="0"/>
              </a:spcBef>
              <a:spcAft>
                <a:spcPts val="0"/>
              </a:spcAft>
              <a:buSzPts val="1400"/>
              <a:buNone/>
              <a:defRPr sz="18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 name="Google Shape;7;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7789333"/>
            <a:ext cx="27603450" cy="1856570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850900" lvl="0" marL="457200" marR="0" rtl="0">
              <a:lnSpc>
                <a:spcPct val="90000"/>
              </a:lnSpc>
              <a:spcBef>
                <a:spcPts val="3500"/>
              </a:spcBef>
              <a:spcAft>
                <a:spcPts val="0"/>
              </a:spcAft>
              <a:buClr>
                <a:schemeClr val="dk1"/>
              </a:buClr>
              <a:buSzPts val="9800"/>
              <a:buFont typeface="Arial"/>
              <a:buChar char="•"/>
              <a:defRPr b="0" cap="none" i="0" strike="noStrike" sz="9800" u="none">
                <a:solidFill>
                  <a:schemeClr val="dk1"/>
                </a:solidFill>
                <a:uFillTx/>
                <a:latin typeface="Calibri"/>
                <a:ea typeface="Calibri"/>
                <a:cs typeface="Calibri"/>
                <a:sym typeface="Calibri"/>
              </a:defRPr>
            </a:lvl1pPr>
            <a:lvl2pPr algn="l" indent="-762000" lvl="1" marL="914400" marR="0" rtl="0">
              <a:lnSpc>
                <a:spcPct val="90000"/>
              </a:lnSpc>
              <a:spcBef>
                <a:spcPts val="1750"/>
              </a:spcBef>
              <a:spcAft>
                <a:spcPts val="0"/>
              </a:spcAft>
              <a:buClr>
                <a:schemeClr val="dk1"/>
              </a:buClr>
              <a:buSzPts val="8400"/>
              <a:buFont typeface="Arial"/>
              <a:buChar char="•"/>
              <a:defRPr b="0" cap="none" i="0" strike="noStrike" sz="8400" u="none">
                <a:solidFill>
                  <a:schemeClr val="dk1"/>
                </a:solidFill>
                <a:uFillTx/>
                <a:latin typeface="Calibri"/>
                <a:ea typeface="Calibri"/>
                <a:cs typeface="Calibri"/>
                <a:sym typeface="Calibri"/>
              </a:defRPr>
            </a:lvl2pPr>
            <a:lvl3pPr algn="l" indent="-673100" lvl="2" marL="1371600" marR="0" rtl="0">
              <a:lnSpc>
                <a:spcPct val="90000"/>
              </a:lnSpc>
              <a:spcBef>
                <a:spcPts val="1750"/>
              </a:spcBef>
              <a:spcAft>
                <a:spcPts val="0"/>
              </a:spcAft>
              <a:buClr>
                <a:schemeClr val="dk1"/>
              </a:buClr>
              <a:buSzPts val="7000"/>
              <a:buFont typeface="Arial"/>
              <a:buChar char="•"/>
              <a:defRPr b="0" cap="none" i="0" strike="noStrike" sz="7000" u="none">
                <a:solidFill>
                  <a:schemeClr val="dk1"/>
                </a:solidFill>
                <a:uFillTx/>
                <a:latin typeface="Calibri"/>
                <a:ea typeface="Calibri"/>
                <a:cs typeface="Calibri"/>
                <a:sym typeface="Calibri"/>
              </a:defRPr>
            </a:lvl3pPr>
            <a:lvl4pPr algn="l" indent="-628650" lvl="3" marL="1828800" marR="0" rtl="0">
              <a:lnSpc>
                <a:spcPct val="90000"/>
              </a:lnSpc>
              <a:spcBef>
                <a:spcPts val="1750"/>
              </a:spcBef>
              <a:spcAft>
                <a:spcPts val="0"/>
              </a:spcAft>
              <a:buClr>
                <a:schemeClr val="dk1"/>
              </a:buClr>
              <a:buSzPts val="6300"/>
              <a:buFont typeface="Arial"/>
              <a:buChar char="•"/>
              <a:defRPr b="0" cap="none" i="0" strike="noStrike" sz="6300" u="none">
                <a:solidFill>
                  <a:schemeClr val="dk1"/>
                </a:solidFill>
                <a:uFillTx/>
                <a:latin typeface="Calibri"/>
                <a:ea typeface="Calibri"/>
                <a:cs typeface="Calibri"/>
                <a:sym typeface="Calibri"/>
              </a:defRPr>
            </a:lvl4pPr>
            <a:lvl5pPr algn="l" indent="-628650" lvl="4" marL="2286000" marR="0" rtl="0">
              <a:lnSpc>
                <a:spcPct val="90000"/>
              </a:lnSpc>
              <a:spcBef>
                <a:spcPts val="1750"/>
              </a:spcBef>
              <a:spcAft>
                <a:spcPts val="0"/>
              </a:spcAft>
              <a:buClr>
                <a:schemeClr val="dk1"/>
              </a:buClr>
              <a:buSzPts val="6300"/>
              <a:buFont typeface="Arial"/>
              <a:buChar char="•"/>
              <a:defRPr b="0" cap="none" i="0" strike="noStrike" sz="6300" u="none">
                <a:solidFill>
                  <a:schemeClr val="dk1"/>
                </a:solidFill>
                <a:uFillTx/>
                <a:latin typeface="Calibri"/>
                <a:ea typeface="Calibri"/>
                <a:cs typeface="Calibri"/>
                <a:sym typeface="Calibri"/>
              </a:defRPr>
            </a:lvl5pPr>
            <a:lvl6pPr algn="l" indent="-628650" lvl="5" marL="2743200" marR="0" rtl="0">
              <a:lnSpc>
                <a:spcPct val="90000"/>
              </a:lnSpc>
              <a:spcBef>
                <a:spcPts val="1750"/>
              </a:spcBef>
              <a:spcAft>
                <a:spcPts val="0"/>
              </a:spcAft>
              <a:buClr>
                <a:schemeClr val="dk1"/>
              </a:buClr>
              <a:buSzPts val="6300"/>
              <a:buFont typeface="Arial"/>
              <a:buChar char="•"/>
              <a:defRPr b="0" cap="none" i="0" strike="noStrike" sz="6300" u="none">
                <a:solidFill>
                  <a:schemeClr val="dk1"/>
                </a:solidFill>
                <a:uFillTx/>
                <a:latin typeface="Calibri"/>
                <a:ea typeface="Calibri"/>
                <a:cs typeface="Calibri"/>
                <a:sym typeface="Calibri"/>
              </a:defRPr>
            </a:lvl6pPr>
            <a:lvl7pPr algn="l" indent="-628650" lvl="6" marL="3200400" marR="0" rtl="0">
              <a:lnSpc>
                <a:spcPct val="90000"/>
              </a:lnSpc>
              <a:spcBef>
                <a:spcPts val="1750"/>
              </a:spcBef>
              <a:spcAft>
                <a:spcPts val="0"/>
              </a:spcAft>
              <a:buClr>
                <a:schemeClr val="dk1"/>
              </a:buClr>
              <a:buSzPts val="6300"/>
              <a:buFont typeface="Arial"/>
              <a:buChar char="•"/>
              <a:defRPr b="0" cap="none" i="0" strike="noStrike" sz="6300" u="none">
                <a:solidFill>
                  <a:schemeClr val="dk1"/>
                </a:solidFill>
                <a:uFillTx/>
                <a:latin typeface="Calibri"/>
                <a:ea typeface="Calibri"/>
                <a:cs typeface="Calibri"/>
                <a:sym typeface="Calibri"/>
              </a:defRPr>
            </a:lvl7pPr>
            <a:lvl8pPr algn="l" indent="-628650" lvl="7" marL="3657600" marR="0" rtl="0">
              <a:lnSpc>
                <a:spcPct val="90000"/>
              </a:lnSpc>
              <a:spcBef>
                <a:spcPts val="1750"/>
              </a:spcBef>
              <a:spcAft>
                <a:spcPts val="0"/>
              </a:spcAft>
              <a:buClr>
                <a:schemeClr val="dk1"/>
              </a:buClr>
              <a:buSzPts val="6300"/>
              <a:buFont typeface="Arial"/>
              <a:buChar char="•"/>
              <a:defRPr b="0" cap="none" i="0" strike="noStrike" sz="6300" u="none">
                <a:solidFill>
                  <a:schemeClr val="dk1"/>
                </a:solidFill>
                <a:uFillTx/>
                <a:latin typeface="Calibri"/>
                <a:ea typeface="Calibri"/>
                <a:cs typeface="Calibri"/>
                <a:sym typeface="Calibri"/>
              </a:defRPr>
            </a:lvl8pPr>
            <a:lvl9pPr algn="l" indent="-628650" lvl="8" marL="4114800" marR="0" rtl="0">
              <a:lnSpc>
                <a:spcPct val="90000"/>
              </a:lnSpc>
              <a:spcBef>
                <a:spcPts val="1750"/>
              </a:spcBef>
              <a:spcAft>
                <a:spcPts val="0"/>
              </a:spcAft>
              <a:buClr>
                <a:schemeClr val="dk1"/>
              </a:buClr>
              <a:buSzPts val="6300"/>
              <a:buFont typeface="Arial"/>
              <a:buChar char="•"/>
              <a:defRPr b="0" cap="none" i="0" strike="noStrike" sz="63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 name="Google Shape;8;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027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marR="0" rtl="0">
              <a:spcBef>
                <a:spcPts val="0"/>
              </a:spcBef>
              <a:spcAft>
                <a:spcPts val="0"/>
              </a:spcAft>
              <a:buSzPts val="1400"/>
              <a:buNone/>
              <a:defRPr b="0" cap="none" i="0" strike="noStrike" sz="4200" u="none">
                <a:solidFill>
                  <a:srgbClr val="888888"/>
                </a:solidFill>
                <a:uFillTx/>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 name="Google Shape;9;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01325" y="27120434"/>
            <a:ext cx="1080135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marR="0" rtl="0">
              <a:spcBef>
                <a:spcPts val="0"/>
              </a:spcBef>
              <a:spcAft>
                <a:spcPts val="0"/>
              </a:spcAft>
              <a:buSzPts val="1400"/>
              <a:buNone/>
              <a:defRPr b="0" cap="none" i="0" strike="noStrike" sz="4200" u="none">
                <a:solidFill>
                  <a:srgbClr val="888888"/>
                </a:solidFill>
                <a:uFillTx/>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 name="Google Shape;10;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602825" y="27120434"/>
            <a:ext cx="7200900" cy="1557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rtl="0">
              <a:spcBef>
                <a:spcPts val="0"/>
              </a:spcBef>
              <a:buNone/>
              <a:defRPr b="0" cap="none" i="0" strike="noStrike" sz="4200" u="none">
                <a:solidFill>
                  <a:srgbClr val="888888"/>
                </a:solidFill>
                <a:uFillTx/>
                <a:latin typeface="Calibri"/>
                <a:ea typeface="Calibri"/>
                <a:cs typeface="Calibri"/>
                <a:sym typeface="Calibri"/>
              </a:defRPr>
            </a:lvl1pPr>
            <a:lvl2pPr algn="r" indent="0" lvl="1" marL="0" marR="0" rtl="0">
              <a:spcBef>
                <a:spcPts val="0"/>
              </a:spcBef>
              <a:buNone/>
              <a:defRPr b="0" cap="none" i="0" strike="noStrike" sz="4200" u="none">
                <a:solidFill>
                  <a:srgbClr val="888888"/>
                </a:solidFill>
                <a:uFillTx/>
                <a:latin typeface="Calibri"/>
                <a:ea typeface="Calibri"/>
                <a:cs typeface="Calibri"/>
                <a:sym typeface="Calibri"/>
              </a:defRPr>
            </a:lvl2pPr>
            <a:lvl3pPr algn="r" indent="0" lvl="2" marL="0" marR="0" rtl="0">
              <a:spcBef>
                <a:spcPts val="0"/>
              </a:spcBef>
              <a:buNone/>
              <a:defRPr b="0" cap="none" i="0" strike="noStrike" sz="4200" u="none">
                <a:solidFill>
                  <a:srgbClr val="888888"/>
                </a:solidFill>
                <a:uFillTx/>
                <a:latin typeface="Calibri"/>
                <a:ea typeface="Calibri"/>
                <a:cs typeface="Calibri"/>
                <a:sym typeface="Calibri"/>
              </a:defRPr>
            </a:lvl3pPr>
            <a:lvl4pPr algn="r" indent="0" lvl="3" marL="0" marR="0" rtl="0">
              <a:spcBef>
                <a:spcPts val="0"/>
              </a:spcBef>
              <a:buNone/>
              <a:defRPr b="0" cap="none" i="0" strike="noStrike" sz="4200" u="none">
                <a:solidFill>
                  <a:srgbClr val="888888"/>
                </a:solidFill>
                <a:uFillTx/>
                <a:latin typeface="Calibri"/>
                <a:ea typeface="Calibri"/>
                <a:cs typeface="Calibri"/>
                <a:sym typeface="Calibri"/>
              </a:defRPr>
            </a:lvl4pPr>
            <a:lvl5pPr algn="r" indent="0" lvl="4" marL="0" marR="0" rtl="0">
              <a:spcBef>
                <a:spcPts val="0"/>
              </a:spcBef>
              <a:buNone/>
              <a:defRPr b="0" cap="none" i="0" strike="noStrike" sz="4200" u="none">
                <a:solidFill>
                  <a:srgbClr val="888888"/>
                </a:solidFill>
                <a:uFillTx/>
                <a:latin typeface="Calibri"/>
                <a:ea typeface="Calibri"/>
                <a:cs typeface="Calibri"/>
                <a:sym typeface="Calibri"/>
              </a:defRPr>
            </a:lvl5pPr>
            <a:lvl6pPr algn="r" indent="0" lvl="5" marL="0" marR="0" rtl="0">
              <a:spcBef>
                <a:spcPts val="0"/>
              </a:spcBef>
              <a:buNone/>
              <a:defRPr b="0" cap="none" i="0" strike="noStrike" sz="4200" u="none">
                <a:solidFill>
                  <a:srgbClr val="888888"/>
                </a:solidFill>
                <a:uFillTx/>
                <a:latin typeface="Calibri"/>
                <a:ea typeface="Calibri"/>
                <a:cs typeface="Calibri"/>
                <a:sym typeface="Calibri"/>
              </a:defRPr>
            </a:lvl6pPr>
            <a:lvl7pPr algn="r" indent="0" lvl="6" marL="0" marR="0" rtl="0">
              <a:spcBef>
                <a:spcPts val="0"/>
              </a:spcBef>
              <a:buNone/>
              <a:defRPr b="0" cap="none" i="0" strike="noStrike" sz="4200" u="none">
                <a:solidFill>
                  <a:srgbClr val="888888"/>
                </a:solidFill>
                <a:uFillTx/>
                <a:latin typeface="Calibri"/>
                <a:ea typeface="Calibri"/>
                <a:cs typeface="Calibri"/>
                <a:sym typeface="Calibri"/>
              </a:defRPr>
            </a:lvl7pPr>
            <a:lvl8pPr algn="r" indent="0" lvl="7" marL="0" marR="0" rtl="0">
              <a:spcBef>
                <a:spcPts val="0"/>
              </a:spcBef>
              <a:buNone/>
              <a:defRPr b="0" cap="none" i="0" strike="noStrike" sz="4200" u="none">
                <a:solidFill>
                  <a:srgbClr val="888888"/>
                </a:solidFill>
                <a:uFillTx/>
                <a:latin typeface="Calibri"/>
                <a:ea typeface="Calibri"/>
                <a:cs typeface="Calibri"/>
                <a:sym typeface="Calibri"/>
              </a:defRPr>
            </a:lvl8pPr>
            <a:lvl9pPr algn="r" indent="0" lvl="8" marL="0" marR="0" rtl="0">
              <a:spcBef>
                <a:spcPts val="0"/>
              </a:spcBef>
              <a:buNone/>
              <a:defRPr b="0" cap="none" i="0" strike="noStrike" sz="4200" u="none">
                <a:solidFill>
                  <a:srgbClr val="888888"/>
                </a:solidFill>
                <a:uFillTx/>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p:hf dt="0" ftr="0" hdr="0" sldNum="0"/>
  <p:txStyles>
    <p:title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titleStyle>
    <p:body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bodyStyle>
    <p:other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xml" Type="http://schemas.openxmlformats.org/officeDocument/2006/relationships/notesSlide"></Relationship><Relationship Id="rId3" Target="../media/image3.jpg" Type="http://schemas.openxmlformats.org/officeDocument/2006/relationships/image"></Relationship><Relationship Id="rId4" Target="../media/image1.png" Type="http://schemas.openxmlformats.org/officeDocument/2006/relationships/image"></Relationship><Relationship Id="rId5" Target="../media/image2.jpg" Type="http://schemas.openxmlformats.org/officeDocument/2006/relationships/image"></Relationship><Relationship Id="rId6" Target="../media/image4.jpg" Type="http://schemas.openxmlformats.org/officeDocument/2006/relationships/imag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 name="Shape 8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 name="Google Shape;84;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475771" y="27743475"/>
            <a:ext cx="21038767" cy="1137234"/>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spAutoFit/>
          </a:bodyPr>
          <a:lstStyle/>
          <a:p>
            <a:pPr algn="ctr" indent="0" lvl="0" marL="19958" marR="0" rtl="0">
              <a:lnSpc>
                <a:spcPct val="110000"/>
              </a:lnSpc>
              <a:spcBef>
                <a:spcPts val="0"/>
              </a:spcBef>
              <a:spcAft>
                <a:spcPts val="0"/>
              </a:spcAft>
              <a:buNone/>
            </a:pPr>
            <a:r>
              <a:rPr b="1" cap="none" i="0" lang="en-US" strike="noStrike" sz="3500" u="none">
                <a:solidFill>
                  <a:srgbClr val="231F20"/>
                </a:solidFill>
                <a:uFillTx/>
                <a:latin typeface="Arial"/>
                <a:ea typeface="Arial"/>
                <a:cs typeface="Arial"/>
                <a:sym typeface="Arial"/>
              </a:rPr>
              <a:t>ACKNOWLEDGEMENTS</a:t>
            </a:r>
            <a:endParaRPr>
              <a:uFillTx/>
            </a:endParaRPr>
          </a:p>
          <a:p>
            <a:pPr algn="ctr" indent="0" lvl="0" marL="27719" marR="13860" rtl="0">
              <a:lnSpc>
                <a:spcPct val="101800"/>
              </a:lnSpc>
              <a:spcBef>
                <a:spcPts val="1768"/>
              </a:spcBef>
              <a:spcAft>
                <a:spcPts val="0"/>
              </a:spcAft>
              <a:buNone/>
            </a:pPr>
            <a:r>
              <a:rPr b="0" cap="none" i="1" lang="en-US" strike="noStrike" sz="2000" u="none">
                <a:solidFill>
                  <a:srgbClr val="231F20"/>
                </a:solidFill>
                <a:uFillTx/>
                <a:latin typeface="Arial"/>
                <a:ea typeface="Arial"/>
                <a:cs typeface="Arial"/>
                <a:sym typeface="Arial"/>
              </a:rPr>
              <a:t>You can use this space to thank your instructor, GTA, and UTAs! You should also thank anyone else who has helped you during your project.</a:t>
            </a:r>
            <a:endParaRPr b="0" cap="none" i="0" strike="noStrike" sz="2000" u="none">
              <a:solidFill>
                <a:schemeClr val="dk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 name="Google Shape;85;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2653" y="4339857"/>
            <a:ext cx="30831886" cy="641807"/>
          </a:xfrm>
          <a:custGeom>
            <a:ahLst/>
            <a:cxnLst/>
            <a:rect b="b" l="l" r="r" t="t"/>
            <a:pathLst>
              <a:path extrusionOk="0" h="120000" w="18149533">
                <a:moveTo>
                  <a:pt x="0" y="0"/>
                </a:moveTo>
                <a:lnTo>
                  <a:pt x="18149533" y="0"/>
                </a:lnTo>
              </a:path>
            </a:pathLst>
          </a:custGeom>
          <a:noFill/>
          <a:ln cap="flat" cmpd="sng" w="9600">
            <a:solidFill>
              <a:srgbClr val="717272"/>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spAutoFit/>
          </a:bodyPr>
          <a:lstStyle/>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 name="Google Shape;86;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058400" y="4762500"/>
            <a:ext cx="0" cy="22860000"/>
          </a:xfrm>
          <a:custGeom>
            <a:ahLst/>
            <a:cxnLst/>
            <a:rect b="b" l="l" r="r" t="t"/>
            <a:pathLst>
              <a:path extrusionOk="0" h="120000" w="18149533">
                <a:moveTo>
                  <a:pt x="0" y="0"/>
                </a:moveTo>
                <a:lnTo>
                  <a:pt x="0" y="0"/>
                </a:lnTo>
              </a:path>
            </a:pathLst>
          </a:custGeom>
          <a:noFill/>
          <a:ln cap="flat" cmpd="sng" w="9600">
            <a:solidFill>
              <a:srgbClr val="717272"/>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spAutoFit/>
          </a:bodyPr>
          <a:lstStyle/>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 name="Google Shape;87;p1"/>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058400" y="4991100"/>
            <a:ext cx="0" cy="22860000"/>
          </a:xfrm>
          <a:prstGeom prst="straightConnector1">
            <a:avLst/>
          </a:prstGeom>
          <a:noFill/>
          <a:ln cap="flat" cmpd="sng" w="9525">
            <a:solidFill>
              <a:schemeClr val="dk1"/>
            </a:solidFill>
            <a:prstDash val="solid"/>
            <a:miter lim="800000"/>
            <a:headEnd len="sm" type="none" w="sm"/>
            <a:tailEnd len="sm" type="none" w="sm"/>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 name="Google Shape;88;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9126" y="5095964"/>
            <a:ext cx="8918548" cy="1143000"/>
          </a:xfrm>
          <a:prstGeom prst="rect">
            <a:avLst/>
          </a:prstGeom>
          <a:solidFill>
            <a:srgbClr val="9B002D"/>
          </a:solidFill>
          <a:ln cap="flat" cmpd="sng" w="12700">
            <a:solidFill>
              <a:srgbClr val="C00000"/>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b="1" lang="en-US" sz="5400">
                <a:solidFill>
                  <a:schemeClr val="lt1"/>
                </a:solidFill>
                <a:uFillTx/>
                <a:latin typeface="Calibri"/>
                <a:ea typeface="Calibri"/>
                <a:cs typeface="Calibri"/>
                <a:sym typeface="Calibri"/>
              </a:rPr>
              <a:t>End Users</a:t>
            </a:r>
            <a:endParaRPr b="1" sz="1800">
              <a:solidFill>
                <a:schemeClr val="lt1"/>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9" name="Google Shape;89;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40532" y="5104034"/>
            <a:ext cx="20843117" cy="1143000"/>
          </a:xfrm>
          <a:prstGeom prst="rect">
            <a:avLst/>
          </a:prstGeom>
          <a:solidFill>
            <a:srgbClr val="9B002D"/>
          </a:solidFill>
          <a:ln cap="flat" cmpd="sng" w="12700">
            <a:solidFill>
              <a:srgbClr val="C00000"/>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b="1" lang="en-US" sz="5400">
                <a:solidFill>
                  <a:schemeClr val="lt1"/>
                </a:solidFill>
                <a:uFillTx/>
                <a:latin typeface="Calibri"/>
                <a:ea typeface="Calibri"/>
                <a:cs typeface="Calibri"/>
                <a:sym typeface="Calibri"/>
              </a:rPr>
              <a:t>Product/Prototype Description</a:t>
            </a:r>
            <a:endParaRPr b="1" sz="1800">
              <a:solidFill>
                <a:schemeClr val="lt1"/>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0" name="Google Shape;90;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40532" y="17792700"/>
            <a:ext cx="20843117" cy="1143000"/>
          </a:xfrm>
          <a:prstGeom prst="rect">
            <a:avLst/>
          </a:prstGeom>
          <a:solidFill>
            <a:srgbClr val="9B002D"/>
          </a:solidFill>
          <a:ln cap="flat" cmpd="sng" w="12700">
            <a:solidFill>
              <a:srgbClr val="C00000"/>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b="1" lang="en-US" sz="5400">
                <a:solidFill>
                  <a:schemeClr val="lt1"/>
                </a:solidFill>
                <a:uFillTx/>
                <a:latin typeface="Calibri"/>
                <a:ea typeface="Calibri"/>
                <a:cs typeface="Calibri"/>
                <a:sym typeface="Calibri"/>
              </a:rPr>
              <a:t>Competitive Advantage</a:t>
            </a:r>
            <a:endParaRPr b="1" sz="1800">
              <a:solidFill>
                <a:schemeClr val="lt1"/>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1" name="Google Shape;91;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9126" y="17792700"/>
            <a:ext cx="8918548" cy="1143000"/>
          </a:xfrm>
          <a:prstGeom prst="rect">
            <a:avLst/>
          </a:prstGeom>
          <a:solidFill>
            <a:srgbClr val="9B002D"/>
          </a:solidFill>
          <a:ln cap="flat" cmpd="sng" w="12700">
            <a:solidFill>
              <a:srgbClr val="C00000"/>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b="1" lang="en-US" sz="5400">
                <a:solidFill>
                  <a:schemeClr val="lt1"/>
                </a:solidFill>
                <a:uFillTx/>
                <a:latin typeface="Calibri"/>
                <a:ea typeface="Calibri"/>
                <a:cs typeface="Calibri"/>
                <a:sym typeface="Calibri"/>
              </a:rPr>
              <a:t>Potential Value</a:t>
            </a:r>
            <a:endParaRPr b="1" sz="1800">
              <a:solidFill>
                <a:schemeClr val="lt1"/>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2" name="Google Shape;92;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9126" y="6436112"/>
            <a:ext cx="8918548" cy="1094145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Clr>
                <a:schemeClr val="dk1"/>
              </a:buClr>
              <a:buSzPts val="1100"/>
              <a:buFont typeface="Arial"/>
              <a:buNone/>
            </a:pPr>
            <a:r>
              <a:rPr lang="en-US" sz="6000">
                <a:uFillTx/>
                <a:latin typeface="Roboto"/>
                <a:ea typeface="Roboto"/>
                <a:cs typeface="Roboto"/>
                <a:sym typeface="Roboto"/>
              </a:rPr>
              <a:t>1.Wants a reliable and easy way to get to work everyday and save time</a:t>
            </a:r>
            <a:endParaRPr sz="6000">
              <a:uFillTx/>
              <a:latin typeface="Roboto"/>
              <a:ea typeface="Roboto"/>
              <a:cs typeface="Roboto"/>
              <a:sym typeface="Roboto"/>
            </a:endParaRPr>
          </a:p>
          <a:p>
            <a:pPr algn="l" indent="0" lvl="0" marL="0" marR="0" rtl="0">
              <a:spcBef>
                <a:spcPts val="0"/>
              </a:spcBef>
              <a:spcAft>
                <a:spcPts val="0"/>
              </a:spcAft>
              <a:buSzPts val="1100"/>
              <a:buNone/>
            </a:pPr>
            <a:r>
              <a:rPr>
                <a:uFillTx/>
              </a:rPr>
              <a:t/>
            </a:r>
            <a:endParaRPr sz="6000">
              <a:uFillTx/>
              <a:latin typeface="Roboto"/>
              <a:ea typeface="Roboto"/>
              <a:cs typeface="Roboto"/>
              <a:sym typeface="Roboto"/>
            </a:endParaRPr>
          </a:p>
          <a:p>
            <a:pPr algn="l" indent="0" lvl="0" marL="0" marR="0" rtl="0">
              <a:spcBef>
                <a:spcPts val="0"/>
              </a:spcBef>
              <a:spcAft>
                <a:spcPts val="0"/>
              </a:spcAft>
              <a:buClr>
                <a:schemeClr val="dk1"/>
              </a:buClr>
              <a:buSzPts val="1100"/>
              <a:buFont typeface="Arial"/>
              <a:buNone/>
            </a:pPr>
            <a:r>
              <a:rPr lang="en-US" sz="6000">
                <a:uFillTx/>
                <a:latin typeface="Roboto"/>
                <a:ea typeface="Roboto"/>
                <a:cs typeface="Roboto"/>
                <a:sym typeface="Roboto"/>
              </a:rPr>
              <a:t>2.Wants to be more environmentally friendly</a:t>
            </a:r>
            <a:endParaRPr sz="6000">
              <a:uFillTx/>
              <a:latin typeface="Roboto"/>
              <a:ea typeface="Roboto"/>
              <a:cs typeface="Roboto"/>
              <a:sym typeface="Roboto"/>
            </a:endParaRPr>
          </a:p>
          <a:p>
            <a:pPr algn="l" indent="0" lvl="0" marL="0" marR="0" rtl="0">
              <a:spcBef>
                <a:spcPts val="0"/>
              </a:spcBef>
              <a:spcAft>
                <a:spcPts val="0"/>
              </a:spcAft>
              <a:buSzPts val="1100"/>
              <a:buNone/>
            </a:pPr>
            <a:r>
              <a:rPr>
                <a:uFillTx/>
              </a:rPr>
              <a:t/>
            </a:r>
            <a:endParaRPr sz="6000">
              <a:uFillTx/>
              <a:latin typeface="Roboto"/>
              <a:ea typeface="Roboto"/>
              <a:cs typeface="Roboto"/>
              <a:sym typeface="Roboto"/>
            </a:endParaRPr>
          </a:p>
          <a:p>
            <a:pPr algn="l" indent="0" lvl="0" marL="0" marR="0" rtl="0">
              <a:spcBef>
                <a:spcPts val="0"/>
              </a:spcBef>
              <a:spcAft>
                <a:spcPts val="0"/>
              </a:spcAft>
              <a:buClr>
                <a:schemeClr val="dk1"/>
              </a:buClr>
              <a:buSzPts val="1100"/>
              <a:buFont typeface="Arial"/>
              <a:buNone/>
            </a:pPr>
            <a:r>
              <a:rPr lang="en-US" sz="6000">
                <a:uFillTx/>
                <a:latin typeface="Roboto"/>
                <a:ea typeface="Roboto"/>
                <a:cs typeface="Roboto"/>
                <a:sym typeface="Roboto"/>
              </a:rPr>
              <a:t>3.Wants to spend more time on his work or hobbies than driving</a:t>
            </a:r>
            <a:endParaRPr sz="6000">
              <a:uFillTx/>
              <a:latin typeface="Roboto"/>
              <a:ea typeface="Roboto"/>
              <a:cs typeface="Roboto"/>
              <a:sym typeface="Roboto"/>
            </a:endParaRPr>
          </a:p>
          <a:p>
            <a:pPr algn="l" indent="0" lvl="0" marL="0" marR="0" rtl="0">
              <a:spcBef>
                <a:spcPts val="0"/>
              </a:spcBef>
              <a:spcAft>
                <a:spcPts val="0"/>
              </a:spcAft>
              <a:buClr>
                <a:schemeClr val="dk1"/>
              </a:buClr>
              <a:buSzPts val="1100"/>
              <a:buFont typeface="Arial"/>
              <a:buNone/>
            </a:pPr>
            <a:r>
              <a:rPr>
                <a:uFillTx/>
              </a:rPr>
              <a:t/>
            </a:r>
            <a:endParaRPr sz="6000">
              <a:uFillTx/>
              <a:latin typeface="Roboto"/>
              <a:ea typeface="Roboto"/>
              <a:cs typeface="Roboto"/>
              <a:sym typeface="Roboto"/>
            </a:endParaRPr>
          </a:p>
          <a:p>
            <a:pPr algn="l" indent="0" lvl="0" marL="0" marR="0" rtl="0">
              <a:spcBef>
                <a:spcPts val="0"/>
              </a:spcBef>
              <a:spcAft>
                <a:spcPts val="0"/>
              </a:spcAft>
              <a:buClr>
                <a:schemeClr val="dk1"/>
              </a:buClr>
              <a:buSzPts val="1100"/>
              <a:buFont typeface="Arial"/>
              <a:buNone/>
            </a:pPr>
            <a:r>
              <a:rPr>
                <a:uFillTx/>
              </a:rPr>
              <a:t/>
            </a:r>
            <a:endParaRPr b="1" sz="6000">
              <a:uFillTx/>
              <a:latin typeface="Roboto"/>
              <a:ea typeface="Roboto"/>
              <a:cs typeface="Roboto"/>
              <a:sym typeface="Roboto"/>
            </a:endParaRPr>
          </a:p>
          <a:p>
            <a:pPr algn="l" indent="0" lvl="0" marL="0" marR="0" rtl="0">
              <a:spcBef>
                <a:spcPts val="0"/>
              </a:spcBef>
              <a:spcAft>
                <a:spcPts val="0"/>
              </a:spcAft>
              <a:buClr>
                <a:schemeClr val="dk1"/>
              </a:buClr>
              <a:buSzPts val="1100"/>
              <a:buFont typeface="Arial"/>
              <a:buNone/>
            </a:pPr>
            <a:r>
              <a:rPr>
                <a:uFillTx/>
              </a:rPr>
              <a:t/>
            </a:r>
            <a:endParaRPr b="1" sz="6000">
              <a:uFillTx/>
              <a:latin typeface="Roboto"/>
              <a:ea typeface="Roboto"/>
              <a:cs typeface="Roboto"/>
              <a:sym typeface="Roboto"/>
            </a:endParaRPr>
          </a:p>
          <a:p>
            <a:pPr algn="l" indent="0" lvl="0" marL="0" marR="0" rtl="0">
              <a:spcBef>
                <a:spcPts val="0"/>
              </a:spcBef>
              <a:spcAft>
                <a:spcPts val="0"/>
              </a:spcAft>
              <a:buClr>
                <a:schemeClr val="dk1"/>
              </a:buClr>
              <a:buSzPts val="1100"/>
              <a:buFont typeface="Arial"/>
              <a:buNone/>
            </a:pPr>
            <a:r>
              <a:rPr b="1" lang="en-US" sz="6000">
                <a:uFillTx/>
                <a:latin typeface="Roboto"/>
                <a:ea typeface="Roboto"/>
                <a:cs typeface="Roboto"/>
                <a:sym typeface="Roboto"/>
              </a:rPr>
              <a:t> </a:t>
            </a:r>
            <a:endParaRPr b="1" sz="6000">
              <a:uFillTx/>
              <a:latin typeface="Roboto"/>
              <a:ea typeface="Roboto"/>
              <a:cs typeface="Roboto"/>
              <a:sym typeface="Roboto"/>
            </a:endParaRPr>
          </a:p>
          <a:p>
            <a:pPr algn="l" indent="0" lvl="0" marL="0" marR="0" rtl="0">
              <a:spcBef>
                <a:spcPts val="0"/>
              </a:spcBef>
              <a:spcAft>
                <a:spcPts val="0"/>
              </a:spcAft>
              <a:buNone/>
            </a:pPr>
            <a:r>
              <a:rPr>
                <a:uFillTx/>
              </a:rPr>
              <a:t/>
            </a:r>
            <a:endParaRPr b="1" sz="1200">
              <a:solidFill>
                <a:schemeClr val="lt1"/>
              </a:solidFill>
              <a:uFillTx/>
              <a:latin typeface="Roboto"/>
              <a:ea typeface="Roboto"/>
              <a:cs typeface="Roboto"/>
              <a:sym typeface="Roboto"/>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3" name="Google Shape;93;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95832" y="19350822"/>
            <a:ext cx="8918400" cy="969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2500">
                <a:solidFill>
                  <a:schemeClr val="dk1"/>
                </a:solidFill>
                <a:uFillTx/>
                <a:latin typeface="Times New Roman"/>
                <a:ea typeface="Times New Roman"/>
                <a:cs typeface="Times New Roman"/>
                <a:sym typeface="Times New Roman"/>
              </a:rPr>
              <a:t>Many people, such as those who live far from home or those who live in a heavily trafficked area, often share their concerns about commuting to and from work over long distances every day, especially when it comes to car pollution, time consumption and high-stress levels. We are going to create a product to help these people plan their long-distance commuting every day. We will help them stay away from pollution, we will shorten their commute, and we will lower their stress levels. They shouldn’t need to feel stressed when commuting to and from work every day. They will have a more effective and relaxed way of traveling instead. Therefore, we plan to create an electric-powered monorail, which is environmentally friendly, very quiet, travels fast, has a comfortable interior, and is able to take you anywhere which will help our target audience fulfill their needs of a replacement to driving every day.  In addition to creating a monorail system, we will also create an electric scooter hub at every stop, so that even if your destination is a little farther from the designated monorail station you can still save time by hopping onto a scooter which will solve our audience’s problems, including the ones that they may not have even thought of such as having a lower chance of vehicle accidents because the monorail is much safer than driving a car.</a:t>
            </a:r>
            <a:endParaRPr b="1" sz="2500">
              <a:solidFill>
                <a:schemeClr val="dk1"/>
              </a:solidFill>
              <a:uFillTx/>
              <a:latin typeface="Times New Roman"/>
              <a:ea typeface="Times New Roman"/>
              <a:cs typeface="Times New Roman"/>
              <a:sym typeface="Times New Roman"/>
            </a:endParaRPr>
          </a:p>
          <a:p>
            <a:pPr algn="l" indent="0" lvl="0" marL="0" marR="0" rtl="0">
              <a:spcBef>
                <a:spcPts val="0"/>
              </a:spcBef>
              <a:spcAft>
                <a:spcPts val="0"/>
              </a:spcAft>
              <a:buNone/>
            </a:pPr>
            <a:r>
              <a:rPr>
                <a:uFillTx/>
              </a:rPr>
              <a:t/>
            </a:r>
            <a:endParaRPr sz="25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lang="en-US" sz="1800">
                <a:solidFill>
                  <a:schemeClr val="dk1"/>
                </a:solidFill>
                <a:uFillTx/>
                <a:latin typeface="Calibri"/>
                <a:ea typeface="Calibri"/>
                <a:cs typeface="Calibri"/>
                <a:sym typeface="Calibri"/>
              </a:rPr>
              <a:t> </a:t>
            </a:r>
            <a:endParaRPr>
              <a:uFillTx/>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lang="en-US" sz="1800">
                <a:solidFill>
                  <a:schemeClr val="dk1"/>
                </a:solidFill>
                <a:uFillTx/>
                <a:latin typeface="Calibri"/>
                <a:ea typeface="Calibri"/>
                <a:cs typeface="Calibri"/>
                <a:sym typeface="Calibri"/>
              </a:rPr>
              <a:t>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lang="en-US" sz="1800">
                <a:solidFill>
                  <a:schemeClr val="dk1"/>
                </a:solidFill>
                <a:uFillTx/>
                <a:latin typeface="Calibri"/>
                <a:ea typeface="Calibri"/>
                <a:cs typeface="Calibri"/>
                <a:sym typeface="Calibri"/>
              </a:rPr>
              <a:t> </a:t>
            </a:r>
            <a:endParaRPr sz="1800">
              <a:solidFill>
                <a:schemeClr val="dk1"/>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4" name="Google Shape;94;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702573" y="6532818"/>
            <a:ext cx="20670822" cy="1091067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rtl="0">
              <a:lnSpc>
                <a:spcPct val="200000"/>
              </a:lnSpc>
              <a:spcBef>
                <a:spcPts val="0"/>
              </a:spcBef>
              <a:spcAft>
                <a:spcPts val="0"/>
              </a:spcAft>
              <a:buClr>
                <a:schemeClr val="dk1"/>
              </a:buClr>
              <a:buSzPts val="1100"/>
              <a:buFont typeface="Arial"/>
              <a:buNone/>
            </a:pPr>
            <a:r>
              <a:rPr lang="en-US" sz="2400">
                <a:solidFill>
                  <a:schemeClr val="dk1"/>
                </a:solidFill>
                <a:uFillTx/>
                <a:latin typeface="Times New Roman"/>
                <a:ea typeface="Times New Roman"/>
                <a:cs typeface="Times New Roman"/>
                <a:sym typeface="Times New Roman"/>
              </a:rPr>
              <a:t>In our updated pugh scoring matrix, we have found that users care more about things like reliability, safety, and stressfulness of their varying forms of commuting over things like cost, environmental-friendliness, and extra time for hobbies.  They also wanted to be more comfortable, because when they are not comfortable they get more stressed, which is the opposite of what they want.  They still strongly care about being less stressed and having a faster commute, and they would feel better if the mode of transportation was environmentally friendly, but most said that it wouldn’t affect their decision when using it.  Also, after gathering more end-user feedback, we were able to make small changes to our design that helped alleviate any concerns.  For instance, the sketch of the scooter design that will be incorporated into our transportation system was updated.  It now includes amenities such as a drink holder and a baggage hook for those who thought having their hands full would not allow them to ride the scooters. </a:t>
            </a:r>
            <a:endParaRPr sz="2400">
              <a:solidFill>
                <a:schemeClr val="dk1"/>
              </a:solidFill>
              <a:uFillTx/>
              <a:latin typeface="Times New Roman"/>
              <a:ea typeface="Times New Roman"/>
              <a:cs typeface="Times New Roman"/>
              <a:sym typeface="Times New Roman"/>
            </a:endParaRPr>
          </a:p>
          <a:p>
            <a:pPr algn="l" indent="0" lvl="0" marL="0" marR="0" rtl="0">
              <a:spcBef>
                <a:spcPts val="0"/>
              </a:spcBef>
              <a:spcAft>
                <a:spcPts val="0"/>
              </a:spcAft>
              <a:buNone/>
            </a:pPr>
            <a:r>
              <a:rPr>
                <a:uFillTx/>
              </a:rPr>
              <a:t/>
            </a:r>
            <a:endParaRPr sz="40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lang="en-US" sz="1800">
                <a:solidFill>
                  <a:schemeClr val="dk1"/>
                </a:solidFill>
                <a:uFillTx/>
                <a:latin typeface="Calibri"/>
                <a:ea typeface="Calibri"/>
                <a:cs typeface="Calibri"/>
                <a:sym typeface="Calibri"/>
              </a:rPr>
              <a:t>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lang="en-US" sz="1800">
                <a:solidFill>
                  <a:schemeClr val="dk1"/>
                </a:solidFill>
                <a:uFillTx/>
                <a:latin typeface="Calibri"/>
                <a:ea typeface="Calibri"/>
                <a:cs typeface="Calibri"/>
                <a:sym typeface="Calibri"/>
              </a:rPr>
              <a:t> </a:t>
            </a:r>
            <a:endParaRPr sz="1800">
              <a:solidFill>
                <a:schemeClr val="dk1"/>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5" name="Google Shape;95;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702574" y="19306142"/>
            <a:ext cx="20488628" cy="789446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a:uFillTx/>
              </a:rPr>
              <a:t/>
            </a:r>
            <a:endParaRPr sz="2800">
              <a:uFillTx/>
            </a:endParaRPr>
          </a:p>
          <a:p>
            <a:pPr algn="l" indent="0" lvl="0" marL="0" rtl="0">
              <a:lnSpc>
                <a:spcPct val="200000"/>
              </a:lnSpc>
              <a:spcBef>
                <a:spcPts val="0"/>
              </a:spcBef>
              <a:spcAft>
                <a:spcPts val="0"/>
              </a:spcAft>
              <a:buClr>
                <a:schemeClr val="dk1"/>
              </a:buClr>
              <a:buSzPts val="1100"/>
              <a:buFont typeface="Arial"/>
              <a:buNone/>
            </a:pPr>
            <a:r>
              <a:rPr lang="en-US" sz="2800">
                <a:solidFill>
                  <a:schemeClr val="dk1"/>
                </a:solidFill>
                <a:uFillTx/>
                <a:latin typeface="Times New Roman"/>
                <a:ea typeface="Times New Roman"/>
                <a:cs typeface="Times New Roman"/>
                <a:sym typeface="Times New Roman"/>
              </a:rPr>
              <a:t>ERS: Using the ERS, team O is attempting to reduce the stress induced by normal commuting through conventional means such as cars, bikes, and subway systems. Moreover, the ERS aims to lower the carbon footprint of the average commuter through electric power while making the daily commute safer for everyone, and more efficient. The ERS is able to bypass the traffic that collects on highways leading into metropolitan areas.</a:t>
            </a:r>
            <a:endParaRPr sz="2800">
              <a:solidFill>
                <a:schemeClr val="dk1"/>
              </a:solidFill>
              <a:uFillTx/>
              <a:latin typeface="Times New Roman"/>
              <a:ea typeface="Times New Roman"/>
              <a:cs typeface="Times New Roman"/>
              <a:sym typeface="Times New Roman"/>
            </a:endParaRPr>
          </a:p>
          <a:p>
            <a:pPr algn="l" indent="0" lvl="0" marL="0" rtl="0">
              <a:lnSpc>
                <a:spcPct val="200000"/>
              </a:lnSpc>
              <a:spcBef>
                <a:spcPts val="0"/>
              </a:spcBef>
              <a:spcAft>
                <a:spcPts val="0"/>
              </a:spcAft>
              <a:buClr>
                <a:schemeClr val="dk1"/>
              </a:buClr>
              <a:buSzPts val="1100"/>
              <a:buFont typeface="Arial"/>
              <a:buNone/>
            </a:pPr>
            <a:r>
              <a:rPr>
                <a:uFillTx/>
              </a:rPr>
              <a:t/>
            </a:r>
            <a:endParaRPr sz="2800">
              <a:solidFill>
                <a:schemeClr val="dk1"/>
              </a:solidFill>
              <a:uFillTx/>
              <a:latin typeface="Times New Roman"/>
              <a:ea typeface="Times New Roman"/>
              <a:cs typeface="Times New Roman"/>
              <a:sym typeface="Times New Roman"/>
            </a:endParaRPr>
          </a:p>
          <a:p>
            <a:pPr algn="l" indent="0" lvl="0" marL="0" rtl="0">
              <a:lnSpc>
                <a:spcPct val="200000"/>
              </a:lnSpc>
              <a:spcBef>
                <a:spcPts val="0"/>
              </a:spcBef>
              <a:spcAft>
                <a:spcPts val="0"/>
              </a:spcAft>
              <a:buClr>
                <a:schemeClr val="dk1"/>
              </a:buClr>
              <a:buSzPts val="1100"/>
              <a:buFont typeface="Arial"/>
              <a:buNone/>
            </a:pPr>
            <a:r>
              <a:rPr lang="en-US" sz="2800">
                <a:solidFill>
                  <a:schemeClr val="dk1"/>
                </a:solidFill>
                <a:uFillTx/>
                <a:latin typeface="Times New Roman"/>
                <a:ea typeface="Times New Roman"/>
                <a:cs typeface="Times New Roman"/>
                <a:sym typeface="Times New Roman"/>
              </a:rPr>
              <a:t>Scooter: Along with the ERS, team O plans to implement electric scooters positioned at ERS stops to augment the distance that commuters can travel while on the ERS network of vehicles. These scooters will be solar powered in order to reduce emissions, while also possessing a speed of up to 20 mph in order to facilitate faster travels from the stops than ambulating. The smaller frame of the scooter also allows for easier maneuverability through inner city traffic.</a:t>
            </a:r>
            <a:endParaRPr sz="2800">
              <a:solidFill>
                <a:schemeClr val="dk1"/>
              </a:solidFill>
              <a:uFillTx/>
              <a:latin typeface="Times New Roman"/>
              <a:ea typeface="Times New Roman"/>
              <a:cs typeface="Times New Roman"/>
              <a:sym typeface="Times New Roman"/>
            </a:endParaRPr>
          </a:p>
          <a:p>
            <a:pPr algn="l" indent="0" lvl="0" marL="0" rtl="0">
              <a:lnSpc>
                <a:spcPct val="200000"/>
              </a:lnSpc>
              <a:spcBef>
                <a:spcPts val="0"/>
              </a:spcBef>
              <a:spcAft>
                <a:spcPts val="0"/>
              </a:spcAft>
              <a:buClr>
                <a:schemeClr val="dk1"/>
              </a:buClr>
              <a:buSzPts val="1100"/>
              <a:buFont typeface="Arial"/>
              <a:buNone/>
            </a:pPr>
            <a:r>
              <a:rPr>
                <a:uFillTx/>
              </a:rPr>
              <a:t/>
            </a:r>
            <a:endParaRPr sz="2400">
              <a:solidFill>
                <a:schemeClr val="dk1"/>
              </a:solidFill>
              <a:uFillTx/>
              <a:latin typeface="Times New Roman"/>
              <a:ea typeface="Times New Roman"/>
              <a:cs typeface="Times New Roman"/>
              <a:sym typeface="Times New Roman"/>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lang="en-US" sz="1800">
                <a:solidFill>
                  <a:schemeClr val="dk1"/>
                </a:solidFill>
                <a:uFillTx/>
                <a:latin typeface="Calibri"/>
                <a:ea typeface="Calibri"/>
                <a:cs typeface="Calibri"/>
                <a:sym typeface="Calibri"/>
              </a:rPr>
              <a:t>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a:uFillTx/>
              </a:rPr>
              <a:t/>
            </a:r>
            <a:endParaRPr sz="1800">
              <a:solidFill>
                <a:schemeClr val="dk1"/>
              </a:solidFill>
              <a:uFillTx/>
              <a:latin typeface="Calibri"/>
              <a:ea typeface="Calibri"/>
              <a:cs typeface="Calibri"/>
              <a:sym typeface="Calibri"/>
            </a:endParaRPr>
          </a:p>
          <a:p>
            <a:pPr algn="l" indent="0" lvl="0" marL="0" marR="0" rtl="0">
              <a:spcBef>
                <a:spcPts val="0"/>
              </a:spcBef>
              <a:spcAft>
                <a:spcPts val="0"/>
              </a:spcAft>
              <a:buNone/>
            </a:pPr>
            <a:r>
              <a:rPr lang="en-US" sz="1800">
                <a:solidFill>
                  <a:schemeClr val="dk1"/>
                </a:solidFill>
                <a:uFillTx/>
                <a:latin typeface="Calibri"/>
                <a:ea typeface="Calibri"/>
                <a:cs typeface="Calibri"/>
                <a:sym typeface="Calibri"/>
              </a:rPr>
              <a:t> </a:t>
            </a:r>
            <a:endParaRPr sz="1800">
              <a:solidFill>
                <a:schemeClr val="dk1"/>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6" name="Google Shape;96;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6046" y="251226"/>
            <a:ext cx="32040047" cy="386003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0" lIns="0" rIns="0" spcFirstLastPara="1" tIns="0" wrap="square">
            <a:spAutoFit/>
          </a:bodyPr>
          <a:lstStyle/>
          <a:p>
            <a:pPr algn="ctr" indent="0" lvl="0" marL="0" rtl="0">
              <a:lnSpc>
                <a:spcPct val="200000"/>
              </a:lnSpc>
              <a:spcBef>
                <a:spcPts val="0"/>
              </a:spcBef>
              <a:spcAft>
                <a:spcPts val="0"/>
              </a:spcAft>
              <a:buClr>
                <a:schemeClr val="dk1"/>
              </a:buClr>
              <a:buSzPts val="1100"/>
              <a:buFont typeface="Arial"/>
              <a:buNone/>
            </a:pPr>
            <a:r>
              <a:rPr>
                <a:uFillTx/>
              </a:rPr>
              <a:t/>
            </a:r>
            <a:endParaRPr b="1" sz="7200">
              <a:solidFill>
                <a:schemeClr val="dk1"/>
              </a:solidFill>
              <a:uFillTx/>
              <a:latin typeface="Times New Roman"/>
              <a:ea typeface="Times New Roman"/>
              <a:cs typeface="Times New Roman"/>
              <a:sym typeface="Times New Roman"/>
            </a:endParaRPr>
          </a:p>
          <a:p>
            <a:pPr algn="ctr" indent="0" lvl="0" marL="0" rtl="0">
              <a:lnSpc>
                <a:spcPct val="200000"/>
              </a:lnSpc>
              <a:spcBef>
                <a:spcPts val="0"/>
              </a:spcBef>
              <a:spcAft>
                <a:spcPts val="0"/>
              </a:spcAft>
              <a:buClr>
                <a:schemeClr val="dk1"/>
              </a:buClr>
              <a:buSzPts val="1100"/>
              <a:buFont typeface="Arial"/>
              <a:buNone/>
            </a:pPr>
            <a:r>
              <a:rPr>
                <a:uFillTx/>
              </a:rPr>
              <a:t/>
            </a:r>
            <a:endParaRPr b="1" sz="7200">
              <a:solidFill>
                <a:schemeClr val="dk1"/>
              </a:solidFill>
              <a:uFillTx/>
              <a:latin typeface="Times New Roman"/>
              <a:ea typeface="Times New Roman"/>
              <a:cs typeface="Times New Roman"/>
              <a:sym typeface="Times New Roman"/>
            </a:endParaRPr>
          </a:p>
          <a:p>
            <a:pPr algn="ctr" indent="0" lvl="0" marL="0" rtl="0">
              <a:lnSpc>
                <a:spcPct val="200000"/>
              </a:lnSpc>
              <a:spcBef>
                <a:spcPts val="0"/>
              </a:spcBef>
              <a:spcAft>
                <a:spcPts val="0"/>
              </a:spcAft>
              <a:buClr>
                <a:schemeClr val="dk1"/>
              </a:buClr>
              <a:buSzPts val="1100"/>
              <a:buFont typeface="Arial"/>
              <a:buNone/>
            </a:pPr>
            <a:r>
              <a:rPr b="1" lang="en-US" sz="7200">
                <a:solidFill>
                  <a:schemeClr val="dk1"/>
                </a:solidFill>
                <a:uFillTx/>
                <a:latin typeface="Times New Roman"/>
                <a:ea typeface="Times New Roman"/>
                <a:cs typeface="Times New Roman"/>
                <a:sym typeface="Times New Roman"/>
              </a:rPr>
              <a:t>Eco-Rail System (ERS)</a:t>
            </a:r>
            <a:endParaRPr b="0" sz="7200" u="none">
              <a:solidFill>
                <a:schemeClr val="dk1"/>
              </a:solidFill>
              <a:uFillTx/>
              <a:latin typeface="Arial"/>
              <a:ea typeface="Arial"/>
              <a:cs typeface="Arial"/>
              <a:sym typeface="Arial"/>
            </a:endParaRPr>
          </a:p>
          <a:p>
            <a:pPr algn="ctr" indent="0" lvl="0" marL="27719" marR="0" rtl="0">
              <a:lnSpc>
                <a:spcPct val="115680"/>
              </a:lnSpc>
              <a:spcBef>
                <a:spcPts val="1310"/>
              </a:spcBef>
              <a:spcAft>
                <a:spcPts val="0"/>
              </a:spcAft>
              <a:buClr>
                <a:schemeClr val="dk1"/>
              </a:buClr>
              <a:buSzPts val="5000"/>
              <a:buFont typeface="Calibri"/>
              <a:buNone/>
            </a:pPr>
            <a:r>
              <a:rPr lang="en-US" sz="5000">
                <a:solidFill>
                  <a:schemeClr val="dk1"/>
                </a:solidFill>
                <a:uFillTx/>
                <a:latin typeface="Calibri"/>
                <a:ea typeface="Calibri"/>
                <a:cs typeface="Calibri"/>
                <a:sym typeface="Calibri"/>
              </a:rPr>
              <a:t>Section Number:</a:t>
            </a:r>
            <a:r>
              <a:rPr b="0" lang="en-US" sz="5000" u="none">
                <a:solidFill>
                  <a:schemeClr val="dk1"/>
                </a:solidFill>
                <a:uFillTx/>
                <a:latin typeface="Calibri"/>
                <a:ea typeface="Calibri"/>
                <a:cs typeface="Calibri"/>
                <a:sym typeface="Calibri"/>
              </a:rPr>
              <a:t> 9621  Team Letter: </a:t>
            </a:r>
            <a:r>
              <a:rPr lang="en-US" sz="5000">
                <a:solidFill>
                  <a:schemeClr val="dk1"/>
                </a:solidFill>
                <a:uFillTx/>
                <a:latin typeface="Calibri"/>
                <a:ea typeface="Calibri"/>
                <a:cs typeface="Calibri"/>
                <a:sym typeface="Calibri"/>
              </a:rPr>
              <a:t>O</a:t>
            </a:r>
            <a:br>
              <a:rPr b="0" lang="en-US" sz="5000" u="none">
                <a:solidFill>
                  <a:schemeClr val="dk1"/>
                </a:solidFill>
                <a:uFillTx/>
                <a:latin typeface="Calibri"/>
                <a:ea typeface="Calibri"/>
                <a:cs typeface="Calibri"/>
                <a:sym typeface="Calibri"/>
              </a:rPr>
            </a:br>
            <a:r>
              <a:rPr b="0" lang="en-US" sz="5000" u="none">
                <a:solidFill>
                  <a:schemeClr val="dk1"/>
                </a:solidFill>
                <a:uFillTx/>
                <a:latin typeface="Calibri"/>
                <a:ea typeface="Calibri"/>
                <a:cs typeface="Calibri"/>
                <a:sym typeface="Calibri"/>
              </a:rPr>
              <a:t>Team Member Names: Hongda Lin, Caleb Bucci, Andrew Nguyen, Jason Turschak</a:t>
            </a:r>
            <a:endParaRPr b="0" sz="5000" u="none">
              <a:solidFill>
                <a:schemeClr val="dk1"/>
              </a:solidFill>
              <a:uFillTx/>
              <a:latin typeface="Calibri"/>
              <a:ea typeface="Calibri"/>
              <a:cs typeface="Calibri"/>
              <a:sym typeface="Calibri"/>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7" name="Google Shape;97;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17400" y="12078000"/>
            <a:ext cx="4990998" cy="3911550"/>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8" name="Google Shape;98;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4"/>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367400" y="13510700"/>
            <a:ext cx="4095750" cy="3911550"/>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9" name="Google Shape;99;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5"/>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250450" y="11585077"/>
            <a:ext cx="4548570" cy="3860025"/>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0" name="Google Shape;100;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6"/>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481575" y="13731314"/>
            <a:ext cx="3600450" cy="3470314"/>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theme/theme1.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ppt/theme/theme2.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2020-01-24T18:01:13Z</dcterms:created>
  <dc:creator>Herak, Patrick</dc:creator>
</cp:coreProperties>
</file>