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94" d="100"/>
          <a:sy n="94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6CC70-8B10-45B0-8E7E-374FF829939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DB83E-D9CF-478E-9BFA-6E0815993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1B05-8F4F-44FC-AB45-C2F8DFFFB03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D366-1DE1-4617-AC36-5AFBC348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1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1B05-8F4F-44FC-AB45-C2F8DFFFB03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D366-1DE1-4617-AC36-5AFBC348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3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1B05-8F4F-44FC-AB45-C2F8DFFFB03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D366-1DE1-4617-AC36-5AFBC348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1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1B05-8F4F-44FC-AB45-C2F8DFFFB03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D366-1DE1-4617-AC36-5AFBC348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9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1B05-8F4F-44FC-AB45-C2F8DFFFB03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D366-1DE1-4617-AC36-5AFBC348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1B05-8F4F-44FC-AB45-C2F8DFFFB03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D366-1DE1-4617-AC36-5AFBC348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27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1B05-8F4F-44FC-AB45-C2F8DFFFB03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D366-1DE1-4617-AC36-5AFBC348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3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1B05-8F4F-44FC-AB45-C2F8DFFFB03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D366-1DE1-4617-AC36-5AFBC348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6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1B05-8F4F-44FC-AB45-C2F8DFFFB03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D366-1DE1-4617-AC36-5AFBC348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4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1B05-8F4F-44FC-AB45-C2F8DFFFB03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D366-1DE1-4617-AC36-5AFBC348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1B05-8F4F-44FC-AB45-C2F8DFFFB03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D366-1DE1-4617-AC36-5AFBC348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4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51B05-8F4F-44FC-AB45-C2F8DFFFB030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D366-1DE1-4617-AC36-5AFBC3481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5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Soulico Baskin</dc:creator>
  <cp:lastModifiedBy>Soulico Baskin</cp:lastModifiedBy>
  <cp:revision>4</cp:revision>
  <dcterms:created xsi:type="dcterms:W3CDTF">2018-07-10T16:13:57Z</dcterms:created>
  <dcterms:modified xsi:type="dcterms:W3CDTF">2019-04-22T18:36:26Z</dcterms:modified>
</cp:coreProperties>
</file>