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82" r:id="rId4"/>
    <p:sldId id="267" r:id="rId5"/>
    <p:sldId id="306" r:id="rId6"/>
    <p:sldId id="302" r:id="rId7"/>
    <p:sldId id="304" r:id="rId8"/>
    <p:sldId id="305" r:id="rId9"/>
    <p:sldId id="283" r:id="rId10"/>
    <p:sldId id="300" r:id="rId11"/>
    <p:sldId id="287" r:id="rId12"/>
    <p:sldId id="288" r:id="rId13"/>
    <p:sldId id="289" r:id="rId14"/>
    <p:sldId id="264" r:id="rId15"/>
    <p:sldId id="286" r:id="rId16"/>
    <p:sldId id="285" r:id="rId17"/>
    <p:sldId id="280" r:id="rId18"/>
    <p:sldId id="28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E79"/>
    <a:srgbClr val="E7EAEC"/>
    <a:srgbClr val="C9D2DA"/>
    <a:srgbClr val="4679A7"/>
    <a:srgbClr val="89A0B6"/>
    <a:srgbClr val="F2F2F2"/>
    <a:srgbClr val="BCC4D3"/>
    <a:srgbClr val="B8CDE8"/>
    <a:srgbClr val="DCE1E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78D93-B2F5-414C-8B16-0FE8599C9B0D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150F6-95C6-422D-8E88-741A4713E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9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52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023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94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50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98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08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68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835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119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21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8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1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24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17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35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92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68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68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1"/>
          <p:cNvGrpSpPr/>
          <p:nvPr/>
        </p:nvGrpSpPr>
        <p:grpSpPr>
          <a:xfrm>
            <a:off x="0" y="-458"/>
            <a:ext cx="6357650" cy="6858458"/>
            <a:chOff x="0" y="57408"/>
            <a:chExt cx="4661488" cy="5028685"/>
          </a:xfrm>
        </p:grpSpPr>
        <p:sp>
          <p:nvSpPr>
            <p:cNvPr id="26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7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/>
            </a:p>
          </p:txBody>
        </p:sp>
        <p:sp>
          <p:nvSpPr>
            <p:cNvPr id="28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9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0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1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2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A6A6A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3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4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5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6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7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8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0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1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3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4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5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46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0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61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47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8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0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1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52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8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59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53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4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5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/>
            </a:p>
          </p:txBody>
        </p:sp>
        <p:sp>
          <p:nvSpPr>
            <p:cNvPr id="56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7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451179" y="1390003"/>
            <a:ext cx="6709950" cy="4093085"/>
            <a:chOff x="3451179" y="1390003"/>
            <a:chExt cx="6709950" cy="4093085"/>
          </a:xfrm>
        </p:grpSpPr>
        <p:sp>
          <p:nvSpPr>
            <p:cNvPr id="16" name="矩形 15"/>
            <p:cNvSpPr/>
            <p:nvPr/>
          </p:nvSpPr>
          <p:spPr>
            <a:xfrm>
              <a:off x="3676029" y="1390003"/>
              <a:ext cx="6260250" cy="3916811"/>
            </a:xfrm>
            <a:prstGeom prst="rect">
              <a:avLst/>
            </a:prstGeom>
            <a:noFill/>
            <a:ln w="38100"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451179" y="5295127"/>
              <a:ext cx="6709950" cy="187961"/>
            </a:xfrm>
            <a:prstGeom prst="rect">
              <a:avLst/>
            </a:prstGeom>
            <a:solidFill>
              <a:srgbClr val="4679A7"/>
            </a:solidFill>
            <a:ln>
              <a:solidFill>
                <a:srgbClr val="758EA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9391691" y="2356996"/>
            <a:ext cx="1089175" cy="17270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995490" y="5065282"/>
            <a:ext cx="539725" cy="228777"/>
          </a:xfrm>
          <a:prstGeom prst="rect">
            <a:avLst/>
          </a:prstGeom>
          <a:solidFill>
            <a:srgbClr val="333F50"/>
          </a:solidFill>
          <a:ln>
            <a:solidFill>
              <a:srgbClr val="758E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6787" y="1405834"/>
            <a:ext cx="3955698" cy="3955698"/>
          </a:xfrm>
          <a:prstGeom prst="rect">
            <a:avLst/>
          </a:prstGeom>
        </p:spPr>
      </p:pic>
      <p:grpSp>
        <p:nvGrpSpPr>
          <p:cNvPr id="92" name="组合 91"/>
          <p:cNvGrpSpPr/>
          <p:nvPr/>
        </p:nvGrpSpPr>
        <p:grpSpPr>
          <a:xfrm>
            <a:off x="9486462" y="4188708"/>
            <a:ext cx="2713101" cy="2722017"/>
            <a:chOff x="9486462" y="4188708"/>
            <a:chExt cx="2713101" cy="2722017"/>
          </a:xfrm>
        </p:grpSpPr>
        <p:sp>
          <p:nvSpPr>
            <p:cNvPr id="89" name="Freeform 109"/>
            <p:cNvSpPr/>
            <p:nvPr/>
          </p:nvSpPr>
          <p:spPr bwMode="auto">
            <a:xfrm>
              <a:off x="10881446" y="5600171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0" name="Freeform 111"/>
            <p:cNvSpPr/>
            <p:nvPr/>
          </p:nvSpPr>
          <p:spPr bwMode="auto">
            <a:xfrm>
              <a:off x="9486462" y="5598544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1" name="Freeform 111"/>
            <p:cNvSpPr/>
            <p:nvPr/>
          </p:nvSpPr>
          <p:spPr bwMode="auto">
            <a:xfrm>
              <a:off x="10889009" y="4188708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pic>
        <p:nvPicPr>
          <p:cNvPr id="108" name="图片 10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61441">
            <a:off x="8910505" y="4930780"/>
            <a:ext cx="424037" cy="628940"/>
          </a:xfrm>
          <a:prstGeom prst="rect">
            <a:avLst/>
          </a:prstGeom>
          <a:ln>
            <a:noFill/>
          </a:ln>
        </p:spPr>
      </p:pic>
      <p:sp>
        <p:nvSpPr>
          <p:cNvPr id="110" name="文本框 109"/>
          <p:cNvSpPr txBox="1"/>
          <p:nvPr/>
        </p:nvSpPr>
        <p:spPr>
          <a:xfrm>
            <a:off x="7148624" y="3533927"/>
            <a:ext cx="1610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第九组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8906933" y="3533927"/>
            <a:ext cx="2308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16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2022.03.30</a:t>
            </a:r>
            <a:endParaRPr lang="zh-CN" altLang="en-US" sz="16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ctrTitle" idx="4294967295" hasCustomPrompt="1"/>
          </p:nvPr>
        </p:nvSpPr>
        <p:spPr>
          <a:xfrm>
            <a:off x="4504992" y="2370978"/>
            <a:ext cx="6709950" cy="128875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8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电商平台开发计划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0" grpId="0"/>
      <p:bldP spid="111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66828" y="1557495"/>
            <a:ext cx="6658420" cy="4763626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90" y="1848896"/>
            <a:ext cx="5014728" cy="447222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958402" y="1360972"/>
            <a:ext cx="366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en-US" altLang="zh-CN" sz="2400" b="1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400" b="1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sz="2400" b="1" dirty="0">
              <a:solidFill>
                <a:srgbClr val="4679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65883" y="2300248"/>
            <a:ext cx="4232828" cy="167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在做登录功能时，有一个“记住我”的小功能，点击“记住我”之后，用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存储了数据，并设置过期时间，每次在页面加载时获取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的内容；取消“记住我“则清空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。在做邮箱验证时运用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在后端存储验证码并进行校验。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65883" y="4310684"/>
            <a:ext cx="4232828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由于活动商品有库存和时间限制，所以在用户界面需要实时更新价格和库存，我们以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作为高速缓存，设置定时器在页面刷新数据，让用户有更好的购物体验。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420418" y="3944685"/>
            <a:ext cx="5020739" cy="0"/>
          </a:xfrm>
          <a:prstGeom prst="line">
            <a:avLst/>
          </a:prstGeom>
          <a:ln>
            <a:solidFill>
              <a:srgbClr val="C9D2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技术亮点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508550" y="165645"/>
            <a:ext cx="487488" cy="537935"/>
            <a:chOff x="9473648" y="1406690"/>
            <a:chExt cx="1107403" cy="1222002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33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4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5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7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8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9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216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/>
      <p:bldP spid="21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66828" y="1557495"/>
            <a:ext cx="6658420" cy="4763626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90" y="1848896"/>
            <a:ext cx="5014728" cy="447222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958402" y="1360972"/>
            <a:ext cx="366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en-US" altLang="zh-CN" sz="2400" b="1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2400" b="1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sp>
        <p:nvSpPr>
          <p:cNvPr id="26" name="矩形 25"/>
          <p:cNvSpPr/>
          <p:nvPr/>
        </p:nvSpPr>
        <p:spPr>
          <a:xfrm>
            <a:off x="1665883" y="2300248"/>
            <a:ext cx="4232828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对于需要登录以及权限的请求，需要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65883" y="4310684"/>
            <a:ext cx="4232828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的目的是为了减轻服务器的压力，减少频繁的查询数据库，使服务器更加健壮。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420418" y="3944685"/>
            <a:ext cx="5020739" cy="0"/>
          </a:xfrm>
          <a:prstGeom prst="line">
            <a:avLst/>
          </a:prstGeom>
          <a:ln>
            <a:solidFill>
              <a:srgbClr val="C9D2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技术亮点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508550" y="165645"/>
            <a:ext cx="487488" cy="537935"/>
            <a:chOff x="9473648" y="1406690"/>
            <a:chExt cx="1107403" cy="1222002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33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4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5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7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8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9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153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/>
      <p:bldP spid="21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66828" y="1557495"/>
            <a:ext cx="6658420" cy="4763626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90" y="1848896"/>
            <a:ext cx="5014728" cy="447222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958402" y="1360972"/>
            <a:ext cx="366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400" b="1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</a:p>
        </p:txBody>
      </p:sp>
      <p:sp>
        <p:nvSpPr>
          <p:cNvPr id="26" name="矩形 25"/>
          <p:cNvSpPr/>
          <p:nvPr/>
        </p:nvSpPr>
        <p:spPr>
          <a:xfrm>
            <a:off x="1665883" y="2300248"/>
            <a:ext cx="4232828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在秒杀活动中，由于并发量过大，如果对于订单处理采用串行执行的话，会影响系统的性能。这里可以采用消息队列进行削峰，来对订单的后续业务进行异步处理，优化系统性能。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1376624" y="3944685"/>
            <a:ext cx="5020739" cy="0"/>
          </a:xfrm>
          <a:prstGeom prst="line">
            <a:avLst/>
          </a:prstGeom>
          <a:ln>
            <a:solidFill>
              <a:srgbClr val="C9D2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技术亮点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508550" y="165645"/>
            <a:ext cx="487488" cy="537935"/>
            <a:chOff x="9473648" y="1406690"/>
            <a:chExt cx="1107403" cy="1222002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33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4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5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7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8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9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63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1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66828" y="1612980"/>
            <a:ext cx="6658420" cy="4763626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90" y="1848896"/>
            <a:ext cx="5014728" cy="447222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958402" y="1360972"/>
            <a:ext cx="366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400" b="1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流量控制</a:t>
            </a:r>
          </a:p>
        </p:txBody>
      </p:sp>
      <p:sp>
        <p:nvSpPr>
          <p:cNvPr id="26" name="矩形 25"/>
          <p:cNvSpPr/>
          <p:nvPr/>
        </p:nvSpPr>
        <p:spPr>
          <a:xfrm>
            <a:off x="1665883" y="2300248"/>
            <a:ext cx="4232828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加入阿里巴巴的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对项目流量监控，可以对于资源接口进行流控，降级操作。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376624" y="3944685"/>
            <a:ext cx="5020739" cy="0"/>
          </a:xfrm>
          <a:prstGeom prst="line">
            <a:avLst/>
          </a:prstGeom>
          <a:ln>
            <a:solidFill>
              <a:srgbClr val="C9D2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技术亮点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508550" y="165645"/>
            <a:ext cx="487488" cy="537935"/>
            <a:chOff x="9473648" y="1406690"/>
            <a:chExt cx="1107403" cy="1222002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33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4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5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7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8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9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34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1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481" y="1971527"/>
            <a:ext cx="3586950" cy="2698351"/>
            <a:chOff x="-8481" y="1971527"/>
            <a:chExt cx="3586950" cy="2698351"/>
          </a:xfrm>
        </p:grpSpPr>
        <p:sp>
          <p:nvSpPr>
            <p:cNvPr id="50" name="Freeform 100"/>
            <p:cNvSpPr/>
            <p:nvPr/>
          </p:nvSpPr>
          <p:spPr bwMode="auto">
            <a:xfrm>
              <a:off x="-8481" y="1972340"/>
              <a:ext cx="1422748" cy="1310553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2" name="Freeform 102"/>
            <p:cNvSpPr/>
            <p:nvPr/>
          </p:nvSpPr>
          <p:spPr bwMode="auto">
            <a:xfrm>
              <a:off x="-8481" y="3357691"/>
              <a:ext cx="1422748" cy="1312181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1" name="Freeform 113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2" name="Freeform 114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3" name="Freeform 115"/>
            <p:cNvSpPr/>
            <p:nvPr/>
          </p:nvSpPr>
          <p:spPr bwMode="auto">
            <a:xfrm>
              <a:off x="2254907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5" name="Freeform 119"/>
            <p:cNvSpPr/>
            <p:nvPr/>
          </p:nvSpPr>
          <p:spPr bwMode="auto">
            <a:xfrm>
              <a:off x="871185" y="3359316"/>
              <a:ext cx="1310553" cy="131055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869557" y="3357691"/>
              <a:ext cx="1312180" cy="131218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67" name="그룹 89"/>
            <p:cNvGrpSpPr/>
            <p:nvPr/>
          </p:nvGrpSpPr>
          <p:grpSpPr>
            <a:xfrm>
              <a:off x="1802880" y="3744685"/>
              <a:ext cx="378858" cy="925193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1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82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72" name="Freeform 118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73" name="그룹 122"/>
            <p:cNvGrpSpPr/>
            <p:nvPr/>
          </p:nvGrpSpPr>
          <p:grpSpPr>
            <a:xfrm>
              <a:off x="2254907" y="3744678"/>
              <a:ext cx="416255" cy="925191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79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80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90" name="Freeform 118"/>
            <p:cNvSpPr/>
            <p:nvPr/>
          </p:nvSpPr>
          <p:spPr bwMode="auto">
            <a:xfrm flipV="1">
              <a:off x="2267915" y="1971527"/>
              <a:ext cx="1310554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cxnSp>
        <p:nvCxnSpPr>
          <p:cNvPr id="96" name="直接连接符 95"/>
          <p:cNvCxnSpPr/>
          <p:nvPr/>
        </p:nvCxnSpPr>
        <p:spPr>
          <a:xfrm>
            <a:off x="4517571" y="3310957"/>
            <a:ext cx="767442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419108" y="2597763"/>
            <a:ext cx="50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组员及分工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7270597" y="2446720"/>
            <a:ext cx="783189" cy="864237"/>
            <a:chOff x="9473648" y="1406690"/>
            <a:chExt cx="1107403" cy="1222002"/>
          </a:xfrm>
        </p:grpSpPr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sp>
        <p:nvSpPr>
          <p:cNvPr id="27" name="文本框 26"/>
          <p:cNvSpPr txBox="1"/>
          <p:nvPr/>
        </p:nvSpPr>
        <p:spPr>
          <a:xfrm>
            <a:off x="1379533" y="260307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66321" y="1813355"/>
            <a:ext cx="1836099" cy="3964002"/>
            <a:chOff x="591638" y="3615179"/>
            <a:chExt cx="1303150" cy="2813404"/>
          </a:xfrm>
        </p:grpSpPr>
        <p:sp>
          <p:nvSpPr>
            <p:cNvPr id="18" name="KSO_Shape"/>
            <p:cNvSpPr/>
            <p:nvPr/>
          </p:nvSpPr>
          <p:spPr>
            <a:xfrm>
              <a:off x="591638" y="3615179"/>
              <a:ext cx="1303150" cy="2813404"/>
            </a:xfrm>
            <a:custGeom>
              <a:avLst/>
              <a:gdLst>
                <a:gd name="connsiteX0" fmla="*/ 1404156 w 2808312"/>
                <a:gd name="connsiteY0" fmla="*/ 4748597 h 5078692"/>
                <a:gd name="connsiteX1" fmla="*/ 1260140 w 2808312"/>
                <a:gd name="connsiteY1" fmla="*/ 4892613 h 5078692"/>
                <a:gd name="connsiteX2" fmla="*/ 1404156 w 2808312"/>
                <a:gd name="connsiteY2" fmla="*/ 5036629 h 5078692"/>
                <a:gd name="connsiteX3" fmla="*/ 1548172 w 2808312"/>
                <a:gd name="connsiteY3" fmla="*/ 4892613 h 5078692"/>
                <a:gd name="connsiteX4" fmla="*/ 1404156 w 2808312"/>
                <a:gd name="connsiteY4" fmla="*/ 4748597 h 5078692"/>
                <a:gd name="connsiteX5" fmla="*/ 54156 w 2808312"/>
                <a:gd name="connsiteY5" fmla="*/ 372159 h 5078692"/>
                <a:gd name="connsiteX6" fmla="*/ 54156 w 2808312"/>
                <a:gd name="connsiteY6" fmla="*/ 4706534 h 5078692"/>
                <a:gd name="connsiteX7" fmla="*/ 2754156 w 2808312"/>
                <a:gd name="connsiteY7" fmla="*/ 4706534 h 5078692"/>
                <a:gd name="connsiteX8" fmla="*/ 2754156 w 2808312"/>
                <a:gd name="connsiteY8" fmla="*/ 372159 h 5078692"/>
                <a:gd name="connsiteX9" fmla="*/ 1158156 w 2808312"/>
                <a:gd name="connsiteY9" fmla="*/ 168079 h 5078692"/>
                <a:gd name="connsiteX10" fmla="*/ 1152156 w 2808312"/>
                <a:gd name="connsiteY10" fmla="*/ 174079 h 5078692"/>
                <a:gd name="connsiteX11" fmla="*/ 1152156 w 2808312"/>
                <a:gd name="connsiteY11" fmla="*/ 198079 h 5078692"/>
                <a:gd name="connsiteX12" fmla="*/ 1158156 w 2808312"/>
                <a:gd name="connsiteY12" fmla="*/ 204079 h 5078692"/>
                <a:gd name="connsiteX13" fmla="*/ 1650156 w 2808312"/>
                <a:gd name="connsiteY13" fmla="*/ 204079 h 5078692"/>
                <a:gd name="connsiteX14" fmla="*/ 1656156 w 2808312"/>
                <a:gd name="connsiteY14" fmla="*/ 198079 h 5078692"/>
                <a:gd name="connsiteX15" fmla="*/ 1656156 w 2808312"/>
                <a:gd name="connsiteY15" fmla="*/ 174079 h 5078692"/>
                <a:gd name="connsiteX16" fmla="*/ 1650156 w 2808312"/>
                <a:gd name="connsiteY16" fmla="*/ 168079 h 5078692"/>
                <a:gd name="connsiteX17" fmla="*/ 319782 w 2808312"/>
                <a:gd name="connsiteY17" fmla="*/ 0 h 5078692"/>
                <a:gd name="connsiteX18" fmla="*/ 2488530 w 2808312"/>
                <a:gd name="connsiteY18" fmla="*/ 0 h 5078692"/>
                <a:gd name="connsiteX19" fmla="*/ 2808312 w 2808312"/>
                <a:gd name="connsiteY19" fmla="*/ 319782 h 5078692"/>
                <a:gd name="connsiteX20" fmla="*/ 2808312 w 2808312"/>
                <a:gd name="connsiteY20" fmla="*/ 4758910 h 5078692"/>
                <a:gd name="connsiteX21" fmla="*/ 2488530 w 2808312"/>
                <a:gd name="connsiteY21" fmla="*/ 5078692 h 5078692"/>
                <a:gd name="connsiteX22" fmla="*/ 319782 w 2808312"/>
                <a:gd name="connsiteY22" fmla="*/ 5078692 h 5078692"/>
                <a:gd name="connsiteX23" fmla="*/ 0 w 2808312"/>
                <a:gd name="connsiteY23" fmla="*/ 4758910 h 5078692"/>
                <a:gd name="connsiteX24" fmla="*/ 0 w 2808312"/>
                <a:gd name="connsiteY24" fmla="*/ 319782 h 5078692"/>
                <a:gd name="connsiteX25" fmla="*/ 319782 w 2808312"/>
                <a:gd name="connsiteY25" fmla="*/ 0 h 5078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08312" h="5078692">
                  <a:moveTo>
                    <a:pt x="1404156" y="4748597"/>
                  </a:moveTo>
                  <a:cubicBezTo>
                    <a:pt x="1324618" y="4748597"/>
                    <a:pt x="1260140" y="4813075"/>
                    <a:pt x="1260140" y="4892613"/>
                  </a:cubicBezTo>
                  <a:cubicBezTo>
                    <a:pt x="1260140" y="4972151"/>
                    <a:pt x="1324618" y="5036629"/>
                    <a:pt x="1404156" y="5036629"/>
                  </a:cubicBezTo>
                  <a:cubicBezTo>
                    <a:pt x="1483694" y="5036629"/>
                    <a:pt x="1548172" y="4972151"/>
                    <a:pt x="1548172" y="4892613"/>
                  </a:cubicBezTo>
                  <a:cubicBezTo>
                    <a:pt x="1548172" y="4813075"/>
                    <a:pt x="1483694" y="4748597"/>
                    <a:pt x="1404156" y="4748597"/>
                  </a:cubicBezTo>
                  <a:close/>
                  <a:moveTo>
                    <a:pt x="54156" y="372159"/>
                  </a:moveTo>
                  <a:lnTo>
                    <a:pt x="54156" y="4706534"/>
                  </a:lnTo>
                  <a:lnTo>
                    <a:pt x="2754156" y="4706534"/>
                  </a:lnTo>
                  <a:lnTo>
                    <a:pt x="2754156" y="372159"/>
                  </a:lnTo>
                  <a:close/>
                  <a:moveTo>
                    <a:pt x="1158156" y="168079"/>
                  </a:moveTo>
                  <a:cubicBezTo>
                    <a:pt x="1154842" y="168079"/>
                    <a:pt x="1152156" y="170765"/>
                    <a:pt x="1152156" y="174079"/>
                  </a:cubicBezTo>
                  <a:lnTo>
                    <a:pt x="1152156" y="198079"/>
                  </a:lnTo>
                  <a:cubicBezTo>
                    <a:pt x="1152156" y="201393"/>
                    <a:pt x="1154842" y="204079"/>
                    <a:pt x="1158156" y="204079"/>
                  </a:cubicBezTo>
                  <a:lnTo>
                    <a:pt x="1650156" y="204079"/>
                  </a:lnTo>
                  <a:cubicBezTo>
                    <a:pt x="1653470" y="204079"/>
                    <a:pt x="1656156" y="201393"/>
                    <a:pt x="1656156" y="198079"/>
                  </a:cubicBezTo>
                  <a:lnTo>
                    <a:pt x="1656156" y="174079"/>
                  </a:lnTo>
                  <a:cubicBezTo>
                    <a:pt x="1656156" y="170765"/>
                    <a:pt x="1653470" y="168079"/>
                    <a:pt x="1650156" y="168079"/>
                  </a:cubicBezTo>
                  <a:close/>
                  <a:moveTo>
                    <a:pt x="319782" y="0"/>
                  </a:moveTo>
                  <a:lnTo>
                    <a:pt x="2488530" y="0"/>
                  </a:lnTo>
                  <a:cubicBezTo>
                    <a:pt x="2665141" y="0"/>
                    <a:pt x="2808312" y="143171"/>
                    <a:pt x="2808312" y="319782"/>
                  </a:cubicBezTo>
                  <a:lnTo>
                    <a:pt x="2808312" y="4758910"/>
                  </a:lnTo>
                  <a:cubicBezTo>
                    <a:pt x="2808312" y="4935521"/>
                    <a:pt x="2665141" y="5078692"/>
                    <a:pt x="2488530" y="5078692"/>
                  </a:cubicBezTo>
                  <a:lnTo>
                    <a:pt x="319782" y="5078692"/>
                  </a:lnTo>
                  <a:cubicBezTo>
                    <a:pt x="143171" y="5078692"/>
                    <a:pt x="0" y="4935521"/>
                    <a:pt x="0" y="4758910"/>
                  </a:cubicBezTo>
                  <a:lnTo>
                    <a:pt x="0" y="319782"/>
                  </a:lnTo>
                  <a:cubicBezTo>
                    <a:pt x="0" y="143171"/>
                    <a:pt x="143171" y="0"/>
                    <a:pt x="319782" y="0"/>
                  </a:cubicBezTo>
                  <a:close/>
                </a:path>
              </a:pathLst>
            </a:cu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148679" y="6239516"/>
              <a:ext cx="180000" cy="180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6952" y="3559140"/>
            <a:ext cx="1963782" cy="1963782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2506274" y="2604634"/>
            <a:ext cx="1767526" cy="3016643"/>
            <a:chOff x="2389118" y="3818707"/>
            <a:chExt cx="1767526" cy="2701471"/>
          </a:xfrm>
        </p:grpSpPr>
        <p:sp>
          <p:nvSpPr>
            <p:cNvPr id="4" name="梯形 3"/>
            <p:cNvSpPr/>
            <p:nvPr/>
          </p:nvSpPr>
          <p:spPr>
            <a:xfrm rot="5400000">
              <a:off x="1922145" y="4285680"/>
              <a:ext cx="2701471" cy="1767526"/>
            </a:xfrm>
            <a:prstGeom prst="trapezoid">
              <a:avLst>
                <a:gd name="adj" fmla="val 17533"/>
              </a:avLst>
            </a:prstGeom>
            <a:solidFill>
              <a:srgbClr val="DCE1E5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71551" y="4249468"/>
              <a:ext cx="1202659" cy="303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627D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黄鸿飞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619600" y="4694480"/>
              <a:ext cx="1306560" cy="728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项目统筹、项目管理、后端开发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374762" y="2604634"/>
            <a:ext cx="1767526" cy="3016643"/>
            <a:chOff x="4192437" y="3818708"/>
            <a:chExt cx="1767526" cy="2701471"/>
          </a:xfrm>
        </p:grpSpPr>
        <p:sp>
          <p:nvSpPr>
            <p:cNvPr id="22" name="梯形 21"/>
            <p:cNvSpPr/>
            <p:nvPr/>
          </p:nvSpPr>
          <p:spPr>
            <a:xfrm rot="16200000" flipH="1">
              <a:off x="3725464" y="4285681"/>
              <a:ext cx="2701471" cy="1767526"/>
            </a:xfrm>
            <a:prstGeom prst="trapezoid">
              <a:avLst>
                <a:gd name="adj" fmla="val 17533"/>
              </a:avLst>
            </a:prstGeom>
            <a:solidFill>
              <a:srgbClr val="C9D2DA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474870" y="4249469"/>
              <a:ext cx="1202659" cy="303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627D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郭箫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422919" y="4694480"/>
              <a:ext cx="1306560" cy="508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原型设计、前端开发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43250" y="2604634"/>
            <a:ext cx="1767526" cy="3016643"/>
            <a:chOff x="5995756" y="3818705"/>
            <a:chExt cx="1767526" cy="2701471"/>
          </a:xfrm>
        </p:grpSpPr>
        <p:sp>
          <p:nvSpPr>
            <p:cNvPr id="24" name="梯形 23"/>
            <p:cNvSpPr/>
            <p:nvPr/>
          </p:nvSpPr>
          <p:spPr>
            <a:xfrm rot="5400000">
              <a:off x="5528783" y="4285678"/>
              <a:ext cx="2701471" cy="1767526"/>
            </a:xfrm>
            <a:prstGeom prst="trapezoid">
              <a:avLst>
                <a:gd name="adj" fmla="val 17533"/>
              </a:avLst>
            </a:prstGeom>
            <a:solidFill>
              <a:srgbClr val="DCE1E5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278189" y="4249468"/>
              <a:ext cx="1202659" cy="303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627D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蒋沛汛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226238" y="4694480"/>
              <a:ext cx="1306560" cy="508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原型设计、前端开发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11738" y="2604634"/>
            <a:ext cx="1767526" cy="3016643"/>
            <a:chOff x="7799075" y="3818704"/>
            <a:chExt cx="1767526" cy="2701471"/>
          </a:xfrm>
        </p:grpSpPr>
        <p:sp>
          <p:nvSpPr>
            <p:cNvPr id="33" name="梯形 32"/>
            <p:cNvSpPr/>
            <p:nvPr/>
          </p:nvSpPr>
          <p:spPr>
            <a:xfrm rot="16200000" flipH="1">
              <a:off x="7332102" y="4285677"/>
              <a:ext cx="2701471" cy="1767526"/>
            </a:xfrm>
            <a:prstGeom prst="trapezoid">
              <a:avLst>
                <a:gd name="adj" fmla="val 17533"/>
              </a:avLst>
            </a:prstGeom>
            <a:solidFill>
              <a:srgbClr val="C9D2DA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081508" y="4249469"/>
              <a:ext cx="1202659" cy="303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627D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薛嘉晋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029557" y="4694479"/>
              <a:ext cx="1306560" cy="728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后端开发、数据库设计、测试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980229" y="2604634"/>
            <a:ext cx="1767526" cy="3016643"/>
            <a:chOff x="9596299" y="3818705"/>
            <a:chExt cx="1767526" cy="2701471"/>
          </a:xfrm>
        </p:grpSpPr>
        <p:sp>
          <p:nvSpPr>
            <p:cNvPr id="34" name="梯形 33"/>
            <p:cNvSpPr/>
            <p:nvPr/>
          </p:nvSpPr>
          <p:spPr>
            <a:xfrm rot="5400000">
              <a:off x="9129326" y="4285678"/>
              <a:ext cx="2701471" cy="1767526"/>
            </a:xfrm>
            <a:prstGeom prst="trapezoid">
              <a:avLst>
                <a:gd name="adj" fmla="val 17533"/>
              </a:avLst>
            </a:prstGeom>
            <a:solidFill>
              <a:srgbClr val="DCE1E5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878732" y="4249467"/>
              <a:ext cx="1202659" cy="303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627D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林逸璿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826781" y="4694479"/>
              <a:ext cx="1306560" cy="728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后端开发、数据库设计、测试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4324281" y="2902172"/>
            <a:ext cx="0" cy="2281894"/>
          </a:xfrm>
          <a:prstGeom prst="line">
            <a:avLst/>
          </a:prstGeom>
          <a:noFill/>
          <a:ln>
            <a:solidFill>
              <a:srgbClr val="C9D2D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061257" y="2933626"/>
            <a:ext cx="0" cy="2281894"/>
          </a:xfrm>
          <a:prstGeom prst="line">
            <a:avLst/>
          </a:prstGeom>
          <a:noFill/>
          <a:ln>
            <a:solidFill>
              <a:srgbClr val="C9D2D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192769" y="2604634"/>
            <a:ext cx="0" cy="3012309"/>
          </a:xfrm>
          <a:prstGeom prst="line">
            <a:avLst/>
          </a:prstGeom>
          <a:noFill/>
          <a:ln>
            <a:solidFill>
              <a:srgbClr val="C9D2D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929745" y="2615611"/>
            <a:ext cx="0" cy="3012309"/>
          </a:xfrm>
          <a:prstGeom prst="line">
            <a:avLst/>
          </a:prstGeom>
          <a:noFill/>
          <a:ln>
            <a:solidFill>
              <a:srgbClr val="C9D2D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video-lecture_68278"/>
          <p:cNvSpPr>
            <a:spLocks noChangeAspect="1"/>
          </p:cNvSpPr>
          <p:nvPr/>
        </p:nvSpPr>
        <p:spPr bwMode="auto">
          <a:xfrm>
            <a:off x="3124594" y="2022829"/>
            <a:ext cx="530883" cy="458236"/>
          </a:xfrm>
          <a:custGeom>
            <a:avLst/>
            <a:gdLst>
              <a:gd name="connsiteX0" fmla="*/ 222210 w 606439"/>
              <a:gd name="connsiteY0" fmla="*/ 476810 h 523454"/>
              <a:gd name="connsiteX1" fmla="*/ 591037 w 606439"/>
              <a:gd name="connsiteY1" fmla="*/ 476810 h 523454"/>
              <a:gd name="connsiteX2" fmla="*/ 606439 w 606439"/>
              <a:gd name="connsiteY2" fmla="*/ 492071 h 523454"/>
              <a:gd name="connsiteX3" fmla="*/ 591037 w 606439"/>
              <a:gd name="connsiteY3" fmla="*/ 507435 h 523454"/>
              <a:gd name="connsiteX4" fmla="*/ 222210 w 606439"/>
              <a:gd name="connsiteY4" fmla="*/ 507435 h 523454"/>
              <a:gd name="connsiteX5" fmla="*/ 15301 w 606439"/>
              <a:gd name="connsiteY5" fmla="*/ 476810 h 523454"/>
              <a:gd name="connsiteX6" fmla="*/ 163006 w 606439"/>
              <a:gd name="connsiteY6" fmla="*/ 476810 h 523454"/>
              <a:gd name="connsiteX7" fmla="*/ 163006 w 606439"/>
              <a:gd name="connsiteY7" fmla="*/ 507435 h 523454"/>
              <a:gd name="connsiteX8" fmla="*/ 15301 w 606439"/>
              <a:gd name="connsiteY8" fmla="*/ 507435 h 523454"/>
              <a:gd name="connsiteX9" fmla="*/ 0 w 606439"/>
              <a:gd name="connsiteY9" fmla="*/ 492071 h 523454"/>
              <a:gd name="connsiteX10" fmla="*/ 15301 w 606439"/>
              <a:gd name="connsiteY10" fmla="*/ 476810 h 523454"/>
              <a:gd name="connsiteX11" fmla="*/ 192556 w 606439"/>
              <a:gd name="connsiteY11" fmla="*/ 460792 h 523454"/>
              <a:gd name="connsiteX12" fmla="*/ 211061 w 606439"/>
              <a:gd name="connsiteY12" fmla="*/ 479185 h 523454"/>
              <a:gd name="connsiteX13" fmla="*/ 211061 w 606439"/>
              <a:gd name="connsiteY13" fmla="*/ 505061 h 523454"/>
              <a:gd name="connsiteX14" fmla="*/ 192556 w 606439"/>
              <a:gd name="connsiteY14" fmla="*/ 523454 h 523454"/>
              <a:gd name="connsiteX15" fmla="*/ 174155 w 606439"/>
              <a:gd name="connsiteY15" fmla="*/ 505061 h 523454"/>
              <a:gd name="connsiteX16" fmla="*/ 174155 w 606439"/>
              <a:gd name="connsiteY16" fmla="*/ 479185 h 523454"/>
              <a:gd name="connsiteX17" fmla="*/ 192556 w 606439"/>
              <a:gd name="connsiteY17" fmla="*/ 460792 h 523454"/>
              <a:gd name="connsiteX18" fmla="*/ 270917 w 606439"/>
              <a:gd name="connsiteY18" fmla="*/ 230890 h 523454"/>
              <a:gd name="connsiteX19" fmla="*/ 301415 w 606439"/>
              <a:gd name="connsiteY19" fmla="*/ 261132 h 523454"/>
              <a:gd name="connsiteX20" fmla="*/ 288300 w 606439"/>
              <a:gd name="connsiteY20" fmla="*/ 349051 h 523454"/>
              <a:gd name="connsiteX21" fmla="*/ 288508 w 606439"/>
              <a:gd name="connsiteY21" fmla="*/ 349883 h 523454"/>
              <a:gd name="connsiteX22" fmla="*/ 302248 w 606439"/>
              <a:gd name="connsiteY22" fmla="*/ 368693 h 523454"/>
              <a:gd name="connsiteX23" fmla="*/ 303185 w 606439"/>
              <a:gd name="connsiteY23" fmla="*/ 369109 h 523454"/>
              <a:gd name="connsiteX24" fmla="*/ 304122 w 606439"/>
              <a:gd name="connsiteY24" fmla="*/ 368693 h 523454"/>
              <a:gd name="connsiteX25" fmla="*/ 317965 w 606439"/>
              <a:gd name="connsiteY25" fmla="*/ 349883 h 523454"/>
              <a:gd name="connsiteX26" fmla="*/ 318174 w 606439"/>
              <a:gd name="connsiteY26" fmla="*/ 349051 h 523454"/>
              <a:gd name="connsiteX27" fmla="*/ 304954 w 606439"/>
              <a:gd name="connsiteY27" fmla="*/ 261132 h 523454"/>
              <a:gd name="connsiteX28" fmla="*/ 335452 w 606439"/>
              <a:gd name="connsiteY28" fmla="*/ 230890 h 523454"/>
              <a:gd name="connsiteX29" fmla="*/ 354501 w 606439"/>
              <a:gd name="connsiteY29" fmla="*/ 246894 h 523454"/>
              <a:gd name="connsiteX30" fmla="*/ 393950 w 606439"/>
              <a:gd name="connsiteY30" fmla="*/ 265081 h 523454"/>
              <a:gd name="connsiteX31" fmla="*/ 408523 w 606439"/>
              <a:gd name="connsiteY31" fmla="*/ 277344 h 523454"/>
              <a:gd name="connsiteX32" fmla="*/ 428091 w 606439"/>
              <a:gd name="connsiteY32" fmla="*/ 379501 h 523454"/>
              <a:gd name="connsiteX33" fmla="*/ 178278 w 606439"/>
              <a:gd name="connsiteY33" fmla="*/ 379501 h 523454"/>
              <a:gd name="connsiteX34" fmla="*/ 197951 w 606439"/>
              <a:gd name="connsiteY34" fmla="*/ 277344 h 523454"/>
              <a:gd name="connsiteX35" fmla="*/ 212419 w 606439"/>
              <a:gd name="connsiteY35" fmla="*/ 265081 h 523454"/>
              <a:gd name="connsiteX36" fmla="*/ 251973 w 606439"/>
              <a:gd name="connsiteY36" fmla="*/ 246894 h 523454"/>
              <a:gd name="connsiteX37" fmla="*/ 276624 w 606439"/>
              <a:gd name="connsiteY37" fmla="*/ 129744 h 523454"/>
              <a:gd name="connsiteX38" fmla="*/ 249082 w 606439"/>
              <a:gd name="connsiteY38" fmla="*/ 154506 h 523454"/>
              <a:gd name="connsiteX39" fmla="*/ 303203 w 606439"/>
              <a:gd name="connsiteY39" fmla="*/ 223727 h 523454"/>
              <a:gd name="connsiteX40" fmla="*/ 357325 w 606439"/>
              <a:gd name="connsiteY40" fmla="*/ 154506 h 523454"/>
              <a:gd name="connsiteX41" fmla="*/ 288944 w 606439"/>
              <a:gd name="connsiteY41" fmla="*/ 155961 h 523454"/>
              <a:gd name="connsiteX42" fmla="*/ 276624 w 606439"/>
              <a:gd name="connsiteY42" fmla="*/ 129744 h 523454"/>
              <a:gd name="connsiteX43" fmla="*/ 303203 w 606439"/>
              <a:gd name="connsiteY43" fmla="*/ 68448 h 523454"/>
              <a:gd name="connsiteX44" fmla="*/ 374498 w 606439"/>
              <a:gd name="connsiteY44" fmla="*/ 138396 h 523454"/>
              <a:gd name="connsiteX45" fmla="*/ 303203 w 606439"/>
              <a:gd name="connsiteY45" fmla="*/ 239005 h 523454"/>
              <a:gd name="connsiteX46" fmla="*/ 232013 w 606439"/>
              <a:gd name="connsiteY46" fmla="*/ 138396 h 523454"/>
              <a:gd name="connsiteX47" fmla="*/ 303203 w 606439"/>
              <a:gd name="connsiteY47" fmla="*/ 68448 h 523454"/>
              <a:gd name="connsiteX48" fmla="*/ 41629 w 606439"/>
              <a:gd name="connsiteY48" fmla="*/ 41570 h 523454"/>
              <a:gd name="connsiteX49" fmla="*/ 41629 w 606439"/>
              <a:gd name="connsiteY49" fmla="*/ 406450 h 523454"/>
              <a:gd name="connsiteX50" fmla="*/ 564810 w 606439"/>
              <a:gd name="connsiteY50" fmla="*/ 406450 h 523454"/>
              <a:gd name="connsiteX51" fmla="*/ 564810 w 606439"/>
              <a:gd name="connsiteY51" fmla="*/ 41570 h 523454"/>
              <a:gd name="connsiteX52" fmla="*/ 27787 w 606439"/>
              <a:gd name="connsiteY52" fmla="*/ 0 h 523454"/>
              <a:gd name="connsiteX53" fmla="*/ 578651 w 606439"/>
              <a:gd name="connsiteY53" fmla="*/ 0 h 523454"/>
              <a:gd name="connsiteX54" fmla="*/ 606439 w 606439"/>
              <a:gd name="connsiteY54" fmla="*/ 27644 h 523454"/>
              <a:gd name="connsiteX55" fmla="*/ 606439 w 606439"/>
              <a:gd name="connsiteY55" fmla="*/ 420376 h 523454"/>
              <a:gd name="connsiteX56" fmla="*/ 578651 w 606439"/>
              <a:gd name="connsiteY56" fmla="*/ 448020 h 523454"/>
              <a:gd name="connsiteX57" fmla="*/ 27787 w 606439"/>
              <a:gd name="connsiteY57" fmla="*/ 448020 h 523454"/>
              <a:gd name="connsiteX58" fmla="*/ 0 w 606439"/>
              <a:gd name="connsiteY58" fmla="*/ 420376 h 523454"/>
              <a:gd name="connsiteX59" fmla="*/ 0 w 606439"/>
              <a:gd name="connsiteY59" fmla="*/ 27644 h 523454"/>
              <a:gd name="connsiteX60" fmla="*/ 27787 w 606439"/>
              <a:gd name="connsiteY60" fmla="*/ 0 h 5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439" h="523454">
                <a:moveTo>
                  <a:pt x="222210" y="476810"/>
                </a:moveTo>
                <a:lnTo>
                  <a:pt x="591037" y="476810"/>
                </a:lnTo>
                <a:cubicBezTo>
                  <a:pt x="599571" y="476810"/>
                  <a:pt x="606439" y="483662"/>
                  <a:pt x="606439" y="492071"/>
                </a:cubicBezTo>
                <a:cubicBezTo>
                  <a:pt x="606439" y="500583"/>
                  <a:pt x="599571" y="507435"/>
                  <a:pt x="591037" y="507435"/>
                </a:cubicBezTo>
                <a:lnTo>
                  <a:pt x="222210" y="507435"/>
                </a:lnTo>
                <a:close/>
                <a:moveTo>
                  <a:pt x="15301" y="476810"/>
                </a:moveTo>
                <a:lnTo>
                  <a:pt x="163006" y="476810"/>
                </a:lnTo>
                <a:lnTo>
                  <a:pt x="163006" y="507435"/>
                </a:lnTo>
                <a:lnTo>
                  <a:pt x="15301" y="507435"/>
                </a:lnTo>
                <a:cubicBezTo>
                  <a:pt x="6870" y="507435"/>
                  <a:pt x="0" y="500583"/>
                  <a:pt x="0" y="492071"/>
                </a:cubicBezTo>
                <a:cubicBezTo>
                  <a:pt x="0" y="483662"/>
                  <a:pt x="6870" y="476810"/>
                  <a:pt x="15301" y="476810"/>
                </a:cubicBezTo>
                <a:close/>
                <a:moveTo>
                  <a:pt x="192556" y="460792"/>
                </a:moveTo>
                <a:cubicBezTo>
                  <a:pt x="202744" y="460792"/>
                  <a:pt x="211061" y="469001"/>
                  <a:pt x="211061" y="479185"/>
                </a:cubicBezTo>
                <a:lnTo>
                  <a:pt x="211061" y="505061"/>
                </a:lnTo>
                <a:cubicBezTo>
                  <a:pt x="211061" y="515245"/>
                  <a:pt x="202744" y="523454"/>
                  <a:pt x="192556" y="523454"/>
                </a:cubicBezTo>
                <a:cubicBezTo>
                  <a:pt x="182472" y="523454"/>
                  <a:pt x="174155" y="515245"/>
                  <a:pt x="174155" y="505061"/>
                </a:cubicBezTo>
                <a:lnTo>
                  <a:pt x="174155" y="479185"/>
                </a:lnTo>
                <a:cubicBezTo>
                  <a:pt x="174155" y="469001"/>
                  <a:pt x="182472" y="460792"/>
                  <a:pt x="192556" y="460792"/>
                </a:cubicBezTo>
                <a:close/>
                <a:moveTo>
                  <a:pt x="270917" y="230890"/>
                </a:moveTo>
                <a:lnTo>
                  <a:pt x="301415" y="261132"/>
                </a:lnTo>
                <a:lnTo>
                  <a:pt x="288300" y="349051"/>
                </a:lnTo>
                <a:cubicBezTo>
                  <a:pt x="288300" y="349363"/>
                  <a:pt x="288300" y="349675"/>
                  <a:pt x="288508" y="349883"/>
                </a:cubicBezTo>
                <a:lnTo>
                  <a:pt x="302248" y="368693"/>
                </a:lnTo>
                <a:cubicBezTo>
                  <a:pt x="302456" y="369005"/>
                  <a:pt x="302872" y="369109"/>
                  <a:pt x="303185" y="369109"/>
                </a:cubicBezTo>
                <a:cubicBezTo>
                  <a:pt x="303601" y="369109"/>
                  <a:pt x="303913" y="369005"/>
                  <a:pt x="304122" y="368693"/>
                </a:cubicBezTo>
                <a:lnTo>
                  <a:pt x="317965" y="349883"/>
                </a:lnTo>
                <a:cubicBezTo>
                  <a:pt x="318069" y="349675"/>
                  <a:pt x="318174" y="349363"/>
                  <a:pt x="318174" y="349051"/>
                </a:cubicBezTo>
                <a:lnTo>
                  <a:pt x="304954" y="261132"/>
                </a:lnTo>
                <a:lnTo>
                  <a:pt x="335452" y="230890"/>
                </a:lnTo>
                <a:lnTo>
                  <a:pt x="354501" y="246894"/>
                </a:lnTo>
                <a:lnTo>
                  <a:pt x="393950" y="265081"/>
                </a:lnTo>
                <a:cubicBezTo>
                  <a:pt x="399779" y="267471"/>
                  <a:pt x="405920" y="271316"/>
                  <a:pt x="408523" y="277344"/>
                </a:cubicBezTo>
                <a:cubicBezTo>
                  <a:pt x="408523" y="277344"/>
                  <a:pt x="451407" y="379501"/>
                  <a:pt x="428091" y="379501"/>
                </a:cubicBezTo>
                <a:lnTo>
                  <a:pt x="178278" y="379501"/>
                </a:lnTo>
                <a:cubicBezTo>
                  <a:pt x="154962" y="379501"/>
                  <a:pt x="197951" y="277344"/>
                  <a:pt x="197951" y="277344"/>
                </a:cubicBezTo>
                <a:cubicBezTo>
                  <a:pt x="200865" y="271108"/>
                  <a:pt x="206590" y="267471"/>
                  <a:pt x="212419" y="265081"/>
                </a:cubicBezTo>
                <a:lnTo>
                  <a:pt x="251973" y="246894"/>
                </a:lnTo>
                <a:close/>
                <a:moveTo>
                  <a:pt x="276624" y="129744"/>
                </a:moveTo>
                <a:cubicBezTo>
                  <a:pt x="263028" y="128497"/>
                  <a:pt x="246896" y="135746"/>
                  <a:pt x="249082" y="154506"/>
                </a:cubicBezTo>
                <a:cubicBezTo>
                  <a:pt x="253245" y="189116"/>
                  <a:pt x="273645" y="223727"/>
                  <a:pt x="303203" y="223727"/>
                </a:cubicBezTo>
                <a:cubicBezTo>
                  <a:pt x="331409" y="223727"/>
                  <a:pt x="357013" y="182049"/>
                  <a:pt x="357325" y="154506"/>
                </a:cubicBezTo>
                <a:cubicBezTo>
                  <a:pt x="357845" y="108463"/>
                  <a:pt x="325789" y="159911"/>
                  <a:pt x="288944" y="155961"/>
                </a:cubicBezTo>
                <a:cubicBezTo>
                  <a:pt x="301278" y="140735"/>
                  <a:pt x="290219" y="130991"/>
                  <a:pt x="276624" y="129744"/>
                </a:cubicBezTo>
                <a:close/>
                <a:moveTo>
                  <a:pt x="303203" y="68448"/>
                </a:moveTo>
                <a:cubicBezTo>
                  <a:pt x="354098" y="68448"/>
                  <a:pt x="374914" y="94640"/>
                  <a:pt x="374498" y="138396"/>
                </a:cubicBezTo>
                <a:cubicBezTo>
                  <a:pt x="373769" y="201381"/>
                  <a:pt x="333386" y="239005"/>
                  <a:pt x="303203" y="239005"/>
                </a:cubicBezTo>
                <a:cubicBezTo>
                  <a:pt x="268024" y="239005"/>
                  <a:pt x="232637" y="201381"/>
                  <a:pt x="232013" y="138396"/>
                </a:cubicBezTo>
                <a:cubicBezTo>
                  <a:pt x="231596" y="94640"/>
                  <a:pt x="252412" y="68448"/>
                  <a:pt x="303203" y="68448"/>
                </a:cubicBezTo>
                <a:close/>
                <a:moveTo>
                  <a:pt x="41629" y="41570"/>
                </a:moveTo>
                <a:lnTo>
                  <a:pt x="41629" y="406450"/>
                </a:lnTo>
                <a:lnTo>
                  <a:pt x="564810" y="406450"/>
                </a:lnTo>
                <a:lnTo>
                  <a:pt x="564810" y="41570"/>
                </a:lnTo>
                <a:close/>
                <a:moveTo>
                  <a:pt x="27787" y="0"/>
                </a:moveTo>
                <a:lnTo>
                  <a:pt x="578651" y="0"/>
                </a:lnTo>
                <a:cubicBezTo>
                  <a:pt x="593950" y="0"/>
                  <a:pt x="606439" y="12367"/>
                  <a:pt x="606439" y="27644"/>
                </a:cubicBezTo>
                <a:lnTo>
                  <a:pt x="606439" y="420376"/>
                </a:lnTo>
                <a:cubicBezTo>
                  <a:pt x="606439" y="435653"/>
                  <a:pt x="593950" y="448020"/>
                  <a:pt x="578651" y="448020"/>
                </a:cubicBezTo>
                <a:lnTo>
                  <a:pt x="27787" y="448020"/>
                </a:lnTo>
                <a:cubicBezTo>
                  <a:pt x="12385" y="448020"/>
                  <a:pt x="0" y="435653"/>
                  <a:pt x="0" y="420376"/>
                </a:cubicBezTo>
                <a:lnTo>
                  <a:pt x="0" y="27644"/>
                </a:lnTo>
                <a:cubicBezTo>
                  <a:pt x="0" y="12367"/>
                  <a:pt x="12385" y="0"/>
                  <a:pt x="27787" y="0"/>
                </a:cubicBezTo>
                <a:close/>
              </a:path>
            </a:pathLst>
          </a:custGeom>
          <a:solidFill>
            <a:srgbClr val="4679A7"/>
          </a:solidFill>
          <a:ln>
            <a:noFill/>
          </a:ln>
        </p:spPr>
      </p:sp>
      <p:sp>
        <p:nvSpPr>
          <p:cNvPr id="57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组员及分工</a:t>
            </a:r>
            <a:endParaRPr lang="en-US" altLang="zh-CN" sz="2800" b="1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887273" y="122096"/>
            <a:ext cx="487488" cy="537935"/>
            <a:chOff x="9473648" y="1406690"/>
            <a:chExt cx="1107403" cy="1222002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70" name="组合 69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71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4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75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77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50" name="video-lecture_68278">
            <a:extLst>
              <a:ext uri="{FF2B5EF4-FFF2-40B4-BE49-F238E27FC236}">
                <a16:creationId xmlns:a16="http://schemas.microsoft.com/office/drawing/2014/main" id="{3314D211-1AFA-455E-AFEF-9880F92FC209}"/>
              </a:ext>
            </a:extLst>
          </p:cNvPr>
          <p:cNvSpPr>
            <a:spLocks noChangeAspect="1"/>
          </p:cNvSpPr>
          <p:nvPr/>
        </p:nvSpPr>
        <p:spPr bwMode="auto">
          <a:xfrm>
            <a:off x="10594070" y="2022483"/>
            <a:ext cx="530883" cy="458236"/>
          </a:xfrm>
          <a:custGeom>
            <a:avLst/>
            <a:gdLst>
              <a:gd name="connsiteX0" fmla="*/ 222210 w 606439"/>
              <a:gd name="connsiteY0" fmla="*/ 476810 h 523454"/>
              <a:gd name="connsiteX1" fmla="*/ 591037 w 606439"/>
              <a:gd name="connsiteY1" fmla="*/ 476810 h 523454"/>
              <a:gd name="connsiteX2" fmla="*/ 606439 w 606439"/>
              <a:gd name="connsiteY2" fmla="*/ 492071 h 523454"/>
              <a:gd name="connsiteX3" fmla="*/ 591037 w 606439"/>
              <a:gd name="connsiteY3" fmla="*/ 507435 h 523454"/>
              <a:gd name="connsiteX4" fmla="*/ 222210 w 606439"/>
              <a:gd name="connsiteY4" fmla="*/ 507435 h 523454"/>
              <a:gd name="connsiteX5" fmla="*/ 15301 w 606439"/>
              <a:gd name="connsiteY5" fmla="*/ 476810 h 523454"/>
              <a:gd name="connsiteX6" fmla="*/ 163006 w 606439"/>
              <a:gd name="connsiteY6" fmla="*/ 476810 h 523454"/>
              <a:gd name="connsiteX7" fmla="*/ 163006 w 606439"/>
              <a:gd name="connsiteY7" fmla="*/ 507435 h 523454"/>
              <a:gd name="connsiteX8" fmla="*/ 15301 w 606439"/>
              <a:gd name="connsiteY8" fmla="*/ 507435 h 523454"/>
              <a:gd name="connsiteX9" fmla="*/ 0 w 606439"/>
              <a:gd name="connsiteY9" fmla="*/ 492071 h 523454"/>
              <a:gd name="connsiteX10" fmla="*/ 15301 w 606439"/>
              <a:gd name="connsiteY10" fmla="*/ 476810 h 523454"/>
              <a:gd name="connsiteX11" fmla="*/ 192556 w 606439"/>
              <a:gd name="connsiteY11" fmla="*/ 460792 h 523454"/>
              <a:gd name="connsiteX12" fmla="*/ 211061 w 606439"/>
              <a:gd name="connsiteY12" fmla="*/ 479185 h 523454"/>
              <a:gd name="connsiteX13" fmla="*/ 211061 w 606439"/>
              <a:gd name="connsiteY13" fmla="*/ 505061 h 523454"/>
              <a:gd name="connsiteX14" fmla="*/ 192556 w 606439"/>
              <a:gd name="connsiteY14" fmla="*/ 523454 h 523454"/>
              <a:gd name="connsiteX15" fmla="*/ 174155 w 606439"/>
              <a:gd name="connsiteY15" fmla="*/ 505061 h 523454"/>
              <a:gd name="connsiteX16" fmla="*/ 174155 w 606439"/>
              <a:gd name="connsiteY16" fmla="*/ 479185 h 523454"/>
              <a:gd name="connsiteX17" fmla="*/ 192556 w 606439"/>
              <a:gd name="connsiteY17" fmla="*/ 460792 h 523454"/>
              <a:gd name="connsiteX18" fmla="*/ 270917 w 606439"/>
              <a:gd name="connsiteY18" fmla="*/ 230890 h 523454"/>
              <a:gd name="connsiteX19" fmla="*/ 301415 w 606439"/>
              <a:gd name="connsiteY19" fmla="*/ 261132 h 523454"/>
              <a:gd name="connsiteX20" fmla="*/ 288300 w 606439"/>
              <a:gd name="connsiteY20" fmla="*/ 349051 h 523454"/>
              <a:gd name="connsiteX21" fmla="*/ 288508 w 606439"/>
              <a:gd name="connsiteY21" fmla="*/ 349883 h 523454"/>
              <a:gd name="connsiteX22" fmla="*/ 302248 w 606439"/>
              <a:gd name="connsiteY22" fmla="*/ 368693 h 523454"/>
              <a:gd name="connsiteX23" fmla="*/ 303185 w 606439"/>
              <a:gd name="connsiteY23" fmla="*/ 369109 h 523454"/>
              <a:gd name="connsiteX24" fmla="*/ 304122 w 606439"/>
              <a:gd name="connsiteY24" fmla="*/ 368693 h 523454"/>
              <a:gd name="connsiteX25" fmla="*/ 317965 w 606439"/>
              <a:gd name="connsiteY25" fmla="*/ 349883 h 523454"/>
              <a:gd name="connsiteX26" fmla="*/ 318174 w 606439"/>
              <a:gd name="connsiteY26" fmla="*/ 349051 h 523454"/>
              <a:gd name="connsiteX27" fmla="*/ 304954 w 606439"/>
              <a:gd name="connsiteY27" fmla="*/ 261132 h 523454"/>
              <a:gd name="connsiteX28" fmla="*/ 335452 w 606439"/>
              <a:gd name="connsiteY28" fmla="*/ 230890 h 523454"/>
              <a:gd name="connsiteX29" fmla="*/ 354501 w 606439"/>
              <a:gd name="connsiteY29" fmla="*/ 246894 h 523454"/>
              <a:gd name="connsiteX30" fmla="*/ 393950 w 606439"/>
              <a:gd name="connsiteY30" fmla="*/ 265081 h 523454"/>
              <a:gd name="connsiteX31" fmla="*/ 408523 w 606439"/>
              <a:gd name="connsiteY31" fmla="*/ 277344 h 523454"/>
              <a:gd name="connsiteX32" fmla="*/ 428091 w 606439"/>
              <a:gd name="connsiteY32" fmla="*/ 379501 h 523454"/>
              <a:gd name="connsiteX33" fmla="*/ 178278 w 606439"/>
              <a:gd name="connsiteY33" fmla="*/ 379501 h 523454"/>
              <a:gd name="connsiteX34" fmla="*/ 197951 w 606439"/>
              <a:gd name="connsiteY34" fmla="*/ 277344 h 523454"/>
              <a:gd name="connsiteX35" fmla="*/ 212419 w 606439"/>
              <a:gd name="connsiteY35" fmla="*/ 265081 h 523454"/>
              <a:gd name="connsiteX36" fmla="*/ 251973 w 606439"/>
              <a:gd name="connsiteY36" fmla="*/ 246894 h 523454"/>
              <a:gd name="connsiteX37" fmla="*/ 276624 w 606439"/>
              <a:gd name="connsiteY37" fmla="*/ 129744 h 523454"/>
              <a:gd name="connsiteX38" fmla="*/ 249082 w 606439"/>
              <a:gd name="connsiteY38" fmla="*/ 154506 h 523454"/>
              <a:gd name="connsiteX39" fmla="*/ 303203 w 606439"/>
              <a:gd name="connsiteY39" fmla="*/ 223727 h 523454"/>
              <a:gd name="connsiteX40" fmla="*/ 357325 w 606439"/>
              <a:gd name="connsiteY40" fmla="*/ 154506 h 523454"/>
              <a:gd name="connsiteX41" fmla="*/ 288944 w 606439"/>
              <a:gd name="connsiteY41" fmla="*/ 155961 h 523454"/>
              <a:gd name="connsiteX42" fmla="*/ 276624 w 606439"/>
              <a:gd name="connsiteY42" fmla="*/ 129744 h 523454"/>
              <a:gd name="connsiteX43" fmla="*/ 303203 w 606439"/>
              <a:gd name="connsiteY43" fmla="*/ 68448 h 523454"/>
              <a:gd name="connsiteX44" fmla="*/ 374498 w 606439"/>
              <a:gd name="connsiteY44" fmla="*/ 138396 h 523454"/>
              <a:gd name="connsiteX45" fmla="*/ 303203 w 606439"/>
              <a:gd name="connsiteY45" fmla="*/ 239005 h 523454"/>
              <a:gd name="connsiteX46" fmla="*/ 232013 w 606439"/>
              <a:gd name="connsiteY46" fmla="*/ 138396 h 523454"/>
              <a:gd name="connsiteX47" fmla="*/ 303203 w 606439"/>
              <a:gd name="connsiteY47" fmla="*/ 68448 h 523454"/>
              <a:gd name="connsiteX48" fmla="*/ 41629 w 606439"/>
              <a:gd name="connsiteY48" fmla="*/ 41570 h 523454"/>
              <a:gd name="connsiteX49" fmla="*/ 41629 w 606439"/>
              <a:gd name="connsiteY49" fmla="*/ 406450 h 523454"/>
              <a:gd name="connsiteX50" fmla="*/ 564810 w 606439"/>
              <a:gd name="connsiteY50" fmla="*/ 406450 h 523454"/>
              <a:gd name="connsiteX51" fmla="*/ 564810 w 606439"/>
              <a:gd name="connsiteY51" fmla="*/ 41570 h 523454"/>
              <a:gd name="connsiteX52" fmla="*/ 27787 w 606439"/>
              <a:gd name="connsiteY52" fmla="*/ 0 h 523454"/>
              <a:gd name="connsiteX53" fmla="*/ 578651 w 606439"/>
              <a:gd name="connsiteY53" fmla="*/ 0 h 523454"/>
              <a:gd name="connsiteX54" fmla="*/ 606439 w 606439"/>
              <a:gd name="connsiteY54" fmla="*/ 27644 h 523454"/>
              <a:gd name="connsiteX55" fmla="*/ 606439 w 606439"/>
              <a:gd name="connsiteY55" fmla="*/ 420376 h 523454"/>
              <a:gd name="connsiteX56" fmla="*/ 578651 w 606439"/>
              <a:gd name="connsiteY56" fmla="*/ 448020 h 523454"/>
              <a:gd name="connsiteX57" fmla="*/ 27787 w 606439"/>
              <a:gd name="connsiteY57" fmla="*/ 448020 h 523454"/>
              <a:gd name="connsiteX58" fmla="*/ 0 w 606439"/>
              <a:gd name="connsiteY58" fmla="*/ 420376 h 523454"/>
              <a:gd name="connsiteX59" fmla="*/ 0 w 606439"/>
              <a:gd name="connsiteY59" fmla="*/ 27644 h 523454"/>
              <a:gd name="connsiteX60" fmla="*/ 27787 w 606439"/>
              <a:gd name="connsiteY60" fmla="*/ 0 h 5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439" h="523454">
                <a:moveTo>
                  <a:pt x="222210" y="476810"/>
                </a:moveTo>
                <a:lnTo>
                  <a:pt x="591037" y="476810"/>
                </a:lnTo>
                <a:cubicBezTo>
                  <a:pt x="599571" y="476810"/>
                  <a:pt x="606439" y="483662"/>
                  <a:pt x="606439" y="492071"/>
                </a:cubicBezTo>
                <a:cubicBezTo>
                  <a:pt x="606439" y="500583"/>
                  <a:pt x="599571" y="507435"/>
                  <a:pt x="591037" y="507435"/>
                </a:cubicBezTo>
                <a:lnTo>
                  <a:pt x="222210" y="507435"/>
                </a:lnTo>
                <a:close/>
                <a:moveTo>
                  <a:pt x="15301" y="476810"/>
                </a:moveTo>
                <a:lnTo>
                  <a:pt x="163006" y="476810"/>
                </a:lnTo>
                <a:lnTo>
                  <a:pt x="163006" y="507435"/>
                </a:lnTo>
                <a:lnTo>
                  <a:pt x="15301" y="507435"/>
                </a:lnTo>
                <a:cubicBezTo>
                  <a:pt x="6870" y="507435"/>
                  <a:pt x="0" y="500583"/>
                  <a:pt x="0" y="492071"/>
                </a:cubicBezTo>
                <a:cubicBezTo>
                  <a:pt x="0" y="483662"/>
                  <a:pt x="6870" y="476810"/>
                  <a:pt x="15301" y="476810"/>
                </a:cubicBezTo>
                <a:close/>
                <a:moveTo>
                  <a:pt x="192556" y="460792"/>
                </a:moveTo>
                <a:cubicBezTo>
                  <a:pt x="202744" y="460792"/>
                  <a:pt x="211061" y="469001"/>
                  <a:pt x="211061" y="479185"/>
                </a:cubicBezTo>
                <a:lnTo>
                  <a:pt x="211061" y="505061"/>
                </a:lnTo>
                <a:cubicBezTo>
                  <a:pt x="211061" y="515245"/>
                  <a:pt x="202744" y="523454"/>
                  <a:pt x="192556" y="523454"/>
                </a:cubicBezTo>
                <a:cubicBezTo>
                  <a:pt x="182472" y="523454"/>
                  <a:pt x="174155" y="515245"/>
                  <a:pt x="174155" y="505061"/>
                </a:cubicBezTo>
                <a:lnTo>
                  <a:pt x="174155" y="479185"/>
                </a:lnTo>
                <a:cubicBezTo>
                  <a:pt x="174155" y="469001"/>
                  <a:pt x="182472" y="460792"/>
                  <a:pt x="192556" y="460792"/>
                </a:cubicBezTo>
                <a:close/>
                <a:moveTo>
                  <a:pt x="270917" y="230890"/>
                </a:moveTo>
                <a:lnTo>
                  <a:pt x="301415" y="261132"/>
                </a:lnTo>
                <a:lnTo>
                  <a:pt x="288300" y="349051"/>
                </a:lnTo>
                <a:cubicBezTo>
                  <a:pt x="288300" y="349363"/>
                  <a:pt x="288300" y="349675"/>
                  <a:pt x="288508" y="349883"/>
                </a:cubicBezTo>
                <a:lnTo>
                  <a:pt x="302248" y="368693"/>
                </a:lnTo>
                <a:cubicBezTo>
                  <a:pt x="302456" y="369005"/>
                  <a:pt x="302872" y="369109"/>
                  <a:pt x="303185" y="369109"/>
                </a:cubicBezTo>
                <a:cubicBezTo>
                  <a:pt x="303601" y="369109"/>
                  <a:pt x="303913" y="369005"/>
                  <a:pt x="304122" y="368693"/>
                </a:cubicBezTo>
                <a:lnTo>
                  <a:pt x="317965" y="349883"/>
                </a:lnTo>
                <a:cubicBezTo>
                  <a:pt x="318069" y="349675"/>
                  <a:pt x="318174" y="349363"/>
                  <a:pt x="318174" y="349051"/>
                </a:cubicBezTo>
                <a:lnTo>
                  <a:pt x="304954" y="261132"/>
                </a:lnTo>
                <a:lnTo>
                  <a:pt x="335452" y="230890"/>
                </a:lnTo>
                <a:lnTo>
                  <a:pt x="354501" y="246894"/>
                </a:lnTo>
                <a:lnTo>
                  <a:pt x="393950" y="265081"/>
                </a:lnTo>
                <a:cubicBezTo>
                  <a:pt x="399779" y="267471"/>
                  <a:pt x="405920" y="271316"/>
                  <a:pt x="408523" y="277344"/>
                </a:cubicBezTo>
                <a:cubicBezTo>
                  <a:pt x="408523" y="277344"/>
                  <a:pt x="451407" y="379501"/>
                  <a:pt x="428091" y="379501"/>
                </a:cubicBezTo>
                <a:lnTo>
                  <a:pt x="178278" y="379501"/>
                </a:lnTo>
                <a:cubicBezTo>
                  <a:pt x="154962" y="379501"/>
                  <a:pt x="197951" y="277344"/>
                  <a:pt x="197951" y="277344"/>
                </a:cubicBezTo>
                <a:cubicBezTo>
                  <a:pt x="200865" y="271108"/>
                  <a:pt x="206590" y="267471"/>
                  <a:pt x="212419" y="265081"/>
                </a:cubicBezTo>
                <a:lnTo>
                  <a:pt x="251973" y="246894"/>
                </a:lnTo>
                <a:close/>
                <a:moveTo>
                  <a:pt x="276624" y="129744"/>
                </a:moveTo>
                <a:cubicBezTo>
                  <a:pt x="263028" y="128497"/>
                  <a:pt x="246896" y="135746"/>
                  <a:pt x="249082" y="154506"/>
                </a:cubicBezTo>
                <a:cubicBezTo>
                  <a:pt x="253245" y="189116"/>
                  <a:pt x="273645" y="223727"/>
                  <a:pt x="303203" y="223727"/>
                </a:cubicBezTo>
                <a:cubicBezTo>
                  <a:pt x="331409" y="223727"/>
                  <a:pt x="357013" y="182049"/>
                  <a:pt x="357325" y="154506"/>
                </a:cubicBezTo>
                <a:cubicBezTo>
                  <a:pt x="357845" y="108463"/>
                  <a:pt x="325789" y="159911"/>
                  <a:pt x="288944" y="155961"/>
                </a:cubicBezTo>
                <a:cubicBezTo>
                  <a:pt x="301278" y="140735"/>
                  <a:pt x="290219" y="130991"/>
                  <a:pt x="276624" y="129744"/>
                </a:cubicBezTo>
                <a:close/>
                <a:moveTo>
                  <a:pt x="303203" y="68448"/>
                </a:moveTo>
                <a:cubicBezTo>
                  <a:pt x="354098" y="68448"/>
                  <a:pt x="374914" y="94640"/>
                  <a:pt x="374498" y="138396"/>
                </a:cubicBezTo>
                <a:cubicBezTo>
                  <a:pt x="373769" y="201381"/>
                  <a:pt x="333386" y="239005"/>
                  <a:pt x="303203" y="239005"/>
                </a:cubicBezTo>
                <a:cubicBezTo>
                  <a:pt x="268024" y="239005"/>
                  <a:pt x="232637" y="201381"/>
                  <a:pt x="232013" y="138396"/>
                </a:cubicBezTo>
                <a:cubicBezTo>
                  <a:pt x="231596" y="94640"/>
                  <a:pt x="252412" y="68448"/>
                  <a:pt x="303203" y="68448"/>
                </a:cubicBezTo>
                <a:close/>
                <a:moveTo>
                  <a:pt x="41629" y="41570"/>
                </a:moveTo>
                <a:lnTo>
                  <a:pt x="41629" y="406450"/>
                </a:lnTo>
                <a:lnTo>
                  <a:pt x="564810" y="406450"/>
                </a:lnTo>
                <a:lnTo>
                  <a:pt x="564810" y="41570"/>
                </a:lnTo>
                <a:close/>
                <a:moveTo>
                  <a:pt x="27787" y="0"/>
                </a:moveTo>
                <a:lnTo>
                  <a:pt x="578651" y="0"/>
                </a:lnTo>
                <a:cubicBezTo>
                  <a:pt x="593950" y="0"/>
                  <a:pt x="606439" y="12367"/>
                  <a:pt x="606439" y="27644"/>
                </a:cubicBezTo>
                <a:lnTo>
                  <a:pt x="606439" y="420376"/>
                </a:lnTo>
                <a:cubicBezTo>
                  <a:pt x="606439" y="435653"/>
                  <a:pt x="593950" y="448020"/>
                  <a:pt x="578651" y="448020"/>
                </a:cubicBezTo>
                <a:lnTo>
                  <a:pt x="27787" y="448020"/>
                </a:lnTo>
                <a:cubicBezTo>
                  <a:pt x="12385" y="448020"/>
                  <a:pt x="0" y="435653"/>
                  <a:pt x="0" y="420376"/>
                </a:cubicBezTo>
                <a:lnTo>
                  <a:pt x="0" y="27644"/>
                </a:lnTo>
                <a:cubicBezTo>
                  <a:pt x="0" y="12367"/>
                  <a:pt x="12385" y="0"/>
                  <a:pt x="27787" y="0"/>
                </a:cubicBezTo>
                <a:close/>
              </a:path>
            </a:pathLst>
          </a:custGeom>
          <a:solidFill>
            <a:srgbClr val="4679A7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1" name="video-lecture_68278">
            <a:extLst>
              <a:ext uri="{FF2B5EF4-FFF2-40B4-BE49-F238E27FC236}">
                <a16:creationId xmlns:a16="http://schemas.microsoft.com/office/drawing/2014/main" id="{3591EDAB-01C9-4334-A010-7E7FDBE7F4C0}"/>
              </a:ext>
            </a:extLst>
          </p:cNvPr>
          <p:cNvSpPr>
            <a:spLocks noChangeAspect="1"/>
          </p:cNvSpPr>
          <p:nvPr/>
        </p:nvSpPr>
        <p:spPr bwMode="auto">
          <a:xfrm>
            <a:off x="6866046" y="2022829"/>
            <a:ext cx="530883" cy="458236"/>
          </a:xfrm>
          <a:custGeom>
            <a:avLst/>
            <a:gdLst>
              <a:gd name="connsiteX0" fmla="*/ 222210 w 606439"/>
              <a:gd name="connsiteY0" fmla="*/ 476810 h 523454"/>
              <a:gd name="connsiteX1" fmla="*/ 591037 w 606439"/>
              <a:gd name="connsiteY1" fmla="*/ 476810 h 523454"/>
              <a:gd name="connsiteX2" fmla="*/ 606439 w 606439"/>
              <a:gd name="connsiteY2" fmla="*/ 492071 h 523454"/>
              <a:gd name="connsiteX3" fmla="*/ 591037 w 606439"/>
              <a:gd name="connsiteY3" fmla="*/ 507435 h 523454"/>
              <a:gd name="connsiteX4" fmla="*/ 222210 w 606439"/>
              <a:gd name="connsiteY4" fmla="*/ 507435 h 523454"/>
              <a:gd name="connsiteX5" fmla="*/ 15301 w 606439"/>
              <a:gd name="connsiteY5" fmla="*/ 476810 h 523454"/>
              <a:gd name="connsiteX6" fmla="*/ 163006 w 606439"/>
              <a:gd name="connsiteY6" fmla="*/ 476810 h 523454"/>
              <a:gd name="connsiteX7" fmla="*/ 163006 w 606439"/>
              <a:gd name="connsiteY7" fmla="*/ 507435 h 523454"/>
              <a:gd name="connsiteX8" fmla="*/ 15301 w 606439"/>
              <a:gd name="connsiteY8" fmla="*/ 507435 h 523454"/>
              <a:gd name="connsiteX9" fmla="*/ 0 w 606439"/>
              <a:gd name="connsiteY9" fmla="*/ 492071 h 523454"/>
              <a:gd name="connsiteX10" fmla="*/ 15301 w 606439"/>
              <a:gd name="connsiteY10" fmla="*/ 476810 h 523454"/>
              <a:gd name="connsiteX11" fmla="*/ 192556 w 606439"/>
              <a:gd name="connsiteY11" fmla="*/ 460792 h 523454"/>
              <a:gd name="connsiteX12" fmla="*/ 211061 w 606439"/>
              <a:gd name="connsiteY12" fmla="*/ 479185 h 523454"/>
              <a:gd name="connsiteX13" fmla="*/ 211061 w 606439"/>
              <a:gd name="connsiteY13" fmla="*/ 505061 h 523454"/>
              <a:gd name="connsiteX14" fmla="*/ 192556 w 606439"/>
              <a:gd name="connsiteY14" fmla="*/ 523454 h 523454"/>
              <a:gd name="connsiteX15" fmla="*/ 174155 w 606439"/>
              <a:gd name="connsiteY15" fmla="*/ 505061 h 523454"/>
              <a:gd name="connsiteX16" fmla="*/ 174155 w 606439"/>
              <a:gd name="connsiteY16" fmla="*/ 479185 h 523454"/>
              <a:gd name="connsiteX17" fmla="*/ 192556 w 606439"/>
              <a:gd name="connsiteY17" fmla="*/ 460792 h 523454"/>
              <a:gd name="connsiteX18" fmla="*/ 270917 w 606439"/>
              <a:gd name="connsiteY18" fmla="*/ 230890 h 523454"/>
              <a:gd name="connsiteX19" fmla="*/ 301415 w 606439"/>
              <a:gd name="connsiteY19" fmla="*/ 261132 h 523454"/>
              <a:gd name="connsiteX20" fmla="*/ 288300 w 606439"/>
              <a:gd name="connsiteY20" fmla="*/ 349051 h 523454"/>
              <a:gd name="connsiteX21" fmla="*/ 288508 w 606439"/>
              <a:gd name="connsiteY21" fmla="*/ 349883 h 523454"/>
              <a:gd name="connsiteX22" fmla="*/ 302248 w 606439"/>
              <a:gd name="connsiteY22" fmla="*/ 368693 h 523454"/>
              <a:gd name="connsiteX23" fmla="*/ 303185 w 606439"/>
              <a:gd name="connsiteY23" fmla="*/ 369109 h 523454"/>
              <a:gd name="connsiteX24" fmla="*/ 304122 w 606439"/>
              <a:gd name="connsiteY24" fmla="*/ 368693 h 523454"/>
              <a:gd name="connsiteX25" fmla="*/ 317965 w 606439"/>
              <a:gd name="connsiteY25" fmla="*/ 349883 h 523454"/>
              <a:gd name="connsiteX26" fmla="*/ 318174 w 606439"/>
              <a:gd name="connsiteY26" fmla="*/ 349051 h 523454"/>
              <a:gd name="connsiteX27" fmla="*/ 304954 w 606439"/>
              <a:gd name="connsiteY27" fmla="*/ 261132 h 523454"/>
              <a:gd name="connsiteX28" fmla="*/ 335452 w 606439"/>
              <a:gd name="connsiteY28" fmla="*/ 230890 h 523454"/>
              <a:gd name="connsiteX29" fmla="*/ 354501 w 606439"/>
              <a:gd name="connsiteY29" fmla="*/ 246894 h 523454"/>
              <a:gd name="connsiteX30" fmla="*/ 393950 w 606439"/>
              <a:gd name="connsiteY30" fmla="*/ 265081 h 523454"/>
              <a:gd name="connsiteX31" fmla="*/ 408523 w 606439"/>
              <a:gd name="connsiteY31" fmla="*/ 277344 h 523454"/>
              <a:gd name="connsiteX32" fmla="*/ 428091 w 606439"/>
              <a:gd name="connsiteY32" fmla="*/ 379501 h 523454"/>
              <a:gd name="connsiteX33" fmla="*/ 178278 w 606439"/>
              <a:gd name="connsiteY33" fmla="*/ 379501 h 523454"/>
              <a:gd name="connsiteX34" fmla="*/ 197951 w 606439"/>
              <a:gd name="connsiteY34" fmla="*/ 277344 h 523454"/>
              <a:gd name="connsiteX35" fmla="*/ 212419 w 606439"/>
              <a:gd name="connsiteY35" fmla="*/ 265081 h 523454"/>
              <a:gd name="connsiteX36" fmla="*/ 251973 w 606439"/>
              <a:gd name="connsiteY36" fmla="*/ 246894 h 523454"/>
              <a:gd name="connsiteX37" fmla="*/ 276624 w 606439"/>
              <a:gd name="connsiteY37" fmla="*/ 129744 h 523454"/>
              <a:gd name="connsiteX38" fmla="*/ 249082 w 606439"/>
              <a:gd name="connsiteY38" fmla="*/ 154506 h 523454"/>
              <a:gd name="connsiteX39" fmla="*/ 303203 w 606439"/>
              <a:gd name="connsiteY39" fmla="*/ 223727 h 523454"/>
              <a:gd name="connsiteX40" fmla="*/ 357325 w 606439"/>
              <a:gd name="connsiteY40" fmla="*/ 154506 h 523454"/>
              <a:gd name="connsiteX41" fmla="*/ 288944 w 606439"/>
              <a:gd name="connsiteY41" fmla="*/ 155961 h 523454"/>
              <a:gd name="connsiteX42" fmla="*/ 276624 w 606439"/>
              <a:gd name="connsiteY42" fmla="*/ 129744 h 523454"/>
              <a:gd name="connsiteX43" fmla="*/ 303203 w 606439"/>
              <a:gd name="connsiteY43" fmla="*/ 68448 h 523454"/>
              <a:gd name="connsiteX44" fmla="*/ 374498 w 606439"/>
              <a:gd name="connsiteY44" fmla="*/ 138396 h 523454"/>
              <a:gd name="connsiteX45" fmla="*/ 303203 w 606439"/>
              <a:gd name="connsiteY45" fmla="*/ 239005 h 523454"/>
              <a:gd name="connsiteX46" fmla="*/ 232013 w 606439"/>
              <a:gd name="connsiteY46" fmla="*/ 138396 h 523454"/>
              <a:gd name="connsiteX47" fmla="*/ 303203 w 606439"/>
              <a:gd name="connsiteY47" fmla="*/ 68448 h 523454"/>
              <a:gd name="connsiteX48" fmla="*/ 41629 w 606439"/>
              <a:gd name="connsiteY48" fmla="*/ 41570 h 523454"/>
              <a:gd name="connsiteX49" fmla="*/ 41629 w 606439"/>
              <a:gd name="connsiteY49" fmla="*/ 406450 h 523454"/>
              <a:gd name="connsiteX50" fmla="*/ 564810 w 606439"/>
              <a:gd name="connsiteY50" fmla="*/ 406450 h 523454"/>
              <a:gd name="connsiteX51" fmla="*/ 564810 w 606439"/>
              <a:gd name="connsiteY51" fmla="*/ 41570 h 523454"/>
              <a:gd name="connsiteX52" fmla="*/ 27787 w 606439"/>
              <a:gd name="connsiteY52" fmla="*/ 0 h 523454"/>
              <a:gd name="connsiteX53" fmla="*/ 578651 w 606439"/>
              <a:gd name="connsiteY53" fmla="*/ 0 h 523454"/>
              <a:gd name="connsiteX54" fmla="*/ 606439 w 606439"/>
              <a:gd name="connsiteY54" fmla="*/ 27644 h 523454"/>
              <a:gd name="connsiteX55" fmla="*/ 606439 w 606439"/>
              <a:gd name="connsiteY55" fmla="*/ 420376 h 523454"/>
              <a:gd name="connsiteX56" fmla="*/ 578651 w 606439"/>
              <a:gd name="connsiteY56" fmla="*/ 448020 h 523454"/>
              <a:gd name="connsiteX57" fmla="*/ 27787 w 606439"/>
              <a:gd name="connsiteY57" fmla="*/ 448020 h 523454"/>
              <a:gd name="connsiteX58" fmla="*/ 0 w 606439"/>
              <a:gd name="connsiteY58" fmla="*/ 420376 h 523454"/>
              <a:gd name="connsiteX59" fmla="*/ 0 w 606439"/>
              <a:gd name="connsiteY59" fmla="*/ 27644 h 523454"/>
              <a:gd name="connsiteX60" fmla="*/ 27787 w 606439"/>
              <a:gd name="connsiteY60" fmla="*/ 0 h 5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439" h="523454">
                <a:moveTo>
                  <a:pt x="222210" y="476810"/>
                </a:moveTo>
                <a:lnTo>
                  <a:pt x="591037" y="476810"/>
                </a:lnTo>
                <a:cubicBezTo>
                  <a:pt x="599571" y="476810"/>
                  <a:pt x="606439" y="483662"/>
                  <a:pt x="606439" y="492071"/>
                </a:cubicBezTo>
                <a:cubicBezTo>
                  <a:pt x="606439" y="500583"/>
                  <a:pt x="599571" y="507435"/>
                  <a:pt x="591037" y="507435"/>
                </a:cubicBezTo>
                <a:lnTo>
                  <a:pt x="222210" y="507435"/>
                </a:lnTo>
                <a:close/>
                <a:moveTo>
                  <a:pt x="15301" y="476810"/>
                </a:moveTo>
                <a:lnTo>
                  <a:pt x="163006" y="476810"/>
                </a:lnTo>
                <a:lnTo>
                  <a:pt x="163006" y="507435"/>
                </a:lnTo>
                <a:lnTo>
                  <a:pt x="15301" y="507435"/>
                </a:lnTo>
                <a:cubicBezTo>
                  <a:pt x="6870" y="507435"/>
                  <a:pt x="0" y="500583"/>
                  <a:pt x="0" y="492071"/>
                </a:cubicBezTo>
                <a:cubicBezTo>
                  <a:pt x="0" y="483662"/>
                  <a:pt x="6870" y="476810"/>
                  <a:pt x="15301" y="476810"/>
                </a:cubicBezTo>
                <a:close/>
                <a:moveTo>
                  <a:pt x="192556" y="460792"/>
                </a:moveTo>
                <a:cubicBezTo>
                  <a:pt x="202744" y="460792"/>
                  <a:pt x="211061" y="469001"/>
                  <a:pt x="211061" y="479185"/>
                </a:cubicBezTo>
                <a:lnTo>
                  <a:pt x="211061" y="505061"/>
                </a:lnTo>
                <a:cubicBezTo>
                  <a:pt x="211061" y="515245"/>
                  <a:pt x="202744" y="523454"/>
                  <a:pt x="192556" y="523454"/>
                </a:cubicBezTo>
                <a:cubicBezTo>
                  <a:pt x="182472" y="523454"/>
                  <a:pt x="174155" y="515245"/>
                  <a:pt x="174155" y="505061"/>
                </a:cubicBezTo>
                <a:lnTo>
                  <a:pt x="174155" y="479185"/>
                </a:lnTo>
                <a:cubicBezTo>
                  <a:pt x="174155" y="469001"/>
                  <a:pt x="182472" y="460792"/>
                  <a:pt x="192556" y="460792"/>
                </a:cubicBezTo>
                <a:close/>
                <a:moveTo>
                  <a:pt x="270917" y="230890"/>
                </a:moveTo>
                <a:lnTo>
                  <a:pt x="301415" y="261132"/>
                </a:lnTo>
                <a:lnTo>
                  <a:pt x="288300" y="349051"/>
                </a:lnTo>
                <a:cubicBezTo>
                  <a:pt x="288300" y="349363"/>
                  <a:pt x="288300" y="349675"/>
                  <a:pt x="288508" y="349883"/>
                </a:cubicBezTo>
                <a:lnTo>
                  <a:pt x="302248" y="368693"/>
                </a:lnTo>
                <a:cubicBezTo>
                  <a:pt x="302456" y="369005"/>
                  <a:pt x="302872" y="369109"/>
                  <a:pt x="303185" y="369109"/>
                </a:cubicBezTo>
                <a:cubicBezTo>
                  <a:pt x="303601" y="369109"/>
                  <a:pt x="303913" y="369005"/>
                  <a:pt x="304122" y="368693"/>
                </a:cubicBezTo>
                <a:lnTo>
                  <a:pt x="317965" y="349883"/>
                </a:lnTo>
                <a:cubicBezTo>
                  <a:pt x="318069" y="349675"/>
                  <a:pt x="318174" y="349363"/>
                  <a:pt x="318174" y="349051"/>
                </a:cubicBezTo>
                <a:lnTo>
                  <a:pt x="304954" y="261132"/>
                </a:lnTo>
                <a:lnTo>
                  <a:pt x="335452" y="230890"/>
                </a:lnTo>
                <a:lnTo>
                  <a:pt x="354501" y="246894"/>
                </a:lnTo>
                <a:lnTo>
                  <a:pt x="393950" y="265081"/>
                </a:lnTo>
                <a:cubicBezTo>
                  <a:pt x="399779" y="267471"/>
                  <a:pt x="405920" y="271316"/>
                  <a:pt x="408523" y="277344"/>
                </a:cubicBezTo>
                <a:cubicBezTo>
                  <a:pt x="408523" y="277344"/>
                  <a:pt x="451407" y="379501"/>
                  <a:pt x="428091" y="379501"/>
                </a:cubicBezTo>
                <a:lnTo>
                  <a:pt x="178278" y="379501"/>
                </a:lnTo>
                <a:cubicBezTo>
                  <a:pt x="154962" y="379501"/>
                  <a:pt x="197951" y="277344"/>
                  <a:pt x="197951" y="277344"/>
                </a:cubicBezTo>
                <a:cubicBezTo>
                  <a:pt x="200865" y="271108"/>
                  <a:pt x="206590" y="267471"/>
                  <a:pt x="212419" y="265081"/>
                </a:cubicBezTo>
                <a:lnTo>
                  <a:pt x="251973" y="246894"/>
                </a:lnTo>
                <a:close/>
                <a:moveTo>
                  <a:pt x="276624" y="129744"/>
                </a:moveTo>
                <a:cubicBezTo>
                  <a:pt x="263028" y="128497"/>
                  <a:pt x="246896" y="135746"/>
                  <a:pt x="249082" y="154506"/>
                </a:cubicBezTo>
                <a:cubicBezTo>
                  <a:pt x="253245" y="189116"/>
                  <a:pt x="273645" y="223727"/>
                  <a:pt x="303203" y="223727"/>
                </a:cubicBezTo>
                <a:cubicBezTo>
                  <a:pt x="331409" y="223727"/>
                  <a:pt x="357013" y="182049"/>
                  <a:pt x="357325" y="154506"/>
                </a:cubicBezTo>
                <a:cubicBezTo>
                  <a:pt x="357845" y="108463"/>
                  <a:pt x="325789" y="159911"/>
                  <a:pt x="288944" y="155961"/>
                </a:cubicBezTo>
                <a:cubicBezTo>
                  <a:pt x="301278" y="140735"/>
                  <a:pt x="290219" y="130991"/>
                  <a:pt x="276624" y="129744"/>
                </a:cubicBezTo>
                <a:close/>
                <a:moveTo>
                  <a:pt x="303203" y="68448"/>
                </a:moveTo>
                <a:cubicBezTo>
                  <a:pt x="354098" y="68448"/>
                  <a:pt x="374914" y="94640"/>
                  <a:pt x="374498" y="138396"/>
                </a:cubicBezTo>
                <a:cubicBezTo>
                  <a:pt x="373769" y="201381"/>
                  <a:pt x="333386" y="239005"/>
                  <a:pt x="303203" y="239005"/>
                </a:cubicBezTo>
                <a:cubicBezTo>
                  <a:pt x="268024" y="239005"/>
                  <a:pt x="232637" y="201381"/>
                  <a:pt x="232013" y="138396"/>
                </a:cubicBezTo>
                <a:cubicBezTo>
                  <a:pt x="231596" y="94640"/>
                  <a:pt x="252412" y="68448"/>
                  <a:pt x="303203" y="68448"/>
                </a:cubicBezTo>
                <a:close/>
                <a:moveTo>
                  <a:pt x="41629" y="41570"/>
                </a:moveTo>
                <a:lnTo>
                  <a:pt x="41629" y="406450"/>
                </a:lnTo>
                <a:lnTo>
                  <a:pt x="564810" y="406450"/>
                </a:lnTo>
                <a:lnTo>
                  <a:pt x="564810" y="41570"/>
                </a:lnTo>
                <a:close/>
                <a:moveTo>
                  <a:pt x="27787" y="0"/>
                </a:moveTo>
                <a:lnTo>
                  <a:pt x="578651" y="0"/>
                </a:lnTo>
                <a:cubicBezTo>
                  <a:pt x="593950" y="0"/>
                  <a:pt x="606439" y="12367"/>
                  <a:pt x="606439" y="27644"/>
                </a:cubicBezTo>
                <a:lnTo>
                  <a:pt x="606439" y="420376"/>
                </a:lnTo>
                <a:cubicBezTo>
                  <a:pt x="606439" y="435653"/>
                  <a:pt x="593950" y="448020"/>
                  <a:pt x="578651" y="448020"/>
                </a:cubicBezTo>
                <a:lnTo>
                  <a:pt x="27787" y="448020"/>
                </a:lnTo>
                <a:cubicBezTo>
                  <a:pt x="12385" y="448020"/>
                  <a:pt x="0" y="435653"/>
                  <a:pt x="0" y="420376"/>
                </a:cubicBezTo>
                <a:lnTo>
                  <a:pt x="0" y="27644"/>
                </a:lnTo>
                <a:cubicBezTo>
                  <a:pt x="0" y="12367"/>
                  <a:pt x="12385" y="0"/>
                  <a:pt x="27787" y="0"/>
                </a:cubicBezTo>
                <a:close/>
              </a:path>
            </a:pathLst>
          </a:custGeom>
          <a:solidFill>
            <a:srgbClr val="4679A7"/>
          </a:solidFill>
          <a:ln>
            <a:noFill/>
          </a:ln>
        </p:spPr>
      </p:sp>
      <p:sp>
        <p:nvSpPr>
          <p:cNvPr id="54" name="video-lecture_68278">
            <a:extLst>
              <a:ext uri="{FF2B5EF4-FFF2-40B4-BE49-F238E27FC236}">
                <a16:creationId xmlns:a16="http://schemas.microsoft.com/office/drawing/2014/main" id="{3097AE4F-CFC0-4CA3-B287-230B8E18B04C}"/>
              </a:ext>
            </a:extLst>
          </p:cNvPr>
          <p:cNvSpPr>
            <a:spLocks noChangeAspect="1"/>
          </p:cNvSpPr>
          <p:nvPr/>
        </p:nvSpPr>
        <p:spPr bwMode="auto">
          <a:xfrm>
            <a:off x="8730058" y="2022829"/>
            <a:ext cx="530883" cy="458236"/>
          </a:xfrm>
          <a:custGeom>
            <a:avLst/>
            <a:gdLst>
              <a:gd name="connsiteX0" fmla="*/ 222210 w 606439"/>
              <a:gd name="connsiteY0" fmla="*/ 476810 h 523454"/>
              <a:gd name="connsiteX1" fmla="*/ 591037 w 606439"/>
              <a:gd name="connsiteY1" fmla="*/ 476810 h 523454"/>
              <a:gd name="connsiteX2" fmla="*/ 606439 w 606439"/>
              <a:gd name="connsiteY2" fmla="*/ 492071 h 523454"/>
              <a:gd name="connsiteX3" fmla="*/ 591037 w 606439"/>
              <a:gd name="connsiteY3" fmla="*/ 507435 h 523454"/>
              <a:gd name="connsiteX4" fmla="*/ 222210 w 606439"/>
              <a:gd name="connsiteY4" fmla="*/ 507435 h 523454"/>
              <a:gd name="connsiteX5" fmla="*/ 15301 w 606439"/>
              <a:gd name="connsiteY5" fmla="*/ 476810 h 523454"/>
              <a:gd name="connsiteX6" fmla="*/ 163006 w 606439"/>
              <a:gd name="connsiteY6" fmla="*/ 476810 h 523454"/>
              <a:gd name="connsiteX7" fmla="*/ 163006 w 606439"/>
              <a:gd name="connsiteY7" fmla="*/ 507435 h 523454"/>
              <a:gd name="connsiteX8" fmla="*/ 15301 w 606439"/>
              <a:gd name="connsiteY8" fmla="*/ 507435 h 523454"/>
              <a:gd name="connsiteX9" fmla="*/ 0 w 606439"/>
              <a:gd name="connsiteY9" fmla="*/ 492071 h 523454"/>
              <a:gd name="connsiteX10" fmla="*/ 15301 w 606439"/>
              <a:gd name="connsiteY10" fmla="*/ 476810 h 523454"/>
              <a:gd name="connsiteX11" fmla="*/ 192556 w 606439"/>
              <a:gd name="connsiteY11" fmla="*/ 460792 h 523454"/>
              <a:gd name="connsiteX12" fmla="*/ 211061 w 606439"/>
              <a:gd name="connsiteY12" fmla="*/ 479185 h 523454"/>
              <a:gd name="connsiteX13" fmla="*/ 211061 w 606439"/>
              <a:gd name="connsiteY13" fmla="*/ 505061 h 523454"/>
              <a:gd name="connsiteX14" fmla="*/ 192556 w 606439"/>
              <a:gd name="connsiteY14" fmla="*/ 523454 h 523454"/>
              <a:gd name="connsiteX15" fmla="*/ 174155 w 606439"/>
              <a:gd name="connsiteY15" fmla="*/ 505061 h 523454"/>
              <a:gd name="connsiteX16" fmla="*/ 174155 w 606439"/>
              <a:gd name="connsiteY16" fmla="*/ 479185 h 523454"/>
              <a:gd name="connsiteX17" fmla="*/ 192556 w 606439"/>
              <a:gd name="connsiteY17" fmla="*/ 460792 h 523454"/>
              <a:gd name="connsiteX18" fmla="*/ 270917 w 606439"/>
              <a:gd name="connsiteY18" fmla="*/ 230890 h 523454"/>
              <a:gd name="connsiteX19" fmla="*/ 301415 w 606439"/>
              <a:gd name="connsiteY19" fmla="*/ 261132 h 523454"/>
              <a:gd name="connsiteX20" fmla="*/ 288300 w 606439"/>
              <a:gd name="connsiteY20" fmla="*/ 349051 h 523454"/>
              <a:gd name="connsiteX21" fmla="*/ 288508 w 606439"/>
              <a:gd name="connsiteY21" fmla="*/ 349883 h 523454"/>
              <a:gd name="connsiteX22" fmla="*/ 302248 w 606439"/>
              <a:gd name="connsiteY22" fmla="*/ 368693 h 523454"/>
              <a:gd name="connsiteX23" fmla="*/ 303185 w 606439"/>
              <a:gd name="connsiteY23" fmla="*/ 369109 h 523454"/>
              <a:gd name="connsiteX24" fmla="*/ 304122 w 606439"/>
              <a:gd name="connsiteY24" fmla="*/ 368693 h 523454"/>
              <a:gd name="connsiteX25" fmla="*/ 317965 w 606439"/>
              <a:gd name="connsiteY25" fmla="*/ 349883 h 523454"/>
              <a:gd name="connsiteX26" fmla="*/ 318174 w 606439"/>
              <a:gd name="connsiteY26" fmla="*/ 349051 h 523454"/>
              <a:gd name="connsiteX27" fmla="*/ 304954 w 606439"/>
              <a:gd name="connsiteY27" fmla="*/ 261132 h 523454"/>
              <a:gd name="connsiteX28" fmla="*/ 335452 w 606439"/>
              <a:gd name="connsiteY28" fmla="*/ 230890 h 523454"/>
              <a:gd name="connsiteX29" fmla="*/ 354501 w 606439"/>
              <a:gd name="connsiteY29" fmla="*/ 246894 h 523454"/>
              <a:gd name="connsiteX30" fmla="*/ 393950 w 606439"/>
              <a:gd name="connsiteY30" fmla="*/ 265081 h 523454"/>
              <a:gd name="connsiteX31" fmla="*/ 408523 w 606439"/>
              <a:gd name="connsiteY31" fmla="*/ 277344 h 523454"/>
              <a:gd name="connsiteX32" fmla="*/ 428091 w 606439"/>
              <a:gd name="connsiteY32" fmla="*/ 379501 h 523454"/>
              <a:gd name="connsiteX33" fmla="*/ 178278 w 606439"/>
              <a:gd name="connsiteY33" fmla="*/ 379501 h 523454"/>
              <a:gd name="connsiteX34" fmla="*/ 197951 w 606439"/>
              <a:gd name="connsiteY34" fmla="*/ 277344 h 523454"/>
              <a:gd name="connsiteX35" fmla="*/ 212419 w 606439"/>
              <a:gd name="connsiteY35" fmla="*/ 265081 h 523454"/>
              <a:gd name="connsiteX36" fmla="*/ 251973 w 606439"/>
              <a:gd name="connsiteY36" fmla="*/ 246894 h 523454"/>
              <a:gd name="connsiteX37" fmla="*/ 276624 w 606439"/>
              <a:gd name="connsiteY37" fmla="*/ 129744 h 523454"/>
              <a:gd name="connsiteX38" fmla="*/ 249082 w 606439"/>
              <a:gd name="connsiteY38" fmla="*/ 154506 h 523454"/>
              <a:gd name="connsiteX39" fmla="*/ 303203 w 606439"/>
              <a:gd name="connsiteY39" fmla="*/ 223727 h 523454"/>
              <a:gd name="connsiteX40" fmla="*/ 357325 w 606439"/>
              <a:gd name="connsiteY40" fmla="*/ 154506 h 523454"/>
              <a:gd name="connsiteX41" fmla="*/ 288944 w 606439"/>
              <a:gd name="connsiteY41" fmla="*/ 155961 h 523454"/>
              <a:gd name="connsiteX42" fmla="*/ 276624 w 606439"/>
              <a:gd name="connsiteY42" fmla="*/ 129744 h 523454"/>
              <a:gd name="connsiteX43" fmla="*/ 303203 w 606439"/>
              <a:gd name="connsiteY43" fmla="*/ 68448 h 523454"/>
              <a:gd name="connsiteX44" fmla="*/ 374498 w 606439"/>
              <a:gd name="connsiteY44" fmla="*/ 138396 h 523454"/>
              <a:gd name="connsiteX45" fmla="*/ 303203 w 606439"/>
              <a:gd name="connsiteY45" fmla="*/ 239005 h 523454"/>
              <a:gd name="connsiteX46" fmla="*/ 232013 w 606439"/>
              <a:gd name="connsiteY46" fmla="*/ 138396 h 523454"/>
              <a:gd name="connsiteX47" fmla="*/ 303203 w 606439"/>
              <a:gd name="connsiteY47" fmla="*/ 68448 h 523454"/>
              <a:gd name="connsiteX48" fmla="*/ 41629 w 606439"/>
              <a:gd name="connsiteY48" fmla="*/ 41570 h 523454"/>
              <a:gd name="connsiteX49" fmla="*/ 41629 w 606439"/>
              <a:gd name="connsiteY49" fmla="*/ 406450 h 523454"/>
              <a:gd name="connsiteX50" fmla="*/ 564810 w 606439"/>
              <a:gd name="connsiteY50" fmla="*/ 406450 h 523454"/>
              <a:gd name="connsiteX51" fmla="*/ 564810 w 606439"/>
              <a:gd name="connsiteY51" fmla="*/ 41570 h 523454"/>
              <a:gd name="connsiteX52" fmla="*/ 27787 w 606439"/>
              <a:gd name="connsiteY52" fmla="*/ 0 h 523454"/>
              <a:gd name="connsiteX53" fmla="*/ 578651 w 606439"/>
              <a:gd name="connsiteY53" fmla="*/ 0 h 523454"/>
              <a:gd name="connsiteX54" fmla="*/ 606439 w 606439"/>
              <a:gd name="connsiteY54" fmla="*/ 27644 h 523454"/>
              <a:gd name="connsiteX55" fmla="*/ 606439 w 606439"/>
              <a:gd name="connsiteY55" fmla="*/ 420376 h 523454"/>
              <a:gd name="connsiteX56" fmla="*/ 578651 w 606439"/>
              <a:gd name="connsiteY56" fmla="*/ 448020 h 523454"/>
              <a:gd name="connsiteX57" fmla="*/ 27787 w 606439"/>
              <a:gd name="connsiteY57" fmla="*/ 448020 h 523454"/>
              <a:gd name="connsiteX58" fmla="*/ 0 w 606439"/>
              <a:gd name="connsiteY58" fmla="*/ 420376 h 523454"/>
              <a:gd name="connsiteX59" fmla="*/ 0 w 606439"/>
              <a:gd name="connsiteY59" fmla="*/ 27644 h 523454"/>
              <a:gd name="connsiteX60" fmla="*/ 27787 w 606439"/>
              <a:gd name="connsiteY60" fmla="*/ 0 h 5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439" h="523454">
                <a:moveTo>
                  <a:pt x="222210" y="476810"/>
                </a:moveTo>
                <a:lnTo>
                  <a:pt x="591037" y="476810"/>
                </a:lnTo>
                <a:cubicBezTo>
                  <a:pt x="599571" y="476810"/>
                  <a:pt x="606439" y="483662"/>
                  <a:pt x="606439" y="492071"/>
                </a:cubicBezTo>
                <a:cubicBezTo>
                  <a:pt x="606439" y="500583"/>
                  <a:pt x="599571" y="507435"/>
                  <a:pt x="591037" y="507435"/>
                </a:cubicBezTo>
                <a:lnTo>
                  <a:pt x="222210" y="507435"/>
                </a:lnTo>
                <a:close/>
                <a:moveTo>
                  <a:pt x="15301" y="476810"/>
                </a:moveTo>
                <a:lnTo>
                  <a:pt x="163006" y="476810"/>
                </a:lnTo>
                <a:lnTo>
                  <a:pt x="163006" y="507435"/>
                </a:lnTo>
                <a:lnTo>
                  <a:pt x="15301" y="507435"/>
                </a:lnTo>
                <a:cubicBezTo>
                  <a:pt x="6870" y="507435"/>
                  <a:pt x="0" y="500583"/>
                  <a:pt x="0" y="492071"/>
                </a:cubicBezTo>
                <a:cubicBezTo>
                  <a:pt x="0" y="483662"/>
                  <a:pt x="6870" y="476810"/>
                  <a:pt x="15301" y="476810"/>
                </a:cubicBezTo>
                <a:close/>
                <a:moveTo>
                  <a:pt x="192556" y="460792"/>
                </a:moveTo>
                <a:cubicBezTo>
                  <a:pt x="202744" y="460792"/>
                  <a:pt x="211061" y="469001"/>
                  <a:pt x="211061" y="479185"/>
                </a:cubicBezTo>
                <a:lnTo>
                  <a:pt x="211061" y="505061"/>
                </a:lnTo>
                <a:cubicBezTo>
                  <a:pt x="211061" y="515245"/>
                  <a:pt x="202744" y="523454"/>
                  <a:pt x="192556" y="523454"/>
                </a:cubicBezTo>
                <a:cubicBezTo>
                  <a:pt x="182472" y="523454"/>
                  <a:pt x="174155" y="515245"/>
                  <a:pt x="174155" y="505061"/>
                </a:cubicBezTo>
                <a:lnTo>
                  <a:pt x="174155" y="479185"/>
                </a:lnTo>
                <a:cubicBezTo>
                  <a:pt x="174155" y="469001"/>
                  <a:pt x="182472" y="460792"/>
                  <a:pt x="192556" y="460792"/>
                </a:cubicBezTo>
                <a:close/>
                <a:moveTo>
                  <a:pt x="270917" y="230890"/>
                </a:moveTo>
                <a:lnTo>
                  <a:pt x="301415" y="261132"/>
                </a:lnTo>
                <a:lnTo>
                  <a:pt x="288300" y="349051"/>
                </a:lnTo>
                <a:cubicBezTo>
                  <a:pt x="288300" y="349363"/>
                  <a:pt x="288300" y="349675"/>
                  <a:pt x="288508" y="349883"/>
                </a:cubicBezTo>
                <a:lnTo>
                  <a:pt x="302248" y="368693"/>
                </a:lnTo>
                <a:cubicBezTo>
                  <a:pt x="302456" y="369005"/>
                  <a:pt x="302872" y="369109"/>
                  <a:pt x="303185" y="369109"/>
                </a:cubicBezTo>
                <a:cubicBezTo>
                  <a:pt x="303601" y="369109"/>
                  <a:pt x="303913" y="369005"/>
                  <a:pt x="304122" y="368693"/>
                </a:cubicBezTo>
                <a:lnTo>
                  <a:pt x="317965" y="349883"/>
                </a:lnTo>
                <a:cubicBezTo>
                  <a:pt x="318069" y="349675"/>
                  <a:pt x="318174" y="349363"/>
                  <a:pt x="318174" y="349051"/>
                </a:cubicBezTo>
                <a:lnTo>
                  <a:pt x="304954" y="261132"/>
                </a:lnTo>
                <a:lnTo>
                  <a:pt x="335452" y="230890"/>
                </a:lnTo>
                <a:lnTo>
                  <a:pt x="354501" y="246894"/>
                </a:lnTo>
                <a:lnTo>
                  <a:pt x="393950" y="265081"/>
                </a:lnTo>
                <a:cubicBezTo>
                  <a:pt x="399779" y="267471"/>
                  <a:pt x="405920" y="271316"/>
                  <a:pt x="408523" y="277344"/>
                </a:cubicBezTo>
                <a:cubicBezTo>
                  <a:pt x="408523" y="277344"/>
                  <a:pt x="451407" y="379501"/>
                  <a:pt x="428091" y="379501"/>
                </a:cubicBezTo>
                <a:lnTo>
                  <a:pt x="178278" y="379501"/>
                </a:lnTo>
                <a:cubicBezTo>
                  <a:pt x="154962" y="379501"/>
                  <a:pt x="197951" y="277344"/>
                  <a:pt x="197951" y="277344"/>
                </a:cubicBezTo>
                <a:cubicBezTo>
                  <a:pt x="200865" y="271108"/>
                  <a:pt x="206590" y="267471"/>
                  <a:pt x="212419" y="265081"/>
                </a:cubicBezTo>
                <a:lnTo>
                  <a:pt x="251973" y="246894"/>
                </a:lnTo>
                <a:close/>
                <a:moveTo>
                  <a:pt x="276624" y="129744"/>
                </a:moveTo>
                <a:cubicBezTo>
                  <a:pt x="263028" y="128497"/>
                  <a:pt x="246896" y="135746"/>
                  <a:pt x="249082" y="154506"/>
                </a:cubicBezTo>
                <a:cubicBezTo>
                  <a:pt x="253245" y="189116"/>
                  <a:pt x="273645" y="223727"/>
                  <a:pt x="303203" y="223727"/>
                </a:cubicBezTo>
                <a:cubicBezTo>
                  <a:pt x="331409" y="223727"/>
                  <a:pt x="357013" y="182049"/>
                  <a:pt x="357325" y="154506"/>
                </a:cubicBezTo>
                <a:cubicBezTo>
                  <a:pt x="357845" y="108463"/>
                  <a:pt x="325789" y="159911"/>
                  <a:pt x="288944" y="155961"/>
                </a:cubicBezTo>
                <a:cubicBezTo>
                  <a:pt x="301278" y="140735"/>
                  <a:pt x="290219" y="130991"/>
                  <a:pt x="276624" y="129744"/>
                </a:cubicBezTo>
                <a:close/>
                <a:moveTo>
                  <a:pt x="303203" y="68448"/>
                </a:moveTo>
                <a:cubicBezTo>
                  <a:pt x="354098" y="68448"/>
                  <a:pt x="374914" y="94640"/>
                  <a:pt x="374498" y="138396"/>
                </a:cubicBezTo>
                <a:cubicBezTo>
                  <a:pt x="373769" y="201381"/>
                  <a:pt x="333386" y="239005"/>
                  <a:pt x="303203" y="239005"/>
                </a:cubicBezTo>
                <a:cubicBezTo>
                  <a:pt x="268024" y="239005"/>
                  <a:pt x="232637" y="201381"/>
                  <a:pt x="232013" y="138396"/>
                </a:cubicBezTo>
                <a:cubicBezTo>
                  <a:pt x="231596" y="94640"/>
                  <a:pt x="252412" y="68448"/>
                  <a:pt x="303203" y="68448"/>
                </a:cubicBezTo>
                <a:close/>
                <a:moveTo>
                  <a:pt x="41629" y="41570"/>
                </a:moveTo>
                <a:lnTo>
                  <a:pt x="41629" y="406450"/>
                </a:lnTo>
                <a:lnTo>
                  <a:pt x="564810" y="406450"/>
                </a:lnTo>
                <a:lnTo>
                  <a:pt x="564810" y="41570"/>
                </a:lnTo>
                <a:close/>
                <a:moveTo>
                  <a:pt x="27787" y="0"/>
                </a:moveTo>
                <a:lnTo>
                  <a:pt x="578651" y="0"/>
                </a:lnTo>
                <a:cubicBezTo>
                  <a:pt x="593950" y="0"/>
                  <a:pt x="606439" y="12367"/>
                  <a:pt x="606439" y="27644"/>
                </a:cubicBezTo>
                <a:lnTo>
                  <a:pt x="606439" y="420376"/>
                </a:lnTo>
                <a:cubicBezTo>
                  <a:pt x="606439" y="435653"/>
                  <a:pt x="593950" y="448020"/>
                  <a:pt x="578651" y="448020"/>
                </a:cubicBezTo>
                <a:lnTo>
                  <a:pt x="27787" y="448020"/>
                </a:lnTo>
                <a:cubicBezTo>
                  <a:pt x="12385" y="448020"/>
                  <a:pt x="0" y="435653"/>
                  <a:pt x="0" y="420376"/>
                </a:cubicBezTo>
                <a:lnTo>
                  <a:pt x="0" y="27644"/>
                </a:lnTo>
                <a:cubicBezTo>
                  <a:pt x="0" y="12367"/>
                  <a:pt x="12385" y="0"/>
                  <a:pt x="27787" y="0"/>
                </a:cubicBezTo>
                <a:close/>
              </a:path>
            </a:pathLst>
          </a:custGeom>
          <a:solidFill>
            <a:srgbClr val="4679A7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6" name="video-lecture_68278">
            <a:extLst>
              <a:ext uri="{FF2B5EF4-FFF2-40B4-BE49-F238E27FC236}">
                <a16:creationId xmlns:a16="http://schemas.microsoft.com/office/drawing/2014/main" id="{8825A06B-C3C5-4F90-BF9F-72E8179F19E5}"/>
              </a:ext>
            </a:extLst>
          </p:cNvPr>
          <p:cNvSpPr>
            <a:spLocks noChangeAspect="1"/>
          </p:cNvSpPr>
          <p:nvPr/>
        </p:nvSpPr>
        <p:spPr bwMode="auto">
          <a:xfrm>
            <a:off x="4986840" y="2022829"/>
            <a:ext cx="530883" cy="458236"/>
          </a:xfrm>
          <a:custGeom>
            <a:avLst/>
            <a:gdLst>
              <a:gd name="connsiteX0" fmla="*/ 222210 w 606439"/>
              <a:gd name="connsiteY0" fmla="*/ 476810 h 523454"/>
              <a:gd name="connsiteX1" fmla="*/ 591037 w 606439"/>
              <a:gd name="connsiteY1" fmla="*/ 476810 h 523454"/>
              <a:gd name="connsiteX2" fmla="*/ 606439 w 606439"/>
              <a:gd name="connsiteY2" fmla="*/ 492071 h 523454"/>
              <a:gd name="connsiteX3" fmla="*/ 591037 w 606439"/>
              <a:gd name="connsiteY3" fmla="*/ 507435 h 523454"/>
              <a:gd name="connsiteX4" fmla="*/ 222210 w 606439"/>
              <a:gd name="connsiteY4" fmla="*/ 507435 h 523454"/>
              <a:gd name="connsiteX5" fmla="*/ 15301 w 606439"/>
              <a:gd name="connsiteY5" fmla="*/ 476810 h 523454"/>
              <a:gd name="connsiteX6" fmla="*/ 163006 w 606439"/>
              <a:gd name="connsiteY6" fmla="*/ 476810 h 523454"/>
              <a:gd name="connsiteX7" fmla="*/ 163006 w 606439"/>
              <a:gd name="connsiteY7" fmla="*/ 507435 h 523454"/>
              <a:gd name="connsiteX8" fmla="*/ 15301 w 606439"/>
              <a:gd name="connsiteY8" fmla="*/ 507435 h 523454"/>
              <a:gd name="connsiteX9" fmla="*/ 0 w 606439"/>
              <a:gd name="connsiteY9" fmla="*/ 492071 h 523454"/>
              <a:gd name="connsiteX10" fmla="*/ 15301 w 606439"/>
              <a:gd name="connsiteY10" fmla="*/ 476810 h 523454"/>
              <a:gd name="connsiteX11" fmla="*/ 192556 w 606439"/>
              <a:gd name="connsiteY11" fmla="*/ 460792 h 523454"/>
              <a:gd name="connsiteX12" fmla="*/ 211061 w 606439"/>
              <a:gd name="connsiteY12" fmla="*/ 479185 h 523454"/>
              <a:gd name="connsiteX13" fmla="*/ 211061 w 606439"/>
              <a:gd name="connsiteY13" fmla="*/ 505061 h 523454"/>
              <a:gd name="connsiteX14" fmla="*/ 192556 w 606439"/>
              <a:gd name="connsiteY14" fmla="*/ 523454 h 523454"/>
              <a:gd name="connsiteX15" fmla="*/ 174155 w 606439"/>
              <a:gd name="connsiteY15" fmla="*/ 505061 h 523454"/>
              <a:gd name="connsiteX16" fmla="*/ 174155 w 606439"/>
              <a:gd name="connsiteY16" fmla="*/ 479185 h 523454"/>
              <a:gd name="connsiteX17" fmla="*/ 192556 w 606439"/>
              <a:gd name="connsiteY17" fmla="*/ 460792 h 523454"/>
              <a:gd name="connsiteX18" fmla="*/ 270917 w 606439"/>
              <a:gd name="connsiteY18" fmla="*/ 230890 h 523454"/>
              <a:gd name="connsiteX19" fmla="*/ 301415 w 606439"/>
              <a:gd name="connsiteY19" fmla="*/ 261132 h 523454"/>
              <a:gd name="connsiteX20" fmla="*/ 288300 w 606439"/>
              <a:gd name="connsiteY20" fmla="*/ 349051 h 523454"/>
              <a:gd name="connsiteX21" fmla="*/ 288508 w 606439"/>
              <a:gd name="connsiteY21" fmla="*/ 349883 h 523454"/>
              <a:gd name="connsiteX22" fmla="*/ 302248 w 606439"/>
              <a:gd name="connsiteY22" fmla="*/ 368693 h 523454"/>
              <a:gd name="connsiteX23" fmla="*/ 303185 w 606439"/>
              <a:gd name="connsiteY23" fmla="*/ 369109 h 523454"/>
              <a:gd name="connsiteX24" fmla="*/ 304122 w 606439"/>
              <a:gd name="connsiteY24" fmla="*/ 368693 h 523454"/>
              <a:gd name="connsiteX25" fmla="*/ 317965 w 606439"/>
              <a:gd name="connsiteY25" fmla="*/ 349883 h 523454"/>
              <a:gd name="connsiteX26" fmla="*/ 318174 w 606439"/>
              <a:gd name="connsiteY26" fmla="*/ 349051 h 523454"/>
              <a:gd name="connsiteX27" fmla="*/ 304954 w 606439"/>
              <a:gd name="connsiteY27" fmla="*/ 261132 h 523454"/>
              <a:gd name="connsiteX28" fmla="*/ 335452 w 606439"/>
              <a:gd name="connsiteY28" fmla="*/ 230890 h 523454"/>
              <a:gd name="connsiteX29" fmla="*/ 354501 w 606439"/>
              <a:gd name="connsiteY29" fmla="*/ 246894 h 523454"/>
              <a:gd name="connsiteX30" fmla="*/ 393950 w 606439"/>
              <a:gd name="connsiteY30" fmla="*/ 265081 h 523454"/>
              <a:gd name="connsiteX31" fmla="*/ 408523 w 606439"/>
              <a:gd name="connsiteY31" fmla="*/ 277344 h 523454"/>
              <a:gd name="connsiteX32" fmla="*/ 428091 w 606439"/>
              <a:gd name="connsiteY32" fmla="*/ 379501 h 523454"/>
              <a:gd name="connsiteX33" fmla="*/ 178278 w 606439"/>
              <a:gd name="connsiteY33" fmla="*/ 379501 h 523454"/>
              <a:gd name="connsiteX34" fmla="*/ 197951 w 606439"/>
              <a:gd name="connsiteY34" fmla="*/ 277344 h 523454"/>
              <a:gd name="connsiteX35" fmla="*/ 212419 w 606439"/>
              <a:gd name="connsiteY35" fmla="*/ 265081 h 523454"/>
              <a:gd name="connsiteX36" fmla="*/ 251973 w 606439"/>
              <a:gd name="connsiteY36" fmla="*/ 246894 h 523454"/>
              <a:gd name="connsiteX37" fmla="*/ 276624 w 606439"/>
              <a:gd name="connsiteY37" fmla="*/ 129744 h 523454"/>
              <a:gd name="connsiteX38" fmla="*/ 249082 w 606439"/>
              <a:gd name="connsiteY38" fmla="*/ 154506 h 523454"/>
              <a:gd name="connsiteX39" fmla="*/ 303203 w 606439"/>
              <a:gd name="connsiteY39" fmla="*/ 223727 h 523454"/>
              <a:gd name="connsiteX40" fmla="*/ 357325 w 606439"/>
              <a:gd name="connsiteY40" fmla="*/ 154506 h 523454"/>
              <a:gd name="connsiteX41" fmla="*/ 288944 w 606439"/>
              <a:gd name="connsiteY41" fmla="*/ 155961 h 523454"/>
              <a:gd name="connsiteX42" fmla="*/ 276624 w 606439"/>
              <a:gd name="connsiteY42" fmla="*/ 129744 h 523454"/>
              <a:gd name="connsiteX43" fmla="*/ 303203 w 606439"/>
              <a:gd name="connsiteY43" fmla="*/ 68448 h 523454"/>
              <a:gd name="connsiteX44" fmla="*/ 374498 w 606439"/>
              <a:gd name="connsiteY44" fmla="*/ 138396 h 523454"/>
              <a:gd name="connsiteX45" fmla="*/ 303203 w 606439"/>
              <a:gd name="connsiteY45" fmla="*/ 239005 h 523454"/>
              <a:gd name="connsiteX46" fmla="*/ 232013 w 606439"/>
              <a:gd name="connsiteY46" fmla="*/ 138396 h 523454"/>
              <a:gd name="connsiteX47" fmla="*/ 303203 w 606439"/>
              <a:gd name="connsiteY47" fmla="*/ 68448 h 523454"/>
              <a:gd name="connsiteX48" fmla="*/ 41629 w 606439"/>
              <a:gd name="connsiteY48" fmla="*/ 41570 h 523454"/>
              <a:gd name="connsiteX49" fmla="*/ 41629 w 606439"/>
              <a:gd name="connsiteY49" fmla="*/ 406450 h 523454"/>
              <a:gd name="connsiteX50" fmla="*/ 564810 w 606439"/>
              <a:gd name="connsiteY50" fmla="*/ 406450 h 523454"/>
              <a:gd name="connsiteX51" fmla="*/ 564810 w 606439"/>
              <a:gd name="connsiteY51" fmla="*/ 41570 h 523454"/>
              <a:gd name="connsiteX52" fmla="*/ 27787 w 606439"/>
              <a:gd name="connsiteY52" fmla="*/ 0 h 523454"/>
              <a:gd name="connsiteX53" fmla="*/ 578651 w 606439"/>
              <a:gd name="connsiteY53" fmla="*/ 0 h 523454"/>
              <a:gd name="connsiteX54" fmla="*/ 606439 w 606439"/>
              <a:gd name="connsiteY54" fmla="*/ 27644 h 523454"/>
              <a:gd name="connsiteX55" fmla="*/ 606439 w 606439"/>
              <a:gd name="connsiteY55" fmla="*/ 420376 h 523454"/>
              <a:gd name="connsiteX56" fmla="*/ 578651 w 606439"/>
              <a:gd name="connsiteY56" fmla="*/ 448020 h 523454"/>
              <a:gd name="connsiteX57" fmla="*/ 27787 w 606439"/>
              <a:gd name="connsiteY57" fmla="*/ 448020 h 523454"/>
              <a:gd name="connsiteX58" fmla="*/ 0 w 606439"/>
              <a:gd name="connsiteY58" fmla="*/ 420376 h 523454"/>
              <a:gd name="connsiteX59" fmla="*/ 0 w 606439"/>
              <a:gd name="connsiteY59" fmla="*/ 27644 h 523454"/>
              <a:gd name="connsiteX60" fmla="*/ 27787 w 606439"/>
              <a:gd name="connsiteY60" fmla="*/ 0 h 5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439" h="523454">
                <a:moveTo>
                  <a:pt x="222210" y="476810"/>
                </a:moveTo>
                <a:lnTo>
                  <a:pt x="591037" y="476810"/>
                </a:lnTo>
                <a:cubicBezTo>
                  <a:pt x="599571" y="476810"/>
                  <a:pt x="606439" y="483662"/>
                  <a:pt x="606439" y="492071"/>
                </a:cubicBezTo>
                <a:cubicBezTo>
                  <a:pt x="606439" y="500583"/>
                  <a:pt x="599571" y="507435"/>
                  <a:pt x="591037" y="507435"/>
                </a:cubicBezTo>
                <a:lnTo>
                  <a:pt x="222210" y="507435"/>
                </a:lnTo>
                <a:close/>
                <a:moveTo>
                  <a:pt x="15301" y="476810"/>
                </a:moveTo>
                <a:lnTo>
                  <a:pt x="163006" y="476810"/>
                </a:lnTo>
                <a:lnTo>
                  <a:pt x="163006" y="507435"/>
                </a:lnTo>
                <a:lnTo>
                  <a:pt x="15301" y="507435"/>
                </a:lnTo>
                <a:cubicBezTo>
                  <a:pt x="6870" y="507435"/>
                  <a:pt x="0" y="500583"/>
                  <a:pt x="0" y="492071"/>
                </a:cubicBezTo>
                <a:cubicBezTo>
                  <a:pt x="0" y="483662"/>
                  <a:pt x="6870" y="476810"/>
                  <a:pt x="15301" y="476810"/>
                </a:cubicBezTo>
                <a:close/>
                <a:moveTo>
                  <a:pt x="192556" y="460792"/>
                </a:moveTo>
                <a:cubicBezTo>
                  <a:pt x="202744" y="460792"/>
                  <a:pt x="211061" y="469001"/>
                  <a:pt x="211061" y="479185"/>
                </a:cubicBezTo>
                <a:lnTo>
                  <a:pt x="211061" y="505061"/>
                </a:lnTo>
                <a:cubicBezTo>
                  <a:pt x="211061" y="515245"/>
                  <a:pt x="202744" y="523454"/>
                  <a:pt x="192556" y="523454"/>
                </a:cubicBezTo>
                <a:cubicBezTo>
                  <a:pt x="182472" y="523454"/>
                  <a:pt x="174155" y="515245"/>
                  <a:pt x="174155" y="505061"/>
                </a:cubicBezTo>
                <a:lnTo>
                  <a:pt x="174155" y="479185"/>
                </a:lnTo>
                <a:cubicBezTo>
                  <a:pt x="174155" y="469001"/>
                  <a:pt x="182472" y="460792"/>
                  <a:pt x="192556" y="460792"/>
                </a:cubicBezTo>
                <a:close/>
                <a:moveTo>
                  <a:pt x="270917" y="230890"/>
                </a:moveTo>
                <a:lnTo>
                  <a:pt x="301415" y="261132"/>
                </a:lnTo>
                <a:lnTo>
                  <a:pt x="288300" y="349051"/>
                </a:lnTo>
                <a:cubicBezTo>
                  <a:pt x="288300" y="349363"/>
                  <a:pt x="288300" y="349675"/>
                  <a:pt x="288508" y="349883"/>
                </a:cubicBezTo>
                <a:lnTo>
                  <a:pt x="302248" y="368693"/>
                </a:lnTo>
                <a:cubicBezTo>
                  <a:pt x="302456" y="369005"/>
                  <a:pt x="302872" y="369109"/>
                  <a:pt x="303185" y="369109"/>
                </a:cubicBezTo>
                <a:cubicBezTo>
                  <a:pt x="303601" y="369109"/>
                  <a:pt x="303913" y="369005"/>
                  <a:pt x="304122" y="368693"/>
                </a:cubicBezTo>
                <a:lnTo>
                  <a:pt x="317965" y="349883"/>
                </a:lnTo>
                <a:cubicBezTo>
                  <a:pt x="318069" y="349675"/>
                  <a:pt x="318174" y="349363"/>
                  <a:pt x="318174" y="349051"/>
                </a:cubicBezTo>
                <a:lnTo>
                  <a:pt x="304954" y="261132"/>
                </a:lnTo>
                <a:lnTo>
                  <a:pt x="335452" y="230890"/>
                </a:lnTo>
                <a:lnTo>
                  <a:pt x="354501" y="246894"/>
                </a:lnTo>
                <a:lnTo>
                  <a:pt x="393950" y="265081"/>
                </a:lnTo>
                <a:cubicBezTo>
                  <a:pt x="399779" y="267471"/>
                  <a:pt x="405920" y="271316"/>
                  <a:pt x="408523" y="277344"/>
                </a:cubicBezTo>
                <a:cubicBezTo>
                  <a:pt x="408523" y="277344"/>
                  <a:pt x="451407" y="379501"/>
                  <a:pt x="428091" y="379501"/>
                </a:cubicBezTo>
                <a:lnTo>
                  <a:pt x="178278" y="379501"/>
                </a:lnTo>
                <a:cubicBezTo>
                  <a:pt x="154962" y="379501"/>
                  <a:pt x="197951" y="277344"/>
                  <a:pt x="197951" y="277344"/>
                </a:cubicBezTo>
                <a:cubicBezTo>
                  <a:pt x="200865" y="271108"/>
                  <a:pt x="206590" y="267471"/>
                  <a:pt x="212419" y="265081"/>
                </a:cubicBezTo>
                <a:lnTo>
                  <a:pt x="251973" y="246894"/>
                </a:lnTo>
                <a:close/>
                <a:moveTo>
                  <a:pt x="276624" y="129744"/>
                </a:moveTo>
                <a:cubicBezTo>
                  <a:pt x="263028" y="128497"/>
                  <a:pt x="246896" y="135746"/>
                  <a:pt x="249082" y="154506"/>
                </a:cubicBezTo>
                <a:cubicBezTo>
                  <a:pt x="253245" y="189116"/>
                  <a:pt x="273645" y="223727"/>
                  <a:pt x="303203" y="223727"/>
                </a:cubicBezTo>
                <a:cubicBezTo>
                  <a:pt x="331409" y="223727"/>
                  <a:pt x="357013" y="182049"/>
                  <a:pt x="357325" y="154506"/>
                </a:cubicBezTo>
                <a:cubicBezTo>
                  <a:pt x="357845" y="108463"/>
                  <a:pt x="325789" y="159911"/>
                  <a:pt x="288944" y="155961"/>
                </a:cubicBezTo>
                <a:cubicBezTo>
                  <a:pt x="301278" y="140735"/>
                  <a:pt x="290219" y="130991"/>
                  <a:pt x="276624" y="129744"/>
                </a:cubicBezTo>
                <a:close/>
                <a:moveTo>
                  <a:pt x="303203" y="68448"/>
                </a:moveTo>
                <a:cubicBezTo>
                  <a:pt x="354098" y="68448"/>
                  <a:pt x="374914" y="94640"/>
                  <a:pt x="374498" y="138396"/>
                </a:cubicBezTo>
                <a:cubicBezTo>
                  <a:pt x="373769" y="201381"/>
                  <a:pt x="333386" y="239005"/>
                  <a:pt x="303203" y="239005"/>
                </a:cubicBezTo>
                <a:cubicBezTo>
                  <a:pt x="268024" y="239005"/>
                  <a:pt x="232637" y="201381"/>
                  <a:pt x="232013" y="138396"/>
                </a:cubicBezTo>
                <a:cubicBezTo>
                  <a:pt x="231596" y="94640"/>
                  <a:pt x="252412" y="68448"/>
                  <a:pt x="303203" y="68448"/>
                </a:cubicBezTo>
                <a:close/>
                <a:moveTo>
                  <a:pt x="41629" y="41570"/>
                </a:moveTo>
                <a:lnTo>
                  <a:pt x="41629" y="406450"/>
                </a:lnTo>
                <a:lnTo>
                  <a:pt x="564810" y="406450"/>
                </a:lnTo>
                <a:lnTo>
                  <a:pt x="564810" y="41570"/>
                </a:lnTo>
                <a:close/>
                <a:moveTo>
                  <a:pt x="27787" y="0"/>
                </a:moveTo>
                <a:lnTo>
                  <a:pt x="578651" y="0"/>
                </a:lnTo>
                <a:cubicBezTo>
                  <a:pt x="593950" y="0"/>
                  <a:pt x="606439" y="12367"/>
                  <a:pt x="606439" y="27644"/>
                </a:cubicBezTo>
                <a:lnTo>
                  <a:pt x="606439" y="420376"/>
                </a:lnTo>
                <a:cubicBezTo>
                  <a:pt x="606439" y="435653"/>
                  <a:pt x="593950" y="448020"/>
                  <a:pt x="578651" y="448020"/>
                </a:cubicBezTo>
                <a:lnTo>
                  <a:pt x="27787" y="448020"/>
                </a:lnTo>
                <a:cubicBezTo>
                  <a:pt x="12385" y="448020"/>
                  <a:pt x="0" y="435653"/>
                  <a:pt x="0" y="420376"/>
                </a:cubicBezTo>
                <a:lnTo>
                  <a:pt x="0" y="27644"/>
                </a:lnTo>
                <a:cubicBezTo>
                  <a:pt x="0" y="12367"/>
                  <a:pt x="12385" y="0"/>
                  <a:pt x="27787" y="0"/>
                </a:cubicBezTo>
                <a:close/>
              </a:path>
            </a:pathLst>
          </a:custGeom>
          <a:solidFill>
            <a:srgbClr val="4679A7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3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481" y="1971527"/>
            <a:ext cx="3586950" cy="2698351"/>
            <a:chOff x="-8481" y="1971527"/>
            <a:chExt cx="3586950" cy="2698351"/>
          </a:xfrm>
        </p:grpSpPr>
        <p:sp>
          <p:nvSpPr>
            <p:cNvPr id="50" name="Freeform 100"/>
            <p:cNvSpPr/>
            <p:nvPr/>
          </p:nvSpPr>
          <p:spPr bwMode="auto">
            <a:xfrm>
              <a:off x="-8481" y="1972340"/>
              <a:ext cx="1422748" cy="1310553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2" name="Freeform 102"/>
            <p:cNvSpPr/>
            <p:nvPr/>
          </p:nvSpPr>
          <p:spPr bwMode="auto">
            <a:xfrm>
              <a:off x="-8481" y="3357691"/>
              <a:ext cx="1422748" cy="1312181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1" name="Freeform 113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2" name="Freeform 114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3" name="Freeform 115"/>
            <p:cNvSpPr/>
            <p:nvPr/>
          </p:nvSpPr>
          <p:spPr bwMode="auto">
            <a:xfrm>
              <a:off x="2254907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5" name="Freeform 119"/>
            <p:cNvSpPr/>
            <p:nvPr/>
          </p:nvSpPr>
          <p:spPr bwMode="auto">
            <a:xfrm>
              <a:off x="871185" y="3359316"/>
              <a:ext cx="1310553" cy="131055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869557" y="3357691"/>
              <a:ext cx="1312180" cy="131218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67" name="그룹 89"/>
            <p:cNvGrpSpPr/>
            <p:nvPr/>
          </p:nvGrpSpPr>
          <p:grpSpPr>
            <a:xfrm>
              <a:off x="1802880" y="3744685"/>
              <a:ext cx="378858" cy="925193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1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82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72" name="Freeform 118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73" name="그룹 122"/>
            <p:cNvGrpSpPr/>
            <p:nvPr/>
          </p:nvGrpSpPr>
          <p:grpSpPr>
            <a:xfrm>
              <a:off x="2254907" y="3744678"/>
              <a:ext cx="416255" cy="925191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79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80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90" name="Freeform 118"/>
            <p:cNvSpPr/>
            <p:nvPr/>
          </p:nvSpPr>
          <p:spPr bwMode="auto">
            <a:xfrm flipV="1">
              <a:off x="2267915" y="1971527"/>
              <a:ext cx="1310554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cxnSp>
        <p:nvCxnSpPr>
          <p:cNvPr id="96" name="直接连接符 95"/>
          <p:cNvCxnSpPr/>
          <p:nvPr/>
        </p:nvCxnSpPr>
        <p:spPr>
          <a:xfrm>
            <a:off x="4517571" y="3310957"/>
            <a:ext cx="767442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419108" y="2597763"/>
            <a:ext cx="50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项目规划</a:t>
            </a:r>
            <a:endParaRPr lang="zh-CN" altLang="en-US" sz="3600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6880743" y="2445626"/>
            <a:ext cx="783189" cy="864237"/>
            <a:chOff x="9473648" y="1406690"/>
            <a:chExt cx="1107403" cy="1222002"/>
          </a:xfrm>
        </p:grpSpPr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sp>
        <p:nvSpPr>
          <p:cNvPr id="27" name="文本框 26"/>
          <p:cNvSpPr txBox="1"/>
          <p:nvPr/>
        </p:nvSpPr>
        <p:spPr>
          <a:xfrm>
            <a:off x="1379533" y="260307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"/>
          <p:cNvGrpSpPr/>
          <p:nvPr/>
        </p:nvGrpSpPr>
        <p:grpSpPr>
          <a:xfrm flipH="1">
            <a:off x="5834350" y="0"/>
            <a:ext cx="6357650" cy="6858458"/>
            <a:chOff x="0" y="57408"/>
            <a:chExt cx="4661488" cy="5028685"/>
          </a:xfrm>
        </p:grpSpPr>
        <p:sp>
          <p:nvSpPr>
            <p:cNvPr id="5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/>
            </a:p>
          </p:txBody>
        </p:sp>
        <p:sp>
          <p:nvSpPr>
            <p:cNvPr id="7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8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9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1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A6A6A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2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3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4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5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6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7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8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0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1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2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3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4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25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9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40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26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7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8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9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0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31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37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38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32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3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4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/>
            </a:p>
          </p:txBody>
        </p:sp>
        <p:sp>
          <p:nvSpPr>
            <p:cNvPr id="35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6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1336645" y="505923"/>
            <a:ext cx="764537" cy="843654"/>
            <a:chOff x="9473648" y="1406690"/>
            <a:chExt cx="1107403" cy="1222002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567180" y="647196"/>
            <a:ext cx="8512259" cy="6103946"/>
            <a:chOff x="537200" y="647196"/>
            <a:chExt cx="8512259" cy="6103946"/>
          </a:xfrm>
        </p:grpSpPr>
        <p:sp>
          <p:nvSpPr>
            <p:cNvPr id="2" name="矩形 1"/>
            <p:cNvSpPr/>
            <p:nvPr/>
          </p:nvSpPr>
          <p:spPr>
            <a:xfrm>
              <a:off x="537200" y="647196"/>
              <a:ext cx="5555259" cy="5955167"/>
            </a:xfrm>
            <a:prstGeom prst="rect">
              <a:avLst/>
            </a:prstGeom>
            <a:noFill/>
            <a:ln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5109125" y="2810808"/>
              <a:ext cx="5340699" cy="2539969"/>
            </a:xfrm>
            <a:prstGeom prst="triangle">
              <a:avLst>
                <a:gd name="adj" fmla="val 48099"/>
              </a:avLst>
            </a:prstGeom>
            <a:solidFill>
              <a:srgbClr val="E7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4603886" y="2175458"/>
              <a:ext cx="5963657" cy="2907941"/>
            </a:xfrm>
            <a:prstGeom prst="triangle">
              <a:avLst>
                <a:gd name="adj" fmla="val 48099"/>
              </a:avLst>
            </a:prstGeom>
            <a:noFill/>
            <a:ln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4600139" y="656089"/>
              <a:ext cx="1540920" cy="59462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MH_Text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10307" y="1449987"/>
            <a:ext cx="4918499" cy="541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+mn-lt"/>
                <a:ea typeface="+mn-ea"/>
              </a:rPr>
              <a:t>3</a:t>
            </a:r>
            <a:r>
              <a:rPr lang="zh-CN" altLang="en-US" sz="2400" dirty="0">
                <a:latin typeface="+mn-lt"/>
                <a:ea typeface="+mn-ea"/>
              </a:rPr>
              <a:t>月</a:t>
            </a:r>
            <a:r>
              <a:rPr lang="en-US" altLang="zh-CN" sz="2400" dirty="0">
                <a:latin typeface="+mn-lt"/>
                <a:ea typeface="+mn-ea"/>
              </a:rPr>
              <a:t>-</a:t>
            </a:r>
            <a:r>
              <a:rPr lang="zh-CN" altLang="en-US" sz="2400" dirty="0">
                <a:latin typeface="+mn-lt"/>
                <a:ea typeface="+mn-ea"/>
              </a:rPr>
              <a:t>项目选题、项目设计、项目计划</a:t>
            </a:r>
            <a:endParaRPr lang="en-US" altLang="zh-CN" sz="2400" dirty="0">
              <a:latin typeface="+mn-lt"/>
              <a:ea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HK" sz="2400" dirty="0">
                <a:latin typeface="+mn-lt"/>
                <a:ea typeface="+mn-ea"/>
              </a:rPr>
              <a:t>4</a:t>
            </a:r>
            <a:r>
              <a:rPr lang="zh-CN" altLang="en-US" sz="2400" dirty="0">
                <a:latin typeface="+mn-lt"/>
                <a:ea typeface="+mn-ea"/>
              </a:rPr>
              <a:t>月</a:t>
            </a:r>
            <a:r>
              <a:rPr lang="en-US" altLang="zh-CN" sz="2400" dirty="0">
                <a:latin typeface="+mn-lt"/>
                <a:ea typeface="+mn-ea"/>
              </a:rPr>
              <a:t>-</a:t>
            </a:r>
            <a:r>
              <a:rPr lang="zh-CN" altLang="en-US" sz="2400" dirty="0">
                <a:latin typeface="+mn-lt"/>
                <a:ea typeface="+mn-ea"/>
              </a:rPr>
              <a:t>需求分析、原型设计、数据库设计、项目详细设计</a:t>
            </a:r>
            <a:endParaRPr lang="en-US" altLang="zh-CN" sz="2400" dirty="0">
              <a:latin typeface="+mn-lt"/>
              <a:ea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HK" sz="2400" dirty="0">
                <a:latin typeface="+mn-lt"/>
                <a:ea typeface="+mn-ea"/>
              </a:rPr>
              <a:t>5</a:t>
            </a:r>
            <a:r>
              <a:rPr lang="zh-CN" altLang="en-US" sz="2400" dirty="0">
                <a:latin typeface="+mn-lt"/>
                <a:ea typeface="+mn-ea"/>
              </a:rPr>
              <a:t>月</a:t>
            </a:r>
            <a:r>
              <a:rPr lang="en-US" altLang="zh-CN" sz="2400" dirty="0">
                <a:latin typeface="+mn-lt"/>
                <a:ea typeface="+mn-ea"/>
              </a:rPr>
              <a:t>-</a:t>
            </a:r>
            <a:r>
              <a:rPr lang="zh-CN" altLang="en-US" sz="2400" dirty="0">
                <a:latin typeface="+mn-lt"/>
                <a:ea typeface="+mn-ea"/>
              </a:rPr>
              <a:t>项目搭建、前后端开发、项目测试</a:t>
            </a:r>
            <a:endParaRPr lang="en-US" altLang="zh-CN" sz="2400" dirty="0">
              <a:latin typeface="+mn-lt"/>
              <a:ea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HK" sz="2400" dirty="0">
                <a:latin typeface="+mn-lt"/>
                <a:ea typeface="+mn-ea"/>
              </a:rPr>
              <a:t>6</a:t>
            </a:r>
            <a:r>
              <a:rPr lang="zh-CN" altLang="en-US" sz="2400" dirty="0">
                <a:latin typeface="+mn-lt"/>
                <a:ea typeface="+mn-ea"/>
              </a:rPr>
              <a:t>月</a:t>
            </a:r>
            <a:r>
              <a:rPr lang="en-US" altLang="zh-CN" sz="2400" dirty="0">
                <a:latin typeface="+mn-lt"/>
                <a:ea typeface="+mn-ea"/>
              </a:rPr>
              <a:t>-</a:t>
            </a:r>
            <a:r>
              <a:rPr lang="zh-CN" altLang="en-US" sz="2400" dirty="0">
                <a:latin typeface="+mn-lt"/>
                <a:ea typeface="+mn-ea"/>
              </a:rPr>
              <a:t>项目总结、完成验收</a:t>
            </a:r>
            <a:endParaRPr lang="zh-HK" altLang="zh-HK" sz="2400" dirty="0">
              <a:latin typeface="+mn-lt"/>
              <a:ea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9483E92-3417-439F-80A0-A408E023A34F}"/>
              </a:ext>
            </a:extLst>
          </p:cNvPr>
          <p:cNvSpPr txBox="1"/>
          <p:nvPr/>
        </p:nvSpPr>
        <p:spPr>
          <a:xfrm>
            <a:off x="9159851" y="589708"/>
            <a:ext cx="223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项目规划</a:t>
            </a:r>
            <a:endParaRPr lang="zh-CN" altLang="en-US" sz="3600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1"/>
          <p:cNvGrpSpPr/>
          <p:nvPr/>
        </p:nvGrpSpPr>
        <p:grpSpPr>
          <a:xfrm>
            <a:off x="0" y="-458"/>
            <a:ext cx="6357650" cy="6858458"/>
            <a:chOff x="0" y="57408"/>
            <a:chExt cx="4661488" cy="5028685"/>
          </a:xfrm>
        </p:grpSpPr>
        <p:sp>
          <p:nvSpPr>
            <p:cNvPr id="26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7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/>
            </a:p>
          </p:txBody>
        </p:sp>
        <p:sp>
          <p:nvSpPr>
            <p:cNvPr id="28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9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0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1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2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A6A6A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3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4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5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6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7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8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0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1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3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4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5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46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0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61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47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8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0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1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52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8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59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53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4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5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/>
            </a:p>
          </p:txBody>
        </p:sp>
        <p:sp>
          <p:nvSpPr>
            <p:cNvPr id="56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7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451179" y="1390003"/>
            <a:ext cx="6709950" cy="4093085"/>
            <a:chOff x="3451179" y="1390003"/>
            <a:chExt cx="6709950" cy="4093085"/>
          </a:xfrm>
        </p:grpSpPr>
        <p:sp>
          <p:nvSpPr>
            <p:cNvPr id="16" name="矩形 15"/>
            <p:cNvSpPr/>
            <p:nvPr/>
          </p:nvSpPr>
          <p:spPr>
            <a:xfrm>
              <a:off x="3676029" y="1390003"/>
              <a:ext cx="6260250" cy="3916811"/>
            </a:xfrm>
            <a:prstGeom prst="rect">
              <a:avLst/>
            </a:prstGeom>
            <a:noFill/>
            <a:ln w="38100"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451179" y="5295127"/>
              <a:ext cx="6709950" cy="187961"/>
            </a:xfrm>
            <a:prstGeom prst="rect">
              <a:avLst/>
            </a:prstGeom>
            <a:solidFill>
              <a:srgbClr val="4679A7"/>
            </a:solidFill>
            <a:ln>
              <a:solidFill>
                <a:srgbClr val="758EA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9391691" y="2356996"/>
            <a:ext cx="1089175" cy="13540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995490" y="5065282"/>
            <a:ext cx="539725" cy="228777"/>
          </a:xfrm>
          <a:prstGeom prst="rect">
            <a:avLst/>
          </a:prstGeom>
          <a:solidFill>
            <a:srgbClr val="333F50"/>
          </a:solidFill>
          <a:ln>
            <a:solidFill>
              <a:srgbClr val="758E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6787" y="1405834"/>
            <a:ext cx="3955698" cy="3955698"/>
          </a:xfrm>
          <a:prstGeom prst="rect">
            <a:avLst/>
          </a:prstGeom>
        </p:spPr>
      </p:pic>
      <p:grpSp>
        <p:nvGrpSpPr>
          <p:cNvPr id="92" name="组合 91"/>
          <p:cNvGrpSpPr/>
          <p:nvPr/>
        </p:nvGrpSpPr>
        <p:grpSpPr>
          <a:xfrm>
            <a:off x="9486462" y="4188708"/>
            <a:ext cx="2713101" cy="2722017"/>
            <a:chOff x="9486462" y="4188708"/>
            <a:chExt cx="2713101" cy="2722017"/>
          </a:xfrm>
        </p:grpSpPr>
        <p:sp>
          <p:nvSpPr>
            <p:cNvPr id="89" name="Freeform 109"/>
            <p:cNvSpPr/>
            <p:nvPr/>
          </p:nvSpPr>
          <p:spPr bwMode="auto">
            <a:xfrm>
              <a:off x="10881446" y="5600171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0" name="Freeform 111"/>
            <p:cNvSpPr/>
            <p:nvPr/>
          </p:nvSpPr>
          <p:spPr bwMode="auto">
            <a:xfrm>
              <a:off x="9486462" y="5598544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1" name="Freeform 111"/>
            <p:cNvSpPr/>
            <p:nvPr/>
          </p:nvSpPr>
          <p:spPr bwMode="auto">
            <a:xfrm>
              <a:off x="10889009" y="4188708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pic>
        <p:nvPicPr>
          <p:cNvPr id="108" name="图片 10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61441">
            <a:off x="8910505" y="4930780"/>
            <a:ext cx="424037" cy="628940"/>
          </a:xfrm>
          <a:prstGeom prst="rect">
            <a:avLst/>
          </a:prstGeom>
          <a:ln>
            <a:noFill/>
          </a:ln>
        </p:spPr>
      </p:pic>
      <p:sp>
        <p:nvSpPr>
          <p:cNvPr id="15" name="标题 1"/>
          <p:cNvSpPr>
            <a:spLocks noGrp="1"/>
          </p:cNvSpPr>
          <p:nvPr>
            <p:ph type="ctrTitle" idx="4294967295" hasCustomPrompt="1"/>
          </p:nvPr>
        </p:nvSpPr>
        <p:spPr>
          <a:xfrm>
            <a:off x="6562650" y="2583265"/>
            <a:ext cx="4231338" cy="128875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8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"/>
          <p:cNvGrpSpPr/>
          <p:nvPr/>
        </p:nvGrpSpPr>
        <p:grpSpPr>
          <a:xfrm flipH="1">
            <a:off x="5834350" y="0"/>
            <a:ext cx="6357650" cy="6858458"/>
            <a:chOff x="0" y="57408"/>
            <a:chExt cx="4661488" cy="5028685"/>
          </a:xfrm>
        </p:grpSpPr>
        <p:sp>
          <p:nvSpPr>
            <p:cNvPr id="5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/>
            </a:p>
          </p:txBody>
        </p:sp>
        <p:sp>
          <p:nvSpPr>
            <p:cNvPr id="7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8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9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1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A6A6A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2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3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4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5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6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7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8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0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1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2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3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4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25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9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40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26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7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8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9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0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31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37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38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32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3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4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/>
            </a:p>
          </p:txBody>
        </p:sp>
        <p:sp>
          <p:nvSpPr>
            <p:cNvPr id="35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6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16096" y="3946969"/>
            <a:ext cx="4880855" cy="540000"/>
            <a:chOff x="873821" y="1386975"/>
            <a:chExt cx="4880855" cy="540000"/>
          </a:xfrm>
        </p:grpSpPr>
        <p:sp>
          <p:nvSpPr>
            <p:cNvPr id="41" name="矩形 40"/>
            <p:cNvSpPr/>
            <p:nvPr/>
          </p:nvSpPr>
          <p:spPr>
            <a:xfrm>
              <a:off x="1793706" y="1386975"/>
              <a:ext cx="3960970" cy="540000"/>
            </a:xfrm>
            <a:prstGeom prst="rect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705" lvl="0"/>
              <a:r>
                <a:rPr lang="zh-CN" altLang="en-US" sz="2400" b="1" spc="300" dirty="0">
                  <a:solidFill>
                    <a:srgbClr val="1D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组员及分工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873822" y="1386975"/>
              <a:ext cx="919885" cy="540000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/>
          </p:nvSpPr>
          <p:spPr>
            <a:xfrm>
              <a:off x="873821" y="1386975"/>
              <a:ext cx="919885" cy="540000"/>
            </a:xfrm>
            <a:prstGeom prst="triangle">
              <a:avLst>
                <a:gd name="adj" fmla="val 100000"/>
              </a:avLst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916096" y="748456"/>
            <a:ext cx="4880855" cy="540000"/>
            <a:chOff x="873821" y="1386975"/>
            <a:chExt cx="4880855" cy="540000"/>
          </a:xfrm>
        </p:grpSpPr>
        <p:sp>
          <p:nvSpPr>
            <p:cNvPr id="67" name="矩形 66"/>
            <p:cNvSpPr/>
            <p:nvPr/>
          </p:nvSpPr>
          <p:spPr>
            <a:xfrm>
              <a:off x="1793706" y="1386975"/>
              <a:ext cx="3960970" cy="540000"/>
            </a:xfrm>
            <a:prstGeom prst="rect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705" lvl="0"/>
              <a:r>
                <a:rPr lang="zh-CN" altLang="en-US" sz="2400" b="1" spc="300" dirty="0">
                  <a:solidFill>
                    <a:srgbClr val="1D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技术框架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873822" y="1386975"/>
              <a:ext cx="919885" cy="540000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>
              <a:off x="873821" y="1386975"/>
              <a:ext cx="919885" cy="540000"/>
            </a:xfrm>
            <a:prstGeom prst="triangle">
              <a:avLst>
                <a:gd name="adj" fmla="val 100000"/>
              </a:avLst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16096" y="1836142"/>
            <a:ext cx="4880855" cy="540000"/>
            <a:chOff x="873821" y="1386975"/>
            <a:chExt cx="4880855" cy="540000"/>
          </a:xfrm>
        </p:grpSpPr>
        <p:sp>
          <p:nvSpPr>
            <p:cNvPr id="71" name="矩形 70"/>
            <p:cNvSpPr/>
            <p:nvPr/>
          </p:nvSpPr>
          <p:spPr>
            <a:xfrm>
              <a:off x="1793706" y="1386975"/>
              <a:ext cx="3960970" cy="540000"/>
            </a:xfrm>
            <a:prstGeom prst="rect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705"/>
              <a:r>
                <a:rPr lang="zh-CN" altLang="en-US" sz="2400" b="1" spc="300" dirty="0">
                  <a:solidFill>
                    <a:srgbClr val="1D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功能描述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873822" y="1386975"/>
              <a:ext cx="919885" cy="540000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/>
          </p:nvSpPr>
          <p:spPr>
            <a:xfrm>
              <a:off x="873821" y="1386975"/>
              <a:ext cx="919885" cy="540000"/>
            </a:xfrm>
            <a:prstGeom prst="triangle">
              <a:avLst>
                <a:gd name="adj" fmla="val 100000"/>
              </a:avLst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16096" y="5026211"/>
            <a:ext cx="4880855" cy="540000"/>
            <a:chOff x="873821" y="1386975"/>
            <a:chExt cx="4880855" cy="540000"/>
          </a:xfrm>
        </p:grpSpPr>
        <p:sp>
          <p:nvSpPr>
            <p:cNvPr id="75" name="矩形 74"/>
            <p:cNvSpPr/>
            <p:nvPr/>
          </p:nvSpPr>
          <p:spPr>
            <a:xfrm>
              <a:off x="1793706" y="1386975"/>
              <a:ext cx="3960970" cy="540000"/>
            </a:xfrm>
            <a:prstGeom prst="rect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705" lvl="0"/>
              <a:r>
                <a:rPr lang="zh-CN" altLang="en-US" sz="2400" b="1" spc="300" dirty="0">
                  <a:solidFill>
                    <a:srgbClr val="1D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项目规划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873822" y="1386975"/>
              <a:ext cx="919885" cy="540000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873821" y="1386975"/>
              <a:ext cx="919885" cy="540000"/>
            </a:xfrm>
            <a:prstGeom prst="triangle">
              <a:avLst>
                <a:gd name="adj" fmla="val 100000"/>
              </a:avLst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8354407" y="448989"/>
            <a:ext cx="29728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48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11336645" y="505923"/>
            <a:ext cx="764537" cy="843654"/>
            <a:chOff x="9473648" y="1406690"/>
            <a:chExt cx="1107403" cy="1222002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7B2F60C-92F2-413B-A3DA-D8E642C99812}"/>
              </a:ext>
            </a:extLst>
          </p:cNvPr>
          <p:cNvGrpSpPr/>
          <p:nvPr/>
        </p:nvGrpSpPr>
        <p:grpSpPr>
          <a:xfrm>
            <a:off x="916096" y="2865821"/>
            <a:ext cx="4880855" cy="540000"/>
            <a:chOff x="873821" y="1386975"/>
            <a:chExt cx="4880855" cy="540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FBA9346-80F7-44CE-BEEE-65AD7D5A33A7}"/>
                </a:ext>
              </a:extLst>
            </p:cNvPr>
            <p:cNvSpPr/>
            <p:nvPr/>
          </p:nvSpPr>
          <p:spPr>
            <a:xfrm>
              <a:off x="1793706" y="1386975"/>
              <a:ext cx="3960970" cy="540000"/>
            </a:xfrm>
            <a:prstGeom prst="rect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705" lvl="0"/>
              <a:r>
                <a:rPr lang="zh-CN" altLang="en-US" sz="2400" b="1" spc="300" dirty="0">
                  <a:solidFill>
                    <a:srgbClr val="1D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技术亮点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650D922-9D89-43EB-A428-4492D13C2201}"/>
                </a:ext>
              </a:extLst>
            </p:cNvPr>
            <p:cNvSpPr/>
            <p:nvPr/>
          </p:nvSpPr>
          <p:spPr>
            <a:xfrm>
              <a:off x="873822" y="1386975"/>
              <a:ext cx="919885" cy="540000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3464A5BC-F5F7-4D10-A87D-5270D80FAE78}"/>
                </a:ext>
              </a:extLst>
            </p:cNvPr>
            <p:cNvSpPr/>
            <p:nvPr/>
          </p:nvSpPr>
          <p:spPr>
            <a:xfrm>
              <a:off x="873821" y="1386975"/>
              <a:ext cx="919885" cy="540000"/>
            </a:xfrm>
            <a:prstGeom prst="triangle">
              <a:avLst>
                <a:gd name="adj" fmla="val 100000"/>
              </a:avLst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481" y="1971527"/>
            <a:ext cx="3586950" cy="2698351"/>
            <a:chOff x="-8481" y="1971527"/>
            <a:chExt cx="3586950" cy="2698351"/>
          </a:xfrm>
        </p:grpSpPr>
        <p:sp>
          <p:nvSpPr>
            <p:cNvPr id="50" name="Freeform 100"/>
            <p:cNvSpPr/>
            <p:nvPr/>
          </p:nvSpPr>
          <p:spPr bwMode="auto">
            <a:xfrm>
              <a:off x="-8481" y="1972340"/>
              <a:ext cx="1422748" cy="1310553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2" name="Freeform 102"/>
            <p:cNvSpPr/>
            <p:nvPr/>
          </p:nvSpPr>
          <p:spPr bwMode="auto">
            <a:xfrm>
              <a:off x="-8481" y="3357691"/>
              <a:ext cx="1422748" cy="1312181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1" name="Freeform 113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2" name="Freeform 114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3" name="Freeform 115"/>
            <p:cNvSpPr/>
            <p:nvPr/>
          </p:nvSpPr>
          <p:spPr bwMode="auto">
            <a:xfrm>
              <a:off x="2254907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5" name="Freeform 119"/>
            <p:cNvSpPr/>
            <p:nvPr/>
          </p:nvSpPr>
          <p:spPr bwMode="auto">
            <a:xfrm>
              <a:off x="871185" y="3359316"/>
              <a:ext cx="1310553" cy="131055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869557" y="3357691"/>
              <a:ext cx="1312180" cy="131218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67" name="그룹 89"/>
            <p:cNvGrpSpPr/>
            <p:nvPr/>
          </p:nvGrpSpPr>
          <p:grpSpPr>
            <a:xfrm>
              <a:off x="1802880" y="3744685"/>
              <a:ext cx="378858" cy="925193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1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82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72" name="Freeform 118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73" name="그룹 122"/>
            <p:cNvGrpSpPr/>
            <p:nvPr/>
          </p:nvGrpSpPr>
          <p:grpSpPr>
            <a:xfrm>
              <a:off x="2254907" y="3744678"/>
              <a:ext cx="416255" cy="925191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79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80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90" name="Freeform 118"/>
            <p:cNvSpPr/>
            <p:nvPr/>
          </p:nvSpPr>
          <p:spPr bwMode="auto">
            <a:xfrm flipV="1">
              <a:off x="2267915" y="1971527"/>
              <a:ext cx="1310554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cxnSp>
        <p:nvCxnSpPr>
          <p:cNvPr id="96" name="直接连接符 95"/>
          <p:cNvCxnSpPr/>
          <p:nvPr/>
        </p:nvCxnSpPr>
        <p:spPr>
          <a:xfrm>
            <a:off x="4517571" y="3310957"/>
            <a:ext cx="767442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419108" y="2597763"/>
            <a:ext cx="50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技术框架</a:t>
            </a:r>
            <a:endParaRPr lang="zh-CN" altLang="en-US" sz="3600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510042" y="3517065"/>
            <a:ext cx="2762296" cy="149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Spring-Boot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 err="1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-Plus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6795957" y="2446720"/>
            <a:ext cx="783189" cy="864237"/>
            <a:chOff x="9473648" y="1406690"/>
            <a:chExt cx="1107403" cy="1222002"/>
          </a:xfrm>
        </p:grpSpPr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sp>
        <p:nvSpPr>
          <p:cNvPr id="26" name="矩形 25"/>
          <p:cNvSpPr/>
          <p:nvPr/>
        </p:nvSpPr>
        <p:spPr>
          <a:xfrm>
            <a:off x="7467614" y="3517065"/>
            <a:ext cx="2990836" cy="149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379533" y="260307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3" y="1776453"/>
            <a:ext cx="2507759" cy="3759869"/>
          </a:xfrm>
          <a:prstGeom prst="rect">
            <a:avLst/>
          </a:prstGeom>
          <a:ln>
            <a:solidFill>
              <a:srgbClr val="89A0B6"/>
            </a:solidFill>
          </a:ln>
        </p:spPr>
      </p:pic>
      <p:sp>
        <p:nvSpPr>
          <p:cNvPr id="29" name="iṣlïdé"/>
          <p:cNvSpPr/>
          <p:nvPr/>
        </p:nvSpPr>
        <p:spPr>
          <a:xfrm>
            <a:off x="5861516" y="1037840"/>
            <a:ext cx="1794397" cy="2770588"/>
          </a:xfrm>
          <a:prstGeom prst="rect">
            <a:avLst/>
          </a:prstGeom>
          <a:solidFill>
            <a:srgbClr val="E6E6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iṣlïdé"/>
          <p:cNvSpPr/>
          <p:nvPr/>
        </p:nvSpPr>
        <p:spPr>
          <a:xfrm>
            <a:off x="7832022" y="1037840"/>
            <a:ext cx="1794396" cy="2770588"/>
          </a:xfrm>
          <a:prstGeom prst="rect">
            <a:avLst/>
          </a:prstGeom>
          <a:solidFill>
            <a:srgbClr val="E6E6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iṣlïdé"/>
          <p:cNvSpPr/>
          <p:nvPr/>
        </p:nvSpPr>
        <p:spPr>
          <a:xfrm>
            <a:off x="9802527" y="1037840"/>
            <a:ext cx="1794395" cy="2770588"/>
          </a:xfrm>
          <a:prstGeom prst="rect">
            <a:avLst/>
          </a:prstGeom>
          <a:solidFill>
            <a:srgbClr val="E6E6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-71332" y="4416028"/>
            <a:ext cx="2507759" cy="666829"/>
            <a:chOff x="-71332" y="4216400"/>
            <a:chExt cx="3433294" cy="866458"/>
          </a:xfrm>
          <a:solidFill>
            <a:srgbClr val="4679A7"/>
          </a:solidFill>
        </p:grpSpPr>
        <p:sp>
          <p:nvSpPr>
            <p:cNvPr id="16" name="íṩ1íde"/>
            <p:cNvSpPr/>
            <p:nvPr/>
          </p:nvSpPr>
          <p:spPr>
            <a:xfrm>
              <a:off x="1" y="4216400"/>
              <a:ext cx="3290628" cy="8664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8" name="MH_SubTitle_1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-71332" y="4228349"/>
              <a:ext cx="3433294" cy="5834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179705" lvl="0" algn="ctr">
                <a:lnSpc>
                  <a:spcPct val="150000"/>
                </a:lnSpc>
              </a:pPr>
              <a:r>
                <a:rPr lang="en-US" altLang="zh-CN" sz="2800" b="1" spc="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JavaEE</a:t>
              </a:r>
              <a:endParaRPr lang="en-US" altLang="zh-CN" sz="2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MH_Text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41783" y="4216400"/>
            <a:ext cx="7041725" cy="210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总体框架是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vue3+springboot+mybatis-plus,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还用到了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cookie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redis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element-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ui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等技术和框架内容。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后端使用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MyBatis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-Plus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搭建逆向工程以及对数据库进行操作。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</a:rPr>
              <a:t>前端使用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</a:rPr>
              <a:t>Vue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</a:rPr>
              <a:t>来构建整个的页面效果。采用了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</a:rPr>
              <a:t>Redis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</a:rPr>
              <a:t>搭建缓存对前端需要频繁访问查询数据库的操作进行处理。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</a:rPr>
              <a:t>最后使用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</a:rPr>
              <a:t>docker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</a:rPr>
              <a:t>容器化部署。</a:t>
            </a:r>
            <a:endParaRPr lang="zh-HK" altLang="zh-HK" sz="1600" dirty="0">
              <a:latin typeface="+mn-lt"/>
              <a:ea typeface="+mn-ea"/>
            </a:endParaRPr>
          </a:p>
        </p:txBody>
      </p:sp>
      <p:sp>
        <p:nvSpPr>
          <p:cNvPr id="38" name="trip-sign_76564"/>
          <p:cNvSpPr>
            <a:spLocks noChangeAspect="1"/>
          </p:cNvSpPr>
          <p:nvPr/>
        </p:nvSpPr>
        <p:spPr bwMode="auto">
          <a:xfrm>
            <a:off x="6232547" y="1691710"/>
            <a:ext cx="972261" cy="947486"/>
          </a:xfrm>
          <a:custGeom>
            <a:avLst/>
            <a:gdLst>
              <a:gd name="T0" fmla="*/ 3648 w 8687"/>
              <a:gd name="T1" fmla="*/ 1743 h 8477"/>
              <a:gd name="T2" fmla="*/ 4836 w 8687"/>
              <a:gd name="T3" fmla="*/ 2987 h 8477"/>
              <a:gd name="T4" fmla="*/ 4935 w 8687"/>
              <a:gd name="T5" fmla="*/ 4218 h 8477"/>
              <a:gd name="T6" fmla="*/ 4901 w 8687"/>
              <a:gd name="T7" fmla="*/ 1673 h 8477"/>
              <a:gd name="T8" fmla="*/ 4305 w 8687"/>
              <a:gd name="T9" fmla="*/ 1577 h 8477"/>
              <a:gd name="T10" fmla="*/ 4758 w 8687"/>
              <a:gd name="T11" fmla="*/ 2570 h 8477"/>
              <a:gd name="T12" fmla="*/ 2544 w 8687"/>
              <a:gd name="T13" fmla="*/ 2983 h 8477"/>
              <a:gd name="T14" fmla="*/ 3322 w 8687"/>
              <a:gd name="T15" fmla="*/ 2984 h 8477"/>
              <a:gd name="T16" fmla="*/ 5171 w 8687"/>
              <a:gd name="T17" fmla="*/ 6328 h 8477"/>
              <a:gd name="T18" fmla="*/ 3224 w 8687"/>
              <a:gd name="T19" fmla="*/ 4631 h 8477"/>
              <a:gd name="T20" fmla="*/ 3326 w 8687"/>
              <a:gd name="T21" fmla="*/ 5910 h 8477"/>
              <a:gd name="T22" fmla="*/ 4355 w 8687"/>
              <a:gd name="T23" fmla="*/ 8107 h 8477"/>
              <a:gd name="T24" fmla="*/ 2916 w 8687"/>
              <a:gd name="T25" fmla="*/ 7817 h 8477"/>
              <a:gd name="T26" fmla="*/ 960 w 8687"/>
              <a:gd name="T27" fmla="*/ 5857 h 8477"/>
              <a:gd name="T28" fmla="*/ 4359 w 8687"/>
              <a:gd name="T29" fmla="*/ 743 h 8477"/>
              <a:gd name="T30" fmla="*/ 7753 w 8687"/>
              <a:gd name="T31" fmla="*/ 3008 h 8477"/>
              <a:gd name="T32" fmla="*/ 7944 w 8687"/>
              <a:gd name="T33" fmla="*/ 833 h 8477"/>
              <a:gd name="T34" fmla="*/ 1296 w 8687"/>
              <a:gd name="T35" fmla="*/ 4629 h 8477"/>
              <a:gd name="T36" fmla="*/ 1806 w 8687"/>
              <a:gd name="T37" fmla="*/ 5907 h 8477"/>
              <a:gd name="T38" fmla="*/ 1806 w 8687"/>
              <a:gd name="T39" fmla="*/ 6324 h 8477"/>
              <a:gd name="T40" fmla="*/ 3064 w 8687"/>
              <a:gd name="T41" fmla="*/ 7233 h 8477"/>
              <a:gd name="T42" fmla="*/ 2790 w 8687"/>
              <a:gd name="T43" fmla="*/ 6325 h 8477"/>
              <a:gd name="T44" fmla="*/ 3556 w 8687"/>
              <a:gd name="T45" fmla="*/ 6891 h 8477"/>
              <a:gd name="T46" fmla="*/ 3827 w 8687"/>
              <a:gd name="T47" fmla="*/ 6326 h 8477"/>
              <a:gd name="T48" fmla="*/ 3747 w 8687"/>
              <a:gd name="T49" fmla="*/ 5910 h 8477"/>
              <a:gd name="T50" fmla="*/ 4838 w 8687"/>
              <a:gd name="T51" fmla="*/ 5823 h 8477"/>
              <a:gd name="T52" fmla="*/ 6006 w 8687"/>
              <a:gd name="T53" fmla="*/ 4635 h 8477"/>
              <a:gd name="T54" fmla="*/ 5258 w 8687"/>
              <a:gd name="T55" fmla="*/ 2987 h 8477"/>
              <a:gd name="T56" fmla="*/ 6803 w 8687"/>
              <a:gd name="T57" fmla="*/ 3667 h 8477"/>
              <a:gd name="T58" fmla="*/ 6903 w 8687"/>
              <a:gd name="T59" fmla="*/ 2989 h 8477"/>
              <a:gd name="T60" fmla="*/ 6430 w 8687"/>
              <a:gd name="T61" fmla="*/ 2573 h 8477"/>
              <a:gd name="T62" fmla="*/ 4323 w 8687"/>
              <a:gd name="T63" fmla="*/ 1160 h 8477"/>
              <a:gd name="T64" fmla="*/ 2287 w 8687"/>
              <a:gd name="T65" fmla="*/ 2567 h 8477"/>
              <a:gd name="T66" fmla="*/ 1603 w 8687"/>
              <a:gd name="T67" fmla="*/ 2774 h 8477"/>
              <a:gd name="T68" fmla="*/ 1843 w 8687"/>
              <a:gd name="T69" fmla="*/ 4213 h 8477"/>
              <a:gd name="T70" fmla="*/ 1088 w 8687"/>
              <a:gd name="T71" fmla="*/ 4420 h 8477"/>
              <a:gd name="T72" fmla="*/ 1185 w 8687"/>
              <a:gd name="T73" fmla="*/ 6302 h 8477"/>
              <a:gd name="T74" fmla="*/ 6897 w 8687"/>
              <a:gd name="T75" fmla="*/ 4221 h 8477"/>
              <a:gd name="T76" fmla="*/ 5350 w 8687"/>
              <a:gd name="T77" fmla="*/ 5912 h 8477"/>
              <a:gd name="T78" fmla="*/ 4270 w 8687"/>
              <a:gd name="T79" fmla="*/ 7272 h 8477"/>
              <a:gd name="T80" fmla="*/ 4219 w 8687"/>
              <a:gd name="T81" fmla="*/ 7686 h 8477"/>
              <a:gd name="T82" fmla="*/ 4314 w 8687"/>
              <a:gd name="T83" fmla="*/ 7690 h 8477"/>
              <a:gd name="T84" fmla="*/ 6396 w 8687"/>
              <a:gd name="T85" fmla="*/ 6330 h 8477"/>
              <a:gd name="T86" fmla="*/ 7106 w 8687"/>
              <a:gd name="T87" fmla="*/ 6123 h 8477"/>
              <a:gd name="T88" fmla="*/ 6866 w 8687"/>
              <a:gd name="T89" fmla="*/ 4637 h 8477"/>
              <a:gd name="T90" fmla="*/ 7620 w 8687"/>
              <a:gd name="T91" fmla="*/ 4430 h 8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87" h="8477">
                <a:moveTo>
                  <a:pt x="3395" y="2568"/>
                </a:moveTo>
                <a:lnTo>
                  <a:pt x="2764" y="2567"/>
                </a:lnTo>
                <a:cubicBezTo>
                  <a:pt x="2999" y="2198"/>
                  <a:pt x="3303" y="1911"/>
                  <a:pt x="3648" y="1743"/>
                </a:cubicBezTo>
                <a:cubicBezTo>
                  <a:pt x="3544" y="1971"/>
                  <a:pt x="3460" y="2253"/>
                  <a:pt x="3395" y="2568"/>
                </a:cubicBezTo>
                <a:close/>
                <a:moveTo>
                  <a:pt x="4935" y="4218"/>
                </a:moveTo>
                <a:cubicBezTo>
                  <a:pt x="4927" y="3745"/>
                  <a:pt x="4890" y="3334"/>
                  <a:pt x="4836" y="2987"/>
                </a:cubicBezTo>
                <a:lnTo>
                  <a:pt x="3744" y="2985"/>
                </a:lnTo>
                <a:cubicBezTo>
                  <a:pt x="3689" y="3332"/>
                  <a:pt x="3650" y="3743"/>
                  <a:pt x="3641" y="4216"/>
                </a:cubicBezTo>
                <a:lnTo>
                  <a:pt x="4935" y="4218"/>
                </a:lnTo>
                <a:close/>
                <a:moveTo>
                  <a:pt x="5949" y="2572"/>
                </a:moveTo>
                <a:cubicBezTo>
                  <a:pt x="5909" y="2510"/>
                  <a:pt x="5868" y="2449"/>
                  <a:pt x="5824" y="2390"/>
                </a:cubicBezTo>
                <a:cubicBezTo>
                  <a:pt x="5562" y="2043"/>
                  <a:pt x="5245" y="1799"/>
                  <a:pt x="4901" y="1673"/>
                </a:cubicBezTo>
                <a:cubicBezTo>
                  <a:pt x="5020" y="1913"/>
                  <a:pt x="5115" y="2222"/>
                  <a:pt x="5186" y="2571"/>
                </a:cubicBezTo>
                <a:lnTo>
                  <a:pt x="5949" y="2572"/>
                </a:lnTo>
                <a:close/>
                <a:moveTo>
                  <a:pt x="4305" y="1577"/>
                </a:moveTo>
                <a:cubicBezTo>
                  <a:pt x="4294" y="1577"/>
                  <a:pt x="4283" y="1578"/>
                  <a:pt x="4272" y="1578"/>
                </a:cubicBezTo>
                <a:cubicBezTo>
                  <a:pt x="4156" y="1613"/>
                  <a:pt x="3965" y="1946"/>
                  <a:pt x="3823" y="2569"/>
                </a:cubicBezTo>
                <a:lnTo>
                  <a:pt x="4758" y="2570"/>
                </a:lnTo>
                <a:cubicBezTo>
                  <a:pt x="4615" y="1935"/>
                  <a:pt x="4421" y="1600"/>
                  <a:pt x="4305" y="1577"/>
                </a:cubicBezTo>
                <a:close/>
                <a:moveTo>
                  <a:pt x="3322" y="2984"/>
                </a:moveTo>
                <a:lnTo>
                  <a:pt x="2544" y="2983"/>
                </a:lnTo>
                <a:cubicBezTo>
                  <a:pt x="2385" y="3349"/>
                  <a:pt x="2284" y="3767"/>
                  <a:pt x="2259" y="4214"/>
                </a:cubicBezTo>
                <a:lnTo>
                  <a:pt x="3225" y="4215"/>
                </a:lnTo>
                <a:cubicBezTo>
                  <a:pt x="3233" y="3797"/>
                  <a:pt x="3265" y="3375"/>
                  <a:pt x="3322" y="2984"/>
                </a:cubicBezTo>
                <a:close/>
                <a:moveTo>
                  <a:pt x="4893" y="7179"/>
                </a:moveTo>
                <a:cubicBezTo>
                  <a:pt x="5292" y="7034"/>
                  <a:pt x="5645" y="6734"/>
                  <a:pt x="5914" y="6329"/>
                </a:cubicBezTo>
                <a:lnTo>
                  <a:pt x="5171" y="6328"/>
                </a:lnTo>
                <a:cubicBezTo>
                  <a:pt x="5100" y="6658"/>
                  <a:pt x="5008" y="6950"/>
                  <a:pt x="4893" y="7179"/>
                </a:cubicBezTo>
                <a:close/>
                <a:moveTo>
                  <a:pt x="3326" y="5910"/>
                </a:moveTo>
                <a:cubicBezTo>
                  <a:pt x="3266" y="5517"/>
                  <a:pt x="3232" y="5083"/>
                  <a:pt x="3224" y="4631"/>
                </a:cubicBezTo>
                <a:lnTo>
                  <a:pt x="2259" y="4630"/>
                </a:lnTo>
                <a:cubicBezTo>
                  <a:pt x="2282" y="5088"/>
                  <a:pt x="2385" y="5523"/>
                  <a:pt x="2560" y="5908"/>
                </a:cubicBezTo>
                <a:lnTo>
                  <a:pt x="3326" y="5910"/>
                </a:lnTo>
                <a:close/>
                <a:moveTo>
                  <a:pt x="7753" y="3008"/>
                </a:moveTo>
                <a:cubicBezTo>
                  <a:pt x="7936" y="3446"/>
                  <a:pt x="8037" y="3927"/>
                  <a:pt x="8037" y="4430"/>
                </a:cubicBezTo>
                <a:cubicBezTo>
                  <a:pt x="8034" y="6458"/>
                  <a:pt x="6382" y="8107"/>
                  <a:pt x="4355" y="8107"/>
                </a:cubicBezTo>
                <a:lnTo>
                  <a:pt x="4354" y="8107"/>
                </a:lnTo>
                <a:lnTo>
                  <a:pt x="4349" y="8107"/>
                </a:lnTo>
                <a:cubicBezTo>
                  <a:pt x="3848" y="8107"/>
                  <a:pt x="3363" y="8006"/>
                  <a:pt x="2916" y="7817"/>
                </a:cubicBezTo>
                <a:cubicBezTo>
                  <a:pt x="2231" y="8226"/>
                  <a:pt x="1603" y="8477"/>
                  <a:pt x="1127" y="8477"/>
                </a:cubicBezTo>
                <a:cubicBezTo>
                  <a:pt x="878" y="8477"/>
                  <a:pt x="671" y="8408"/>
                  <a:pt x="520" y="8257"/>
                </a:cubicBezTo>
                <a:cubicBezTo>
                  <a:pt x="0" y="7737"/>
                  <a:pt x="495" y="6637"/>
                  <a:pt x="960" y="5857"/>
                </a:cubicBezTo>
                <a:cubicBezTo>
                  <a:pt x="771" y="5408"/>
                  <a:pt x="671" y="4922"/>
                  <a:pt x="672" y="4420"/>
                </a:cubicBezTo>
                <a:cubicBezTo>
                  <a:pt x="675" y="2392"/>
                  <a:pt x="2327" y="743"/>
                  <a:pt x="4354" y="743"/>
                </a:cubicBezTo>
                <a:lnTo>
                  <a:pt x="4359" y="743"/>
                </a:lnTo>
                <a:cubicBezTo>
                  <a:pt x="4857" y="743"/>
                  <a:pt x="5331" y="843"/>
                  <a:pt x="5765" y="1024"/>
                </a:cubicBezTo>
                <a:cubicBezTo>
                  <a:pt x="6533" y="555"/>
                  <a:pt x="7699" y="0"/>
                  <a:pt x="8238" y="539"/>
                </a:cubicBezTo>
                <a:cubicBezTo>
                  <a:pt x="8687" y="988"/>
                  <a:pt x="8409" y="1935"/>
                  <a:pt x="7753" y="3008"/>
                </a:cubicBezTo>
                <a:close/>
                <a:moveTo>
                  <a:pt x="6209" y="1245"/>
                </a:moveTo>
                <a:cubicBezTo>
                  <a:pt x="6754" y="1564"/>
                  <a:pt x="7211" y="2020"/>
                  <a:pt x="7531" y="2565"/>
                </a:cubicBezTo>
                <a:cubicBezTo>
                  <a:pt x="8028" y="1682"/>
                  <a:pt x="8155" y="1044"/>
                  <a:pt x="7944" y="833"/>
                </a:cubicBezTo>
                <a:cubicBezTo>
                  <a:pt x="7752" y="641"/>
                  <a:pt x="7152" y="711"/>
                  <a:pt x="6209" y="1245"/>
                </a:cubicBezTo>
                <a:close/>
                <a:moveTo>
                  <a:pt x="1088" y="4420"/>
                </a:moveTo>
                <a:cubicBezTo>
                  <a:pt x="1088" y="4535"/>
                  <a:pt x="1181" y="4629"/>
                  <a:pt x="1296" y="4629"/>
                </a:cubicBezTo>
                <a:lnTo>
                  <a:pt x="1842" y="4629"/>
                </a:lnTo>
                <a:cubicBezTo>
                  <a:pt x="1863" y="5080"/>
                  <a:pt x="1954" y="5513"/>
                  <a:pt x="2109" y="5908"/>
                </a:cubicBezTo>
                <a:lnTo>
                  <a:pt x="1806" y="5907"/>
                </a:lnTo>
                <a:lnTo>
                  <a:pt x="1806" y="5907"/>
                </a:lnTo>
                <a:cubicBezTo>
                  <a:pt x="1691" y="5907"/>
                  <a:pt x="1598" y="6000"/>
                  <a:pt x="1598" y="6115"/>
                </a:cubicBezTo>
                <a:cubicBezTo>
                  <a:pt x="1598" y="6230"/>
                  <a:pt x="1691" y="6323"/>
                  <a:pt x="1806" y="6324"/>
                </a:cubicBezTo>
                <a:lnTo>
                  <a:pt x="2303" y="6324"/>
                </a:lnTo>
                <a:cubicBezTo>
                  <a:pt x="2378" y="6460"/>
                  <a:pt x="2461" y="6589"/>
                  <a:pt x="2552" y="6710"/>
                </a:cubicBezTo>
                <a:cubicBezTo>
                  <a:pt x="2707" y="6915"/>
                  <a:pt x="2879" y="7090"/>
                  <a:pt x="3064" y="7233"/>
                </a:cubicBezTo>
                <a:cubicBezTo>
                  <a:pt x="3182" y="7156"/>
                  <a:pt x="3304" y="7072"/>
                  <a:pt x="3428" y="6983"/>
                </a:cubicBezTo>
                <a:cubicBezTo>
                  <a:pt x="3230" y="6851"/>
                  <a:pt x="3047" y="6675"/>
                  <a:pt x="2884" y="6460"/>
                </a:cubicBezTo>
                <a:cubicBezTo>
                  <a:pt x="2851" y="6416"/>
                  <a:pt x="2820" y="6371"/>
                  <a:pt x="2790" y="6325"/>
                </a:cubicBezTo>
                <a:lnTo>
                  <a:pt x="3401" y="6326"/>
                </a:lnTo>
                <a:cubicBezTo>
                  <a:pt x="3424" y="6436"/>
                  <a:pt x="3450" y="6542"/>
                  <a:pt x="3478" y="6642"/>
                </a:cubicBezTo>
                <a:cubicBezTo>
                  <a:pt x="3503" y="6731"/>
                  <a:pt x="3529" y="6814"/>
                  <a:pt x="3556" y="6891"/>
                </a:cubicBezTo>
                <a:cubicBezTo>
                  <a:pt x="3670" y="6807"/>
                  <a:pt x="3787" y="6717"/>
                  <a:pt x="3906" y="6623"/>
                </a:cubicBezTo>
                <a:cubicBezTo>
                  <a:pt x="3897" y="6594"/>
                  <a:pt x="3888" y="6563"/>
                  <a:pt x="3879" y="6530"/>
                </a:cubicBezTo>
                <a:cubicBezTo>
                  <a:pt x="3861" y="6465"/>
                  <a:pt x="3843" y="6397"/>
                  <a:pt x="3827" y="6326"/>
                </a:cubicBezTo>
                <a:lnTo>
                  <a:pt x="4269" y="6327"/>
                </a:lnTo>
                <a:cubicBezTo>
                  <a:pt x="4424" y="6196"/>
                  <a:pt x="4582" y="6058"/>
                  <a:pt x="4743" y="5912"/>
                </a:cubicBezTo>
                <a:lnTo>
                  <a:pt x="3747" y="5910"/>
                </a:lnTo>
                <a:cubicBezTo>
                  <a:pt x="3685" y="5523"/>
                  <a:pt x="3648" y="5088"/>
                  <a:pt x="3640" y="4632"/>
                </a:cubicBezTo>
                <a:lnTo>
                  <a:pt x="4935" y="4634"/>
                </a:lnTo>
                <a:cubicBezTo>
                  <a:pt x="4926" y="5088"/>
                  <a:pt x="4890" y="5485"/>
                  <a:pt x="4838" y="5823"/>
                </a:cubicBezTo>
                <a:cubicBezTo>
                  <a:pt x="4994" y="5679"/>
                  <a:pt x="5152" y="5528"/>
                  <a:pt x="5311" y="5369"/>
                </a:cubicBezTo>
                <a:cubicBezTo>
                  <a:pt x="5332" y="5128"/>
                  <a:pt x="5346" y="4881"/>
                  <a:pt x="5351" y="4635"/>
                </a:cubicBezTo>
                <a:lnTo>
                  <a:pt x="6006" y="4635"/>
                </a:lnTo>
                <a:cubicBezTo>
                  <a:pt x="6132" y="4495"/>
                  <a:pt x="6252" y="4356"/>
                  <a:pt x="6365" y="4220"/>
                </a:cubicBezTo>
                <a:lnTo>
                  <a:pt x="5351" y="4218"/>
                </a:lnTo>
                <a:cubicBezTo>
                  <a:pt x="5344" y="3800"/>
                  <a:pt x="5313" y="3378"/>
                  <a:pt x="5258" y="2987"/>
                </a:cubicBezTo>
                <a:lnTo>
                  <a:pt x="6169" y="2988"/>
                </a:lnTo>
                <a:cubicBezTo>
                  <a:pt x="6319" y="3335"/>
                  <a:pt x="6412" y="3721"/>
                  <a:pt x="6443" y="4126"/>
                </a:cubicBezTo>
                <a:cubicBezTo>
                  <a:pt x="6571" y="3970"/>
                  <a:pt x="6691" y="3817"/>
                  <a:pt x="6803" y="3667"/>
                </a:cubicBezTo>
                <a:cubicBezTo>
                  <a:pt x="6760" y="3432"/>
                  <a:pt x="6699" y="3205"/>
                  <a:pt x="6618" y="2989"/>
                </a:cubicBezTo>
                <a:lnTo>
                  <a:pt x="6902" y="2989"/>
                </a:lnTo>
                <a:lnTo>
                  <a:pt x="6903" y="2989"/>
                </a:lnTo>
                <a:cubicBezTo>
                  <a:pt x="7017" y="2989"/>
                  <a:pt x="7110" y="2896"/>
                  <a:pt x="7111" y="2782"/>
                </a:cubicBezTo>
                <a:cubicBezTo>
                  <a:pt x="7111" y="2667"/>
                  <a:pt x="7018" y="2573"/>
                  <a:pt x="6903" y="2573"/>
                </a:cubicBezTo>
                <a:lnTo>
                  <a:pt x="6430" y="2573"/>
                </a:lnTo>
                <a:cubicBezTo>
                  <a:pt x="6349" y="2420"/>
                  <a:pt x="6258" y="2275"/>
                  <a:pt x="6156" y="2140"/>
                </a:cubicBezTo>
                <a:cubicBezTo>
                  <a:pt x="5681" y="1508"/>
                  <a:pt x="5043" y="1160"/>
                  <a:pt x="4356" y="1159"/>
                </a:cubicBezTo>
                <a:cubicBezTo>
                  <a:pt x="4345" y="1159"/>
                  <a:pt x="4334" y="1160"/>
                  <a:pt x="4323" y="1160"/>
                </a:cubicBezTo>
                <a:cubicBezTo>
                  <a:pt x="4313" y="1159"/>
                  <a:pt x="4302" y="1159"/>
                  <a:pt x="4292" y="1159"/>
                </a:cubicBezTo>
                <a:cubicBezTo>
                  <a:pt x="4271" y="1159"/>
                  <a:pt x="4251" y="1161"/>
                  <a:pt x="4231" y="1163"/>
                </a:cubicBezTo>
                <a:cubicBezTo>
                  <a:pt x="3426" y="1215"/>
                  <a:pt x="2720" y="1759"/>
                  <a:pt x="2287" y="2567"/>
                </a:cubicBezTo>
                <a:lnTo>
                  <a:pt x="1811" y="2566"/>
                </a:lnTo>
                <a:lnTo>
                  <a:pt x="1811" y="2566"/>
                </a:lnTo>
                <a:cubicBezTo>
                  <a:pt x="1696" y="2566"/>
                  <a:pt x="1603" y="2659"/>
                  <a:pt x="1603" y="2774"/>
                </a:cubicBezTo>
                <a:cubicBezTo>
                  <a:pt x="1603" y="2889"/>
                  <a:pt x="1696" y="2982"/>
                  <a:pt x="1810" y="2982"/>
                </a:cubicBezTo>
                <a:lnTo>
                  <a:pt x="2097" y="2983"/>
                </a:lnTo>
                <a:cubicBezTo>
                  <a:pt x="1954" y="3358"/>
                  <a:pt x="1865" y="3774"/>
                  <a:pt x="1843" y="4213"/>
                </a:cubicBezTo>
                <a:lnTo>
                  <a:pt x="1297" y="4213"/>
                </a:lnTo>
                <a:lnTo>
                  <a:pt x="1296" y="4213"/>
                </a:lnTo>
                <a:cubicBezTo>
                  <a:pt x="1182" y="4213"/>
                  <a:pt x="1088" y="4306"/>
                  <a:pt x="1088" y="4420"/>
                </a:cubicBezTo>
                <a:close/>
                <a:moveTo>
                  <a:pt x="2471" y="7591"/>
                </a:moveTo>
                <a:cubicBezTo>
                  <a:pt x="2210" y="7435"/>
                  <a:pt x="1967" y="7246"/>
                  <a:pt x="1747" y="7025"/>
                </a:cubicBezTo>
                <a:cubicBezTo>
                  <a:pt x="1527" y="6805"/>
                  <a:pt x="1339" y="6562"/>
                  <a:pt x="1185" y="6302"/>
                </a:cubicBezTo>
                <a:cubicBezTo>
                  <a:pt x="688" y="7201"/>
                  <a:pt x="627" y="7775"/>
                  <a:pt x="815" y="7963"/>
                </a:cubicBezTo>
                <a:cubicBezTo>
                  <a:pt x="1019" y="8168"/>
                  <a:pt x="1628" y="8053"/>
                  <a:pt x="2471" y="7591"/>
                </a:cubicBezTo>
                <a:close/>
                <a:moveTo>
                  <a:pt x="6897" y="4221"/>
                </a:moveTo>
                <a:cubicBezTo>
                  <a:pt x="6750" y="4405"/>
                  <a:pt x="6597" y="4589"/>
                  <a:pt x="6439" y="4772"/>
                </a:cubicBezTo>
                <a:cubicBezTo>
                  <a:pt x="6401" y="5186"/>
                  <a:pt x="6299" y="5574"/>
                  <a:pt x="6144" y="5914"/>
                </a:cubicBezTo>
                <a:lnTo>
                  <a:pt x="5350" y="5912"/>
                </a:lnTo>
                <a:cubicBezTo>
                  <a:pt x="5137" y="6117"/>
                  <a:pt x="4917" y="6316"/>
                  <a:pt x="4695" y="6507"/>
                </a:cubicBezTo>
                <a:cubicBezTo>
                  <a:pt x="4559" y="6996"/>
                  <a:pt x="4397" y="7254"/>
                  <a:pt x="4296" y="7273"/>
                </a:cubicBezTo>
                <a:cubicBezTo>
                  <a:pt x="4287" y="7273"/>
                  <a:pt x="4278" y="7273"/>
                  <a:pt x="4270" y="7272"/>
                </a:cubicBezTo>
                <a:cubicBezTo>
                  <a:pt x="4230" y="7259"/>
                  <a:pt x="4153" y="7195"/>
                  <a:pt x="4064" y="7024"/>
                </a:cubicBezTo>
                <a:cubicBezTo>
                  <a:pt x="3857" y="7184"/>
                  <a:pt x="3651" y="7335"/>
                  <a:pt x="3447" y="7475"/>
                </a:cubicBezTo>
                <a:cubicBezTo>
                  <a:pt x="3691" y="7596"/>
                  <a:pt x="3951" y="7669"/>
                  <a:pt x="4219" y="7686"/>
                </a:cubicBezTo>
                <a:cubicBezTo>
                  <a:pt x="4240" y="7689"/>
                  <a:pt x="4261" y="7691"/>
                  <a:pt x="4283" y="7691"/>
                </a:cubicBezTo>
                <a:cubicBezTo>
                  <a:pt x="4283" y="7691"/>
                  <a:pt x="4284" y="7691"/>
                  <a:pt x="4284" y="7691"/>
                </a:cubicBezTo>
                <a:cubicBezTo>
                  <a:pt x="4294" y="7691"/>
                  <a:pt x="4304" y="7690"/>
                  <a:pt x="4314" y="7690"/>
                </a:cubicBezTo>
                <a:cubicBezTo>
                  <a:pt x="4326" y="7690"/>
                  <a:pt x="4338" y="7691"/>
                  <a:pt x="4350" y="7691"/>
                </a:cubicBezTo>
                <a:lnTo>
                  <a:pt x="4353" y="7691"/>
                </a:lnTo>
                <a:cubicBezTo>
                  <a:pt x="5193" y="7691"/>
                  <a:pt x="5938" y="7153"/>
                  <a:pt x="6396" y="6330"/>
                </a:cubicBezTo>
                <a:lnTo>
                  <a:pt x="6898" y="6331"/>
                </a:lnTo>
                <a:lnTo>
                  <a:pt x="6898" y="6331"/>
                </a:lnTo>
                <a:cubicBezTo>
                  <a:pt x="7013" y="6331"/>
                  <a:pt x="7106" y="6238"/>
                  <a:pt x="7106" y="6123"/>
                </a:cubicBezTo>
                <a:cubicBezTo>
                  <a:pt x="7106" y="6008"/>
                  <a:pt x="7013" y="5915"/>
                  <a:pt x="6898" y="5915"/>
                </a:cubicBezTo>
                <a:lnTo>
                  <a:pt x="6593" y="5914"/>
                </a:lnTo>
                <a:cubicBezTo>
                  <a:pt x="6747" y="5527"/>
                  <a:pt x="6843" y="5095"/>
                  <a:pt x="6866" y="4637"/>
                </a:cubicBezTo>
                <a:lnTo>
                  <a:pt x="7412" y="4638"/>
                </a:lnTo>
                <a:lnTo>
                  <a:pt x="7412" y="4638"/>
                </a:lnTo>
                <a:cubicBezTo>
                  <a:pt x="7527" y="4638"/>
                  <a:pt x="7620" y="4545"/>
                  <a:pt x="7620" y="4430"/>
                </a:cubicBezTo>
                <a:cubicBezTo>
                  <a:pt x="7620" y="4315"/>
                  <a:pt x="7527" y="4222"/>
                  <a:pt x="7412" y="4221"/>
                </a:cubicBezTo>
                <a:lnTo>
                  <a:pt x="6897" y="4221"/>
                </a:lnTo>
                <a:close/>
              </a:path>
            </a:pathLst>
          </a:custGeom>
          <a:solidFill>
            <a:srgbClr val="4679A7"/>
          </a:solidFill>
          <a:ln>
            <a:noFill/>
          </a:ln>
        </p:spPr>
      </p:sp>
      <p:sp>
        <p:nvSpPr>
          <p:cNvPr id="39" name="target_126420"/>
          <p:cNvSpPr>
            <a:spLocks noChangeAspect="1"/>
          </p:cNvSpPr>
          <p:nvPr/>
        </p:nvSpPr>
        <p:spPr bwMode="auto">
          <a:xfrm>
            <a:off x="10213593" y="1721561"/>
            <a:ext cx="972261" cy="970440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rgbClr val="4679A7"/>
          </a:solidFill>
          <a:ln>
            <a:noFill/>
          </a:ln>
        </p:spPr>
      </p:sp>
      <p:sp>
        <p:nvSpPr>
          <p:cNvPr id="41" name="矩形 40"/>
          <p:cNvSpPr/>
          <p:nvPr/>
        </p:nvSpPr>
        <p:spPr>
          <a:xfrm>
            <a:off x="6232547" y="3002595"/>
            <a:ext cx="807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705" lvl="0"/>
            <a:r>
              <a:rPr lang="en-US" altLang="zh-CN" b="1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zh-CN" altLang="en-US" b="1" dirty="0">
              <a:solidFill>
                <a:srgbClr val="4679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716477" y="3002595"/>
            <a:ext cx="189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705" lvl="0"/>
            <a:r>
              <a:rPr lang="en-US" altLang="zh-CN" b="1" dirty="0" err="1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en-US" altLang="zh-CN" b="1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-Plus</a:t>
            </a:r>
            <a:endParaRPr lang="zh-CN" altLang="en-US" b="1" dirty="0">
              <a:solidFill>
                <a:srgbClr val="4679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100159" y="3002595"/>
            <a:ext cx="993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705" lvl="0"/>
            <a:r>
              <a:rPr lang="en-US" altLang="zh-CN" b="1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b="1" dirty="0">
              <a:solidFill>
                <a:srgbClr val="4679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项目技术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3482999" y="165645"/>
            <a:ext cx="487488" cy="537935"/>
            <a:chOff x="9473648" y="1406690"/>
            <a:chExt cx="1107403" cy="1222002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46" name="组合 4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4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56" name="storage-of-documents-files_46124">
            <a:extLst>
              <a:ext uri="{FF2B5EF4-FFF2-40B4-BE49-F238E27FC236}">
                <a16:creationId xmlns:a16="http://schemas.microsoft.com/office/drawing/2014/main" id="{446BAC18-D720-4867-BC6F-EDD9D355B7F1}"/>
              </a:ext>
            </a:extLst>
          </p:cNvPr>
          <p:cNvSpPr>
            <a:spLocks noChangeAspect="1"/>
          </p:cNvSpPr>
          <p:nvPr/>
        </p:nvSpPr>
        <p:spPr bwMode="auto">
          <a:xfrm>
            <a:off x="8365776" y="1776453"/>
            <a:ext cx="726888" cy="860657"/>
          </a:xfrm>
          <a:custGeom>
            <a:avLst/>
            <a:gdLst>
              <a:gd name="connsiteX0" fmla="*/ 172234 w 509680"/>
              <a:gd name="connsiteY0" fmla="*/ 312429 h 603477"/>
              <a:gd name="connsiteX1" fmla="*/ 334458 w 509680"/>
              <a:gd name="connsiteY1" fmla="*/ 312429 h 603477"/>
              <a:gd name="connsiteX2" fmla="*/ 353121 w 509680"/>
              <a:gd name="connsiteY2" fmla="*/ 331026 h 603477"/>
              <a:gd name="connsiteX3" fmla="*/ 334458 w 509680"/>
              <a:gd name="connsiteY3" fmla="*/ 351052 h 603477"/>
              <a:gd name="connsiteX4" fmla="*/ 172234 w 509680"/>
              <a:gd name="connsiteY4" fmla="*/ 351052 h 603477"/>
              <a:gd name="connsiteX5" fmla="*/ 153571 w 509680"/>
              <a:gd name="connsiteY5" fmla="*/ 331026 h 603477"/>
              <a:gd name="connsiteX6" fmla="*/ 172234 w 509680"/>
              <a:gd name="connsiteY6" fmla="*/ 312429 h 603477"/>
              <a:gd name="connsiteX7" fmla="*/ 439330 w 509680"/>
              <a:gd name="connsiteY7" fmla="*/ 283692 h 603477"/>
              <a:gd name="connsiteX8" fmla="*/ 498194 w 509680"/>
              <a:gd name="connsiteY8" fmla="*/ 376903 h 603477"/>
              <a:gd name="connsiteX9" fmla="*/ 509680 w 509680"/>
              <a:gd name="connsiteY9" fmla="*/ 417055 h 603477"/>
              <a:gd name="connsiteX10" fmla="*/ 509680 w 509680"/>
              <a:gd name="connsiteY10" fmla="*/ 554721 h 603477"/>
              <a:gd name="connsiteX11" fmla="*/ 460866 w 509680"/>
              <a:gd name="connsiteY11" fmla="*/ 603477 h 603477"/>
              <a:gd name="connsiteX12" fmla="*/ 48815 w 509680"/>
              <a:gd name="connsiteY12" fmla="*/ 603477 h 603477"/>
              <a:gd name="connsiteX13" fmla="*/ 0 w 509680"/>
              <a:gd name="connsiteY13" fmla="*/ 554721 h 603477"/>
              <a:gd name="connsiteX14" fmla="*/ 0 w 509680"/>
              <a:gd name="connsiteY14" fmla="*/ 417055 h 603477"/>
              <a:gd name="connsiteX15" fmla="*/ 11486 w 509680"/>
              <a:gd name="connsiteY15" fmla="*/ 376903 h 603477"/>
              <a:gd name="connsiteX16" fmla="*/ 66043 w 509680"/>
              <a:gd name="connsiteY16" fmla="*/ 287994 h 603477"/>
              <a:gd name="connsiteX17" fmla="*/ 66043 w 509680"/>
              <a:gd name="connsiteY17" fmla="*/ 359695 h 603477"/>
              <a:gd name="connsiteX18" fmla="*/ 57429 w 509680"/>
              <a:gd name="connsiteY18" fmla="*/ 374035 h 603477"/>
              <a:gd name="connsiteX19" fmla="*/ 57429 w 509680"/>
              <a:gd name="connsiteY19" fmla="*/ 388375 h 603477"/>
              <a:gd name="connsiteX20" fmla="*/ 68915 w 509680"/>
              <a:gd name="connsiteY20" fmla="*/ 395545 h 603477"/>
              <a:gd name="connsiteX21" fmla="*/ 439330 w 509680"/>
              <a:gd name="connsiteY21" fmla="*/ 395545 h 603477"/>
              <a:gd name="connsiteX22" fmla="*/ 452251 w 509680"/>
              <a:gd name="connsiteY22" fmla="*/ 388375 h 603477"/>
              <a:gd name="connsiteX23" fmla="*/ 452251 w 509680"/>
              <a:gd name="connsiteY23" fmla="*/ 374035 h 603477"/>
              <a:gd name="connsiteX24" fmla="*/ 439330 w 509680"/>
              <a:gd name="connsiteY24" fmla="*/ 355393 h 603477"/>
              <a:gd name="connsiteX25" fmla="*/ 172234 w 509680"/>
              <a:gd name="connsiteY25" fmla="*/ 243690 h 603477"/>
              <a:gd name="connsiteX26" fmla="*/ 334458 w 509680"/>
              <a:gd name="connsiteY26" fmla="*/ 243690 h 603477"/>
              <a:gd name="connsiteX27" fmla="*/ 353121 w 509680"/>
              <a:gd name="connsiteY27" fmla="*/ 260904 h 603477"/>
              <a:gd name="connsiteX28" fmla="*/ 334458 w 509680"/>
              <a:gd name="connsiteY28" fmla="*/ 279554 h 603477"/>
              <a:gd name="connsiteX29" fmla="*/ 172234 w 509680"/>
              <a:gd name="connsiteY29" fmla="*/ 279554 h 603477"/>
              <a:gd name="connsiteX30" fmla="*/ 153571 w 509680"/>
              <a:gd name="connsiteY30" fmla="*/ 260904 h 603477"/>
              <a:gd name="connsiteX31" fmla="*/ 172234 w 509680"/>
              <a:gd name="connsiteY31" fmla="*/ 243690 h 603477"/>
              <a:gd name="connsiteX32" fmla="*/ 172238 w 509680"/>
              <a:gd name="connsiteY32" fmla="*/ 171962 h 603477"/>
              <a:gd name="connsiteX33" fmla="*/ 222494 w 509680"/>
              <a:gd name="connsiteY33" fmla="*/ 171962 h 603477"/>
              <a:gd name="connsiteX34" fmla="*/ 241161 w 509680"/>
              <a:gd name="connsiteY34" fmla="*/ 190583 h 603477"/>
              <a:gd name="connsiteX35" fmla="*/ 222494 w 509680"/>
              <a:gd name="connsiteY35" fmla="*/ 209205 h 603477"/>
              <a:gd name="connsiteX36" fmla="*/ 172238 w 509680"/>
              <a:gd name="connsiteY36" fmla="*/ 209205 h 603477"/>
              <a:gd name="connsiteX37" fmla="*/ 153571 w 509680"/>
              <a:gd name="connsiteY37" fmla="*/ 190583 h 603477"/>
              <a:gd name="connsiteX38" fmla="*/ 172238 w 509680"/>
              <a:gd name="connsiteY38" fmla="*/ 171962 h 603477"/>
              <a:gd name="connsiteX39" fmla="*/ 324473 w 509680"/>
              <a:gd name="connsiteY39" fmla="*/ 159012 h 603477"/>
              <a:gd name="connsiteX40" fmla="*/ 324473 w 509680"/>
              <a:gd name="connsiteY40" fmla="*/ 183388 h 603477"/>
              <a:gd name="connsiteX41" fmla="*/ 348891 w 509680"/>
              <a:gd name="connsiteY41" fmla="*/ 183388 h 603477"/>
              <a:gd name="connsiteX42" fmla="*/ 117640 w 509680"/>
              <a:gd name="connsiteY42" fmla="*/ 94487 h 603477"/>
              <a:gd name="connsiteX43" fmla="*/ 284256 w 509680"/>
              <a:gd name="connsiteY43" fmla="*/ 94487 h 603477"/>
              <a:gd name="connsiteX44" fmla="*/ 328782 w 509680"/>
              <a:gd name="connsiteY44" fmla="*/ 111693 h 603477"/>
              <a:gd name="connsiteX45" fmla="*/ 397727 w 509680"/>
              <a:gd name="connsiteY45" fmla="*/ 180520 h 603477"/>
              <a:gd name="connsiteX46" fmla="*/ 414963 w 509680"/>
              <a:gd name="connsiteY46" fmla="*/ 224970 h 603477"/>
              <a:gd name="connsiteX47" fmla="*/ 414963 w 509680"/>
              <a:gd name="connsiteY47" fmla="*/ 372661 h 603477"/>
              <a:gd name="connsiteX48" fmla="*/ 377618 w 509680"/>
              <a:gd name="connsiteY48" fmla="*/ 372661 h 603477"/>
              <a:gd name="connsiteX49" fmla="*/ 377618 w 509680"/>
              <a:gd name="connsiteY49" fmla="*/ 220669 h 603477"/>
              <a:gd name="connsiteX50" fmla="*/ 312983 w 509680"/>
              <a:gd name="connsiteY50" fmla="*/ 220669 h 603477"/>
              <a:gd name="connsiteX51" fmla="*/ 295746 w 509680"/>
              <a:gd name="connsiteY51" fmla="*/ 212065 h 603477"/>
              <a:gd name="connsiteX52" fmla="*/ 287128 w 509680"/>
              <a:gd name="connsiteY52" fmla="*/ 193425 h 603477"/>
              <a:gd name="connsiteX53" fmla="*/ 288565 w 509680"/>
              <a:gd name="connsiteY53" fmla="*/ 131768 h 603477"/>
              <a:gd name="connsiteX54" fmla="*/ 127694 w 509680"/>
              <a:gd name="connsiteY54" fmla="*/ 131768 h 603477"/>
              <a:gd name="connsiteX55" fmla="*/ 127694 w 509680"/>
              <a:gd name="connsiteY55" fmla="*/ 372661 h 603477"/>
              <a:gd name="connsiteX56" fmla="*/ 90349 w 509680"/>
              <a:gd name="connsiteY56" fmla="*/ 372661 h 603477"/>
              <a:gd name="connsiteX57" fmla="*/ 90349 w 509680"/>
              <a:gd name="connsiteY57" fmla="*/ 120297 h 603477"/>
              <a:gd name="connsiteX58" fmla="*/ 117640 w 509680"/>
              <a:gd name="connsiteY58" fmla="*/ 94487 h 603477"/>
              <a:gd name="connsiteX59" fmla="*/ 114754 w 509680"/>
              <a:gd name="connsiteY59" fmla="*/ 0 h 603477"/>
              <a:gd name="connsiteX60" fmla="*/ 388948 w 509680"/>
              <a:gd name="connsiteY60" fmla="*/ 0 h 603477"/>
              <a:gd name="connsiteX61" fmla="*/ 413353 w 509680"/>
              <a:gd name="connsiteY61" fmla="*/ 24356 h 603477"/>
              <a:gd name="connsiteX62" fmla="*/ 413353 w 509680"/>
              <a:gd name="connsiteY62" fmla="*/ 160467 h 603477"/>
              <a:gd name="connsiteX63" fmla="*/ 378899 w 509680"/>
              <a:gd name="connsiteY63" fmla="*/ 123215 h 603477"/>
              <a:gd name="connsiteX64" fmla="*/ 378899 w 509680"/>
              <a:gd name="connsiteY64" fmla="*/ 34386 h 603477"/>
              <a:gd name="connsiteX65" fmla="*/ 124803 w 509680"/>
              <a:gd name="connsiteY65" fmla="*/ 34386 h 603477"/>
              <a:gd name="connsiteX66" fmla="*/ 124803 w 509680"/>
              <a:gd name="connsiteY66" fmla="*/ 64473 h 603477"/>
              <a:gd name="connsiteX67" fmla="*/ 90349 w 509680"/>
              <a:gd name="connsiteY67" fmla="*/ 64473 h 603477"/>
              <a:gd name="connsiteX68" fmla="*/ 90349 w 509680"/>
              <a:gd name="connsiteY68" fmla="*/ 24356 h 603477"/>
              <a:gd name="connsiteX69" fmla="*/ 114754 w 509680"/>
              <a:gd name="connsiteY69" fmla="*/ 0 h 6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09680" h="603477">
                <a:moveTo>
                  <a:pt x="172234" y="312429"/>
                </a:moveTo>
                <a:lnTo>
                  <a:pt x="334458" y="312429"/>
                </a:lnTo>
                <a:cubicBezTo>
                  <a:pt x="345943" y="312429"/>
                  <a:pt x="353121" y="321012"/>
                  <a:pt x="353121" y="331026"/>
                </a:cubicBezTo>
                <a:cubicBezTo>
                  <a:pt x="353121" y="342469"/>
                  <a:pt x="344507" y="351052"/>
                  <a:pt x="334458" y="351052"/>
                </a:cubicBezTo>
                <a:lnTo>
                  <a:pt x="172234" y="351052"/>
                </a:lnTo>
                <a:cubicBezTo>
                  <a:pt x="162185" y="351052"/>
                  <a:pt x="153571" y="342469"/>
                  <a:pt x="153571" y="331026"/>
                </a:cubicBezTo>
                <a:cubicBezTo>
                  <a:pt x="153571" y="321012"/>
                  <a:pt x="162185" y="312429"/>
                  <a:pt x="172234" y="312429"/>
                </a:cubicBezTo>
                <a:close/>
                <a:moveTo>
                  <a:pt x="439330" y="283692"/>
                </a:moveTo>
                <a:lnTo>
                  <a:pt x="498194" y="376903"/>
                </a:lnTo>
                <a:cubicBezTo>
                  <a:pt x="505373" y="388375"/>
                  <a:pt x="509680" y="402715"/>
                  <a:pt x="509680" y="417055"/>
                </a:cubicBezTo>
                <a:lnTo>
                  <a:pt x="509680" y="554721"/>
                </a:lnTo>
                <a:cubicBezTo>
                  <a:pt x="509680" y="581967"/>
                  <a:pt x="488144" y="603477"/>
                  <a:pt x="460866" y="603477"/>
                </a:cubicBezTo>
                <a:lnTo>
                  <a:pt x="48815" y="603477"/>
                </a:lnTo>
                <a:cubicBezTo>
                  <a:pt x="21536" y="603477"/>
                  <a:pt x="0" y="581967"/>
                  <a:pt x="0" y="554721"/>
                </a:cubicBezTo>
                <a:lnTo>
                  <a:pt x="0" y="417055"/>
                </a:lnTo>
                <a:cubicBezTo>
                  <a:pt x="0" y="402715"/>
                  <a:pt x="4307" y="389809"/>
                  <a:pt x="11486" y="376903"/>
                </a:cubicBezTo>
                <a:lnTo>
                  <a:pt x="66043" y="287994"/>
                </a:lnTo>
                <a:lnTo>
                  <a:pt x="66043" y="359695"/>
                </a:lnTo>
                <a:lnTo>
                  <a:pt x="57429" y="374035"/>
                </a:lnTo>
                <a:cubicBezTo>
                  <a:pt x="54557" y="378337"/>
                  <a:pt x="54557" y="384073"/>
                  <a:pt x="57429" y="388375"/>
                </a:cubicBezTo>
                <a:cubicBezTo>
                  <a:pt x="58865" y="392677"/>
                  <a:pt x="63172" y="395545"/>
                  <a:pt x="68915" y="395545"/>
                </a:cubicBezTo>
                <a:lnTo>
                  <a:pt x="439330" y="395545"/>
                </a:lnTo>
                <a:cubicBezTo>
                  <a:pt x="445073" y="395545"/>
                  <a:pt x="449380" y="392677"/>
                  <a:pt x="452251" y="388375"/>
                </a:cubicBezTo>
                <a:cubicBezTo>
                  <a:pt x="453687" y="384073"/>
                  <a:pt x="453687" y="378337"/>
                  <a:pt x="452251" y="374035"/>
                </a:cubicBezTo>
                <a:lnTo>
                  <a:pt x="439330" y="355393"/>
                </a:lnTo>
                <a:close/>
                <a:moveTo>
                  <a:pt x="172234" y="243690"/>
                </a:moveTo>
                <a:lnTo>
                  <a:pt x="334458" y="243690"/>
                </a:lnTo>
                <a:cubicBezTo>
                  <a:pt x="345943" y="243690"/>
                  <a:pt x="353121" y="250863"/>
                  <a:pt x="353121" y="260904"/>
                </a:cubicBezTo>
                <a:cubicBezTo>
                  <a:pt x="353121" y="270946"/>
                  <a:pt x="344507" y="279554"/>
                  <a:pt x="334458" y="279554"/>
                </a:cubicBezTo>
                <a:lnTo>
                  <a:pt x="172234" y="279554"/>
                </a:lnTo>
                <a:cubicBezTo>
                  <a:pt x="162185" y="279554"/>
                  <a:pt x="153571" y="270946"/>
                  <a:pt x="153571" y="260904"/>
                </a:cubicBezTo>
                <a:cubicBezTo>
                  <a:pt x="153571" y="250863"/>
                  <a:pt x="162185" y="243690"/>
                  <a:pt x="172234" y="243690"/>
                </a:cubicBezTo>
                <a:close/>
                <a:moveTo>
                  <a:pt x="172238" y="171962"/>
                </a:moveTo>
                <a:lnTo>
                  <a:pt x="222494" y="171962"/>
                </a:lnTo>
                <a:cubicBezTo>
                  <a:pt x="233982" y="171962"/>
                  <a:pt x="241161" y="180556"/>
                  <a:pt x="241161" y="190583"/>
                </a:cubicBezTo>
                <a:cubicBezTo>
                  <a:pt x="241161" y="200610"/>
                  <a:pt x="233982" y="209205"/>
                  <a:pt x="222494" y="209205"/>
                </a:cubicBezTo>
                <a:lnTo>
                  <a:pt x="172238" y="209205"/>
                </a:lnTo>
                <a:cubicBezTo>
                  <a:pt x="162187" y="209205"/>
                  <a:pt x="153571" y="200610"/>
                  <a:pt x="153571" y="190583"/>
                </a:cubicBezTo>
                <a:cubicBezTo>
                  <a:pt x="153571" y="180556"/>
                  <a:pt x="162187" y="171962"/>
                  <a:pt x="172238" y="171962"/>
                </a:cubicBezTo>
                <a:close/>
                <a:moveTo>
                  <a:pt x="324473" y="159012"/>
                </a:moveTo>
                <a:lnTo>
                  <a:pt x="324473" y="183388"/>
                </a:lnTo>
                <a:lnTo>
                  <a:pt x="348891" y="183388"/>
                </a:lnTo>
                <a:close/>
                <a:moveTo>
                  <a:pt x="117640" y="94487"/>
                </a:moveTo>
                <a:lnTo>
                  <a:pt x="284256" y="94487"/>
                </a:lnTo>
                <a:cubicBezTo>
                  <a:pt x="301492" y="94487"/>
                  <a:pt x="317292" y="100222"/>
                  <a:pt x="328782" y="111693"/>
                </a:cubicBezTo>
                <a:lnTo>
                  <a:pt x="397727" y="180520"/>
                </a:lnTo>
                <a:cubicBezTo>
                  <a:pt x="409218" y="191991"/>
                  <a:pt x="414963" y="207764"/>
                  <a:pt x="414963" y="224970"/>
                </a:cubicBezTo>
                <a:lnTo>
                  <a:pt x="414963" y="372661"/>
                </a:lnTo>
                <a:lnTo>
                  <a:pt x="377618" y="372661"/>
                </a:lnTo>
                <a:lnTo>
                  <a:pt x="377618" y="220669"/>
                </a:lnTo>
                <a:lnTo>
                  <a:pt x="312983" y="220669"/>
                </a:lnTo>
                <a:cubicBezTo>
                  <a:pt x="307237" y="220669"/>
                  <a:pt x="300056" y="217801"/>
                  <a:pt x="295746" y="212065"/>
                </a:cubicBezTo>
                <a:cubicBezTo>
                  <a:pt x="290001" y="207764"/>
                  <a:pt x="287128" y="200594"/>
                  <a:pt x="287128" y="193425"/>
                </a:cubicBezTo>
                <a:lnTo>
                  <a:pt x="288565" y="131768"/>
                </a:lnTo>
                <a:lnTo>
                  <a:pt x="127694" y="131768"/>
                </a:lnTo>
                <a:lnTo>
                  <a:pt x="127694" y="372661"/>
                </a:lnTo>
                <a:lnTo>
                  <a:pt x="90349" y="372661"/>
                </a:lnTo>
                <a:lnTo>
                  <a:pt x="90349" y="120297"/>
                </a:lnTo>
                <a:cubicBezTo>
                  <a:pt x="90349" y="105958"/>
                  <a:pt x="101840" y="94487"/>
                  <a:pt x="117640" y="94487"/>
                </a:cubicBezTo>
                <a:close/>
                <a:moveTo>
                  <a:pt x="114754" y="0"/>
                </a:moveTo>
                <a:lnTo>
                  <a:pt x="388948" y="0"/>
                </a:lnTo>
                <a:cubicBezTo>
                  <a:pt x="403304" y="0"/>
                  <a:pt x="413353" y="11462"/>
                  <a:pt x="413353" y="24356"/>
                </a:cubicBezTo>
                <a:lnTo>
                  <a:pt x="413353" y="160467"/>
                </a:lnTo>
                <a:cubicBezTo>
                  <a:pt x="413353" y="160467"/>
                  <a:pt x="380335" y="123215"/>
                  <a:pt x="378899" y="123215"/>
                </a:cubicBezTo>
                <a:lnTo>
                  <a:pt x="378899" y="34386"/>
                </a:lnTo>
                <a:lnTo>
                  <a:pt x="124803" y="34386"/>
                </a:lnTo>
                <a:lnTo>
                  <a:pt x="124803" y="64473"/>
                </a:lnTo>
                <a:lnTo>
                  <a:pt x="90349" y="64473"/>
                </a:lnTo>
                <a:lnTo>
                  <a:pt x="90349" y="24356"/>
                </a:lnTo>
                <a:cubicBezTo>
                  <a:pt x="90349" y="11462"/>
                  <a:pt x="101834" y="0"/>
                  <a:pt x="114754" y="0"/>
                </a:cubicBezTo>
                <a:close/>
              </a:path>
            </a:pathLst>
          </a:custGeom>
          <a:solidFill>
            <a:srgbClr val="4679A7"/>
          </a:solidFill>
          <a:ln>
            <a:noFill/>
          </a:ln>
        </p:spPr>
      </p:sp>
      <p:sp>
        <p:nvSpPr>
          <p:cNvPr id="40" name="iṣlïdé">
            <a:extLst>
              <a:ext uri="{FF2B5EF4-FFF2-40B4-BE49-F238E27FC236}">
                <a16:creationId xmlns:a16="http://schemas.microsoft.com/office/drawing/2014/main" id="{FEBE27F6-40AE-4E3E-823A-91897D5B9294}"/>
              </a:ext>
            </a:extLst>
          </p:cNvPr>
          <p:cNvSpPr/>
          <p:nvPr/>
        </p:nvSpPr>
        <p:spPr>
          <a:xfrm>
            <a:off x="3887264" y="1023576"/>
            <a:ext cx="1794397" cy="2770588"/>
          </a:xfrm>
          <a:prstGeom prst="rect">
            <a:avLst/>
          </a:prstGeom>
          <a:solidFill>
            <a:srgbClr val="E6E6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chart_167909">
            <a:extLst>
              <a:ext uri="{FF2B5EF4-FFF2-40B4-BE49-F238E27FC236}">
                <a16:creationId xmlns:a16="http://schemas.microsoft.com/office/drawing/2014/main" id="{F13194C2-ECC6-40FB-AF53-4F2018B6C18C}"/>
              </a:ext>
            </a:extLst>
          </p:cNvPr>
          <p:cNvSpPr>
            <a:spLocks noChangeAspect="1"/>
          </p:cNvSpPr>
          <p:nvPr/>
        </p:nvSpPr>
        <p:spPr bwMode="auto">
          <a:xfrm>
            <a:off x="4341783" y="1776453"/>
            <a:ext cx="865429" cy="864123"/>
          </a:xfrm>
          <a:custGeom>
            <a:avLst/>
            <a:gdLst>
              <a:gd name="connsiteX0" fmla="*/ 308018 w 608697"/>
              <a:gd name="connsiteY0" fmla="*/ 459875 h 607780"/>
              <a:gd name="connsiteX1" fmla="*/ 459098 w 608697"/>
              <a:gd name="connsiteY1" fmla="*/ 459875 h 607780"/>
              <a:gd name="connsiteX2" fmla="*/ 459098 w 608697"/>
              <a:gd name="connsiteY2" fmla="*/ 485702 h 607780"/>
              <a:gd name="connsiteX3" fmla="*/ 308018 w 608697"/>
              <a:gd name="connsiteY3" fmla="*/ 485702 h 607780"/>
              <a:gd name="connsiteX4" fmla="*/ 394249 w 608697"/>
              <a:gd name="connsiteY4" fmla="*/ 416759 h 607780"/>
              <a:gd name="connsiteX5" fmla="*/ 423040 w 608697"/>
              <a:gd name="connsiteY5" fmla="*/ 416759 h 607780"/>
              <a:gd name="connsiteX6" fmla="*/ 423040 w 608697"/>
              <a:gd name="connsiteY6" fmla="*/ 442586 h 607780"/>
              <a:gd name="connsiteX7" fmla="*/ 394249 w 608697"/>
              <a:gd name="connsiteY7" fmla="*/ 442586 h 607780"/>
              <a:gd name="connsiteX8" fmla="*/ 351204 w 608697"/>
              <a:gd name="connsiteY8" fmla="*/ 416759 h 607780"/>
              <a:gd name="connsiteX9" fmla="*/ 379995 w 608697"/>
              <a:gd name="connsiteY9" fmla="*/ 416759 h 607780"/>
              <a:gd name="connsiteX10" fmla="*/ 379995 w 608697"/>
              <a:gd name="connsiteY10" fmla="*/ 442586 h 607780"/>
              <a:gd name="connsiteX11" fmla="*/ 351204 w 608697"/>
              <a:gd name="connsiteY11" fmla="*/ 442586 h 607780"/>
              <a:gd name="connsiteX12" fmla="*/ 308018 w 608697"/>
              <a:gd name="connsiteY12" fmla="*/ 416759 h 607780"/>
              <a:gd name="connsiteX13" fmla="*/ 336809 w 608697"/>
              <a:gd name="connsiteY13" fmla="*/ 416759 h 607780"/>
              <a:gd name="connsiteX14" fmla="*/ 336809 w 608697"/>
              <a:gd name="connsiteY14" fmla="*/ 442586 h 607780"/>
              <a:gd name="connsiteX15" fmla="*/ 308018 w 608697"/>
              <a:gd name="connsiteY15" fmla="*/ 442586 h 607780"/>
              <a:gd name="connsiteX16" fmla="*/ 327698 w 608697"/>
              <a:gd name="connsiteY16" fmla="*/ 342003 h 607780"/>
              <a:gd name="connsiteX17" fmla="*/ 152667 w 608697"/>
              <a:gd name="connsiteY17" fmla="*/ 516798 h 607780"/>
              <a:gd name="connsiteX18" fmla="*/ 322361 w 608697"/>
              <a:gd name="connsiteY18" fmla="*/ 582007 h 607780"/>
              <a:gd name="connsiteX19" fmla="*/ 575303 w 608697"/>
              <a:gd name="connsiteY19" fmla="*/ 342003 h 607780"/>
              <a:gd name="connsiteX20" fmla="*/ 322361 w 608697"/>
              <a:gd name="connsiteY20" fmla="*/ 316133 h 607780"/>
              <a:gd name="connsiteX21" fmla="*/ 588595 w 608697"/>
              <a:gd name="connsiteY21" fmla="*/ 316133 h 607780"/>
              <a:gd name="connsiteX22" fmla="*/ 601499 w 608697"/>
              <a:gd name="connsiteY22" fmla="*/ 329116 h 607780"/>
              <a:gd name="connsiteX23" fmla="*/ 322361 w 608697"/>
              <a:gd name="connsiteY23" fmla="*/ 607780 h 607780"/>
              <a:gd name="connsiteX24" fmla="*/ 125015 w 608697"/>
              <a:gd name="connsiteY24" fmla="*/ 526100 h 607780"/>
              <a:gd name="connsiteX25" fmla="*/ 121231 w 608697"/>
              <a:gd name="connsiteY25" fmla="*/ 516992 h 607780"/>
              <a:gd name="connsiteX26" fmla="*/ 125015 w 608697"/>
              <a:gd name="connsiteY26" fmla="*/ 507884 h 607780"/>
              <a:gd name="connsiteX27" fmla="*/ 313144 w 608697"/>
              <a:gd name="connsiteY27" fmla="*/ 319912 h 607780"/>
              <a:gd name="connsiteX28" fmla="*/ 322361 w 608697"/>
              <a:gd name="connsiteY28" fmla="*/ 316133 h 607780"/>
              <a:gd name="connsiteX29" fmla="*/ 192785 w 608697"/>
              <a:gd name="connsiteY29" fmla="*/ 230043 h 607780"/>
              <a:gd name="connsiteX30" fmla="*/ 221646 w 608697"/>
              <a:gd name="connsiteY30" fmla="*/ 230043 h 607780"/>
              <a:gd name="connsiteX31" fmla="*/ 221646 w 608697"/>
              <a:gd name="connsiteY31" fmla="*/ 255799 h 607780"/>
              <a:gd name="connsiteX32" fmla="*/ 192785 w 608697"/>
              <a:gd name="connsiteY32" fmla="*/ 255799 h 607780"/>
              <a:gd name="connsiteX33" fmla="*/ 149599 w 608697"/>
              <a:gd name="connsiteY33" fmla="*/ 230043 h 607780"/>
              <a:gd name="connsiteX34" fmla="*/ 178460 w 608697"/>
              <a:gd name="connsiteY34" fmla="*/ 230043 h 607780"/>
              <a:gd name="connsiteX35" fmla="*/ 178460 w 608697"/>
              <a:gd name="connsiteY35" fmla="*/ 255799 h 607780"/>
              <a:gd name="connsiteX36" fmla="*/ 149599 w 608697"/>
              <a:gd name="connsiteY36" fmla="*/ 255799 h 607780"/>
              <a:gd name="connsiteX37" fmla="*/ 106413 w 608697"/>
              <a:gd name="connsiteY37" fmla="*/ 230043 h 607780"/>
              <a:gd name="connsiteX38" fmla="*/ 135274 w 608697"/>
              <a:gd name="connsiteY38" fmla="*/ 230043 h 607780"/>
              <a:gd name="connsiteX39" fmla="*/ 135274 w 608697"/>
              <a:gd name="connsiteY39" fmla="*/ 255799 h 607780"/>
              <a:gd name="connsiteX40" fmla="*/ 106413 w 608697"/>
              <a:gd name="connsiteY40" fmla="*/ 255799 h 607780"/>
              <a:gd name="connsiteX41" fmla="*/ 342535 w 608697"/>
              <a:gd name="connsiteY41" fmla="*/ 211323 h 607780"/>
              <a:gd name="connsiteX42" fmla="*/ 342535 w 608697"/>
              <a:gd name="connsiteY42" fmla="*/ 265776 h 607780"/>
              <a:gd name="connsiteX43" fmla="*/ 582498 w 608697"/>
              <a:gd name="connsiteY43" fmla="*/ 265776 h 607780"/>
              <a:gd name="connsiteX44" fmla="*/ 573668 w 608697"/>
              <a:gd name="connsiteY44" fmla="*/ 211323 h 607780"/>
              <a:gd name="connsiteX45" fmla="*/ 106413 w 608697"/>
              <a:gd name="connsiteY45" fmla="*/ 186716 h 607780"/>
              <a:gd name="connsiteX46" fmla="*/ 221646 w 608697"/>
              <a:gd name="connsiteY46" fmla="*/ 186716 h 607780"/>
              <a:gd name="connsiteX47" fmla="*/ 221646 w 608697"/>
              <a:gd name="connsiteY47" fmla="*/ 212614 h 607780"/>
              <a:gd name="connsiteX48" fmla="*/ 106413 w 608697"/>
              <a:gd name="connsiteY48" fmla="*/ 212614 h 607780"/>
              <a:gd name="connsiteX49" fmla="*/ 142472 w 608697"/>
              <a:gd name="connsiteY49" fmla="*/ 143671 h 607780"/>
              <a:gd name="connsiteX50" fmla="*/ 221646 w 608697"/>
              <a:gd name="connsiteY50" fmla="*/ 143671 h 607780"/>
              <a:gd name="connsiteX51" fmla="*/ 221646 w 608697"/>
              <a:gd name="connsiteY51" fmla="*/ 169498 h 607780"/>
              <a:gd name="connsiteX52" fmla="*/ 142472 w 608697"/>
              <a:gd name="connsiteY52" fmla="*/ 169498 h 607780"/>
              <a:gd name="connsiteX53" fmla="*/ 342535 w 608697"/>
              <a:gd name="connsiteY53" fmla="*/ 115399 h 607780"/>
              <a:gd name="connsiteX54" fmla="*/ 342535 w 608697"/>
              <a:gd name="connsiteY54" fmla="*/ 185452 h 607780"/>
              <a:gd name="connsiteX55" fmla="*/ 564935 w 608697"/>
              <a:gd name="connsiteY55" fmla="*/ 185452 h 607780"/>
              <a:gd name="connsiteX56" fmla="*/ 522726 w 608697"/>
              <a:gd name="connsiteY56" fmla="*/ 115399 h 607780"/>
              <a:gd name="connsiteX57" fmla="*/ 266162 w 608697"/>
              <a:gd name="connsiteY57" fmla="*/ 39354 h 607780"/>
              <a:gd name="connsiteX58" fmla="*/ 25908 w 608697"/>
              <a:gd name="connsiteY58" fmla="*/ 292020 h 607780"/>
              <a:gd name="connsiteX59" fmla="*/ 91211 w 608697"/>
              <a:gd name="connsiteY59" fmla="*/ 461370 h 607780"/>
              <a:gd name="connsiteX60" fmla="*/ 266162 w 608697"/>
              <a:gd name="connsiteY60" fmla="*/ 286692 h 607780"/>
              <a:gd name="connsiteX61" fmla="*/ 342535 w 608697"/>
              <a:gd name="connsiteY61" fmla="*/ 26161 h 607780"/>
              <a:gd name="connsiteX62" fmla="*/ 342535 w 608697"/>
              <a:gd name="connsiteY62" fmla="*/ 89529 h 607780"/>
              <a:gd name="connsiteX63" fmla="*/ 497497 w 608697"/>
              <a:gd name="connsiteY63" fmla="*/ 89529 h 607780"/>
              <a:gd name="connsiteX64" fmla="*/ 342535 w 608697"/>
              <a:gd name="connsiteY64" fmla="*/ 26161 h 607780"/>
              <a:gd name="connsiteX65" fmla="*/ 279165 w 608697"/>
              <a:gd name="connsiteY65" fmla="*/ 13196 h 607780"/>
              <a:gd name="connsiteX66" fmla="*/ 292070 w 608697"/>
              <a:gd name="connsiteY66" fmla="*/ 26081 h 607780"/>
              <a:gd name="connsiteX67" fmla="*/ 292070 w 608697"/>
              <a:gd name="connsiteY67" fmla="*/ 292020 h 607780"/>
              <a:gd name="connsiteX68" fmla="*/ 288286 w 608697"/>
              <a:gd name="connsiteY68" fmla="*/ 301127 h 607780"/>
              <a:gd name="connsiteX69" fmla="*/ 100138 w 608697"/>
              <a:gd name="connsiteY69" fmla="*/ 488981 h 607780"/>
              <a:gd name="connsiteX70" fmla="*/ 90920 w 608697"/>
              <a:gd name="connsiteY70" fmla="*/ 492759 h 607780"/>
              <a:gd name="connsiteX71" fmla="*/ 81799 w 608697"/>
              <a:gd name="connsiteY71" fmla="*/ 488981 h 607780"/>
              <a:gd name="connsiteX72" fmla="*/ 0 w 608697"/>
              <a:gd name="connsiteY72" fmla="*/ 292020 h 607780"/>
              <a:gd name="connsiteX73" fmla="*/ 279165 w 608697"/>
              <a:gd name="connsiteY73" fmla="*/ 13196 h 607780"/>
              <a:gd name="connsiteX74" fmla="*/ 329629 w 608697"/>
              <a:gd name="connsiteY74" fmla="*/ 0 h 607780"/>
              <a:gd name="connsiteX75" fmla="*/ 538348 w 608697"/>
              <a:gd name="connsiteY75" fmla="*/ 93889 h 607780"/>
              <a:gd name="connsiteX76" fmla="*/ 595598 w 608697"/>
              <a:gd name="connsiteY76" fmla="*/ 194366 h 607780"/>
              <a:gd name="connsiteX77" fmla="*/ 608697 w 608697"/>
              <a:gd name="connsiteY77" fmla="*/ 278760 h 607780"/>
              <a:gd name="connsiteX78" fmla="*/ 595792 w 608697"/>
              <a:gd name="connsiteY78" fmla="*/ 291647 h 607780"/>
              <a:gd name="connsiteX79" fmla="*/ 329629 w 608697"/>
              <a:gd name="connsiteY79" fmla="*/ 291647 h 607780"/>
              <a:gd name="connsiteX80" fmla="*/ 316627 w 608697"/>
              <a:gd name="connsiteY80" fmla="*/ 278760 h 607780"/>
              <a:gd name="connsiteX81" fmla="*/ 316627 w 608697"/>
              <a:gd name="connsiteY81" fmla="*/ 12886 h 607780"/>
              <a:gd name="connsiteX82" fmla="*/ 329629 w 608697"/>
              <a:gd name="connsiteY82" fmla="*/ 0 h 6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608697" h="607780">
                <a:moveTo>
                  <a:pt x="308018" y="459875"/>
                </a:moveTo>
                <a:lnTo>
                  <a:pt x="459098" y="459875"/>
                </a:lnTo>
                <a:lnTo>
                  <a:pt x="459098" y="485702"/>
                </a:lnTo>
                <a:lnTo>
                  <a:pt x="308018" y="485702"/>
                </a:lnTo>
                <a:close/>
                <a:moveTo>
                  <a:pt x="394249" y="416759"/>
                </a:moveTo>
                <a:lnTo>
                  <a:pt x="423040" y="416759"/>
                </a:lnTo>
                <a:lnTo>
                  <a:pt x="423040" y="442586"/>
                </a:lnTo>
                <a:lnTo>
                  <a:pt x="394249" y="442586"/>
                </a:lnTo>
                <a:close/>
                <a:moveTo>
                  <a:pt x="351204" y="416759"/>
                </a:moveTo>
                <a:lnTo>
                  <a:pt x="379995" y="416759"/>
                </a:lnTo>
                <a:lnTo>
                  <a:pt x="379995" y="442586"/>
                </a:lnTo>
                <a:lnTo>
                  <a:pt x="351204" y="442586"/>
                </a:lnTo>
                <a:close/>
                <a:moveTo>
                  <a:pt x="308018" y="416759"/>
                </a:moveTo>
                <a:lnTo>
                  <a:pt x="336809" y="416759"/>
                </a:lnTo>
                <a:lnTo>
                  <a:pt x="336809" y="442586"/>
                </a:lnTo>
                <a:lnTo>
                  <a:pt x="308018" y="442586"/>
                </a:lnTo>
                <a:close/>
                <a:moveTo>
                  <a:pt x="327698" y="342003"/>
                </a:moveTo>
                <a:lnTo>
                  <a:pt x="152667" y="516798"/>
                </a:lnTo>
                <a:cubicBezTo>
                  <a:pt x="199335" y="558946"/>
                  <a:pt x="259102" y="582007"/>
                  <a:pt x="322361" y="582007"/>
                </a:cubicBezTo>
                <a:cubicBezTo>
                  <a:pt x="457710" y="582007"/>
                  <a:pt x="568608" y="475425"/>
                  <a:pt x="575303" y="342003"/>
                </a:cubicBezTo>
                <a:close/>
                <a:moveTo>
                  <a:pt x="322361" y="316133"/>
                </a:moveTo>
                <a:lnTo>
                  <a:pt x="588595" y="316133"/>
                </a:lnTo>
                <a:cubicBezTo>
                  <a:pt x="595775" y="316133"/>
                  <a:pt x="601499" y="321946"/>
                  <a:pt x="601499" y="329116"/>
                </a:cubicBezTo>
                <a:cubicBezTo>
                  <a:pt x="601499" y="482789"/>
                  <a:pt x="476241" y="607780"/>
                  <a:pt x="322361" y="607780"/>
                </a:cubicBezTo>
                <a:cubicBezTo>
                  <a:pt x="247847" y="607780"/>
                  <a:pt x="177796" y="578809"/>
                  <a:pt x="125015" y="526100"/>
                </a:cubicBezTo>
                <a:cubicBezTo>
                  <a:pt x="122589" y="523677"/>
                  <a:pt x="121231" y="520383"/>
                  <a:pt x="121231" y="516992"/>
                </a:cubicBezTo>
                <a:cubicBezTo>
                  <a:pt x="121231" y="513601"/>
                  <a:pt x="122589" y="510306"/>
                  <a:pt x="125015" y="507884"/>
                </a:cubicBezTo>
                <a:lnTo>
                  <a:pt x="313144" y="319912"/>
                </a:lnTo>
                <a:cubicBezTo>
                  <a:pt x="315570" y="317489"/>
                  <a:pt x="318869" y="316133"/>
                  <a:pt x="322361" y="316133"/>
                </a:cubicBezTo>
                <a:close/>
                <a:moveTo>
                  <a:pt x="192785" y="230043"/>
                </a:moveTo>
                <a:lnTo>
                  <a:pt x="221646" y="230043"/>
                </a:lnTo>
                <a:lnTo>
                  <a:pt x="221646" y="255799"/>
                </a:lnTo>
                <a:lnTo>
                  <a:pt x="192785" y="255799"/>
                </a:lnTo>
                <a:close/>
                <a:moveTo>
                  <a:pt x="149599" y="230043"/>
                </a:moveTo>
                <a:lnTo>
                  <a:pt x="178460" y="230043"/>
                </a:lnTo>
                <a:lnTo>
                  <a:pt x="178460" y="255799"/>
                </a:lnTo>
                <a:lnTo>
                  <a:pt x="149599" y="255799"/>
                </a:lnTo>
                <a:close/>
                <a:moveTo>
                  <a:pt x="106413" y="230043"/>
                </a:moveTo>
                <a:lnTo>
                  <a:pt x="135274" y="230043"/>
                </a:lnTo>
                <a:lnTo>
                  <a:pt x="135274" y="255799"/>
                </a:lnTo>
                <a:lnTo>
                  <a:pt x="106413" y="255799"/>
                </a:lnTo>
                <a:close/>
                <a:moveTo>
                  <a:pt x="342535" y="211323"/>
                </a:moveTo>
                <a:lnTo>
                  <a:pt x="342535" y="265776"/>
                </a:lnTo>
                <a:lnTo>
                  <a:pt x="582498" y="265776"/>
                </a:lnTo>
                <a:cubicBezTo>
                  <a:pt x="581625" y="247173"/>
                  <a:pt x="578617" y="228957"/>
                  <a:pt x="573668" y="211323"/>
                </a:cubicBezTo>
                <a:close/>
                <a:moveTo>
                  <a:pt x="106413" y="186716"/>
                </a:moveTo>
                <a:lnTo>
                  <a:pt x="221646" y="186716"/>
                </a:lnTo>
                <a:lnTo>
                  <a:pt x="221646" y="212614"/>
                </a:lnTo>
                <a:lnTo>
                  <a:pt x="106413" y="212614"/>
                </a:lnTo>
                <a:close/>
                <a:moveTo>
                  <a:pt x="142472" y="143671"/>
                </a:moveTo>
                <a:lnTo>
                  <a:pt x="221646" y="143671"/>
                </a:lnTo>
                <a:lnTo>
                  <a:pt x="221646" y="169498"/>
                </a:lnTo>
                <a:lnTo>
                  <a:pt x="142472" y="169498"/>
                </a:lnTo>
                <a:close/>
                <a:moveTo>
                  <a:pt x="342535" y="115399"/>
                </a:moveTo>
                <a:lnTo>
                  <a:pt x="342535" y="185452"/>
                </a:lnTo>
                <a:lnTo>
                  <a:pt x="564935" y="185452"/>
                </a:lnTo>
                <a:cubicBezTo>
                  <a:pt x="554844" y="160066"/>
                  <a:pt x="540483" y="136231"/>
                  <a:pt x="522726" y="115399"/>
                </a:cubicBezTo>
                <a:close/>
                <a:moveTo>
                  <a:pt x="266162" y="39354"/>
                </a:moveTo>
                <a:cubicBezTo>
                  <a:pt x="132547" y="46135"/>
                  <a:pt x="25908" y="156871"/>
                  <a:pt x="25908" y="292020"/>
                </a:cubicBezTo>
                <a:cubicBezTo>
                  <a:pt x="25908" y="355187"/>
                  <a:pt x="49002" y="414866"/>
                  <a:pt x="91211" y="461370"/>
                </a:cubicBezTo>
                <a:lnTo>
                  <a:pt x="266162" y="286692"/>
                </a:lnTo>
                <a:close/>
                <a:moveTo>
                  <a:pt x="342535" y="26161"/>
                </a:moveTo>
                <a:lnTo>
                  <a:pt x="342535" y="89529"/>
                </a:lnTo>
                <a:lnTo>
                  <a:pt x="497497" y="89529"/>
                </a:lnTo>
                <a:cubicBezTo>
                  <a:pt x="454608" y="51547"/>
                  <a:pt x="399979" y="29068"/>
                  <a:pt x="342535" y="26161"/>
                </a:cubicBezTo>
                <a:close/>
                <a:moveTo>
                  <a:pt x="279165" y="13196"/>
                </a:moveTo>
                <a:cubicBezTo>
                  <a:pt x="286248" y="13196"/>
                  <a:pt x="292070" y="19009"/>
                  <a:pt x="292070" y="26081"/>
                </a:cubicBezTo>
                <a:lnTo>
                  <a:pt x="292070" y="292020"/>
                </a:lnTo>
                <a:cubicBezTo>
                  <a:pt x="292070" y="295411"/>
                  <a:pt x="290712" y="298705"/>
                  <a:pt x="288286" y="301127"/>
                </a:cubicBezTo>
                <a:lnTo>
                  <a:pt x="100138" y="488981"/>
                </a:lnTo>
                <a:cubicBezTo>
                  <a:pt x="97712" y="491403"/>
                  <a:pt x="94413" y="492759"/>
                  <a:pt x="90920" y="492759"/>
                </a:cubicBezTo>
                <a:cubicBezTo>
                  <a:pt x="87524" y="492759"/>
                  <a:pt x="84225" y="491403"/>
                  <a:pt x="81799" y="488981"/>
                </a:cubicBezTo>
                <a:cubicBezTo>
                  <a:pt x="29013" y="436374"/>
                  <a:pt x="0" y="366425"/>
                  <a:pt x="0" y="292020"/>
                </a:cubicBezTo>
                <a:cubicBezTo>
                  <a:pt x="0" y="138270"/>
                  <a:pt x="125173" y="13196"/>
                  <a:pt x="279165" y="13196"/>
                </a:cubicBezTo>
                <a:close/>
                <a:moveTo>
                  <a:pt x="329629" y="0"/>
                </a:moveTo>
                <a:cubicBezTo>
                  <a:pt x="409294" y="0"/>
                  <a:pt x="485465" y="34203"/>
                  <a:pt x="538348" y="93889"/>
                </a:cubicBezTo>
                <a:cubicBezTo>
                  <a:pt x="564159" y="122860"/>
                  <a:pt x="583954" y="157547"/>
                  <a:pt x="595598" y="194366"/>
                </a:cubicBezTo>
                <a:cubicBezTo>
                  <a:pt x="604330" y="221303"/>
                  <a:pt x="608697" y="249692"/>
                  <a:pt x="608697" y="278760"/>
                </a:cubicBezTo>
                <a:cubicBezTo>
                  <a:pt x="608697" y="285833"/>
                  <a:pt x="602972" y="291647"/>
                  <a:pt x="595792" y="291647"/>
                </a:cubicBezTo>
                <a:lnTo>
                  <a:pt x="329629" y="291647"/>
                </a:lnTo>
                <a:cubicBezTo>
                  <a:pt x="322449" y="291647"/>
                  <a:pt x="316627" y="285833"/>
                  <a:pt x="316627" y="278760"/>
                </a:cubicBezTo>
                <a:lnTo>
                  <a:pt x="316627" y="12886"/>
                </a:lnTo>
                <a:cubicBezTo>
                  <a:pt x="316627" y="5813"/>
                  <a:pt x="322449" y="0"/>
                  <a:pt x="329629" y="0"/>
                </a:cubicBezTo>
                <a:close/>
              </a:path>
            </a:pathLst>
          </a:custGeom>
          <a:solidFill>
            <a:srgbClr val="4679A7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AE0C6AC-5499-4C87-937D-053D1606B1AE}"/>
              </a:ext>
            </a:extLst>
          </p:cNvPr>
          <p:cNvSpPr/>
          <p:nvPr/>
        </p:nvSpPr>
        <p:spPr>
          <a:xfrm>
            <a:off x="3827316" y="3002595"/>
            <a:ext cx="1756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705" lvl="0"/>
            <a:r>
              <a:rPr lang="en-US" altLang="zh-CN" b="1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endParaRPr lang="zh-CN" altLang="en-US" b="1" dirty="0">
              <a:solidFill>
                <a:srgbClr val="4679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3" grpId="0" animBg="1"/>
      <p:bldP spid="37" grpId="0"/>
      <p:bldP spid="41" grpId="0"/>
      <p:bldP spid="42" grpId="0"/>
      <p:bldP spid="43" grpId="0"/>
      <p:bldP spid="40" grpId="0" animBg="1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481" y="1971527"/>
            <a:ext cx="3586950" cy="2698351"/>
            <a:chOff x="-8481" y="1971527"/>
            <a:chExt cx="3586950" cy="2698351"/>
          </a:xfrm>
        </p:grpSpPr>
        <p:sp>
          <p:nvSpPr>
            <p:cNvPr id="50" name="Freeform 100"/>
            <p:cNvSpPr/>
            <p:nvPr/>
          </p:nvSpPr>
          <p:spPr bwMode="auto">
            <a:xfrm>
              <a:off x="-8481" y="1972340"/>
              <a:ext cx="1422748" cy="1310553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2" name="Freeform 102"/>
            <p:cNvSpPr/>
            <p:nvPr/>
          </p:nvSpPr>
          <p:spPr bwMode="auto">
            <a:xfrm>
              <a:off x="-8481" y="3357691"/>
              <a:ext cx="1422748" cy="1312181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1" name="Freeform 113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2" name="Freeform 114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3" name="Freeform 115"/>
            <p:cNvSpPr/>
            <p:nvPr/>
          </p:nvSpPr>
          <p:spPr bwMode="auto">
            <a:xfrm>
              <a:off x="2254907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5" name="Freeform 119"/>
            <p:cNvSpPr/>
            <p:nvPr/>
          </p:nvSpPr>
          <p:spPr bwMode="auto">
            <a:xfrm>
              <a:off x="871185" y="3359316"/>
              <a:ext cx="1310553" cy="131055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869557" y="3357691"/>
              <a:ext cx="1312180" cy="131218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67" name="그룹 89"/>
            <p:cNvGrpSpPr/>
            <p:nvPr/>
          </p:nvGrpSpPr>
          <p:grpSpPr>
            <a:xfrm>
              <a:off x="1802880" y="3744685"/>
              <a:ext cx="378858" cy="925193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1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82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72" name="Freeform 118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73" name="그룹 122"/>
            <p:cNvGrpSpPr/>
            <p:nvPr/>
          </p:nvGrpSpPr>
          <p:grpSpPr>
            <a:xfrm>
              <a:off x="2254907" y="3744678"/>
              <a:ext cx="416255" cy="925191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79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80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90" name="Freeform 118"/>
            <p:cNvSpPr/>
            <p:nvPr/>
          </p:nvSpPr>
          <p:spPr bwMode="auto">
            <a:xfrm flipV="1">
              <a:off x="2267915" y="1971527"/>
              <a:ext cx="1310554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cxnSp>
        <p:nvCxnSpPr>
          <p:cNvPr id="96" name="直接连接符 95"/>
          <p:cNvCxnSpPr/>
          <p:nvPr/>
        </p:nvCxnSpPr>
        <p:spPr>
          <a:xfrm>
            <a:off x="4517571" y="3310957"/>
            <a:ext cx="767442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419108" y="2597763"/>
            <a:ext cx="50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功能描述</a:t>
            </a:r>
            <a:endParaRPr lang="zh-CN" altLang="en-US" sz="3600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510042" y="3517065"/>
            <a:ext cx="2762296" cy="149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en-US" altLang="zh-CN" sz="1600" dirty="0">
              <a:solidFill>
                <a:srgbClr val="4679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管理端</a:t>
            </a:r>
            <a:endParaRPr lang="en-US" altLang="zh-CN" sz="1600" dirty="0">
              <a:solidFill>
                <a:srgbClr val="4679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商家端</a:t>
            </a:r>
            <a:endParaRPr lang="en-US" altLang="zh-CN" sz="1600" dirty="0">
              <a:solidFill>
                <a:srgbClr val="4679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6795957" y="2446720"/>
            <a:ext cx="783189" cy="864237"/>
            <a:chOff x="9473648" y="1406690"/>
            <a:chExt cx="1107403" cy="1222002"/>
          </a:xfrm>
        </p:grpSpPr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sp>
        <p:nvSpPr>
          <p:cNvPr id="27" name="文本框 26"/>
          <p:cNvSpPr txBox="1"/>
          <p:nvPr/>
        </p:nvSpPr>
        <p:spPr>
          <a:xfrm>
            <a:off x="1379533" y="260307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50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66828" y="1557495"/>
            <a:ext cx="6658420" cy="4763626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90" y="1848896"/>
            <a:ext cx="5014728" cy="447222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665883" y="2300248"/>
            <a:ext cx="4232828" cy="263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首页门户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商品推荐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商品搜索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商品展示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订单流程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评论中心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秒杀模块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508550" y="165645"/>
            <a:ext cx="487488" cy="537935"/>
            <a:chOff x="9473648" y="1406690"/>
            <a:chExt cx="1107403" cy="1222002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33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4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5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7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8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9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262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1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66828" y="1557495"/>
            <a:ext cx="6658420" cy="4763626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90" y="1848896"/>
            <a:ext cx="5014728" cy="447222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665883" y="2300248"/>
            <a:ext cx="4232828" cy="2316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商品管理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订单管理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促销管理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商家管理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评论管理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管理端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508550" y="165645"/>
            <a:ext cx="487488" cy="537935"/>
            <a:chOff x="9473648" y="1406690"/>
            <a:chExt cx="1107403" cy="1222002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33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4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5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7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8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9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0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1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66828" y="1557495"/>
            <a:ext cx="6658420" cy="4763626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90" y="1848896"/>
            <a:ext cx="5014728" cy="447222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665883" y="2300248"/>
            <a:ext cx="4232828" cy="199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订单管理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活动管理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评论管理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库存管理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商品发布与撤销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商家端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508550" y="165645"/>
            <a:ext cx="487488" cy="537935"/>
            <a:chOff x="9473648" y="1406690"/>
            <a:chExt cx="1107403" cy="1222002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33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4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5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7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8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9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3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1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481" y="1971527"/>
            <a:ext cx="3586950" cy="2698351"/>
            <a:chOff x="-8481" y="1971527"/>
            <a:chExt cx="3586950" cy="2698351"/>
          </a:xfrm>
        </p:grpSpPr>
        <p:sp>
          <p:nvSpPr>
            <p:cNvPr id="50" name="Freeform 100"/>
            <p:cNvSpPr/>
            <p:nvPr/>
          </p:nvSpPr>
          <p:spPr bwMode="auto">
            <a:xfrm>
              <a:off x="-8481" y="1972340"/>
              <a:ext cx="1422748" cy="1310553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2" name="Freeform 102"/>
            <p:cNvSpPr/>
            <p:nvPr/>
          </p:nvSpPr>
          <p:spPr bwMode="auto">
            <a:xfrm>
              <a:off x="-8481" y="3357691"/>
              <a:ext cx="1422748" cy="1312181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1" name="Freeform 113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2" name="Freeform 114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3" name="Freeform 115"/>
            <p:cNvSpPr/>
            <p:nvPr/>
          </p:nvSpPr>
          <p:spPr bwMode="auto">
            <a:xfrm>
              <a:off x="2254907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5" name="Freeform 119"/>
            <p:cNvSpPr/>
            <p:nvPr/>
          </p:nvSpPr>
          <p:spPr bwMode="auto">
            <a:xfrm>
              <a:off x="871185" y="3359316"/>
              <a:ext cx="1310553" cy="131055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869557" y="3357691"/>
              <a:ext cx="1312180" cy="131218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67" name="그룹 89"/>
            <p:cNvGrpSpPr/>
            <p:nvPr/>
          </p:nvGrpSpPr>
          <p:grpSpPr>
            <a:xfrm>
              <a:off x="1802880" y="3744685"/>
              <a:ext cx="378858" cy="925193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1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82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72" name="Freeform 118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73" name="그룹 122"/>
            <p:cNvGrpSpPr/>
            <p:nvPr/>
          </p:nvGrpSpPr>
          <p:grpSpPr>
            <a:xfrm>
              <a:off x="2254907" y="3744678"/>
              <a:ext cx="416255" cy="925191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79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80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90" name="Freeform 118"/>
            <p:cNvSpPr/>
            <p:nvPr/>
          </p:nvSpPr>
          <p:spPr bwMode="auto">
            <a:xfrm flipV="1">
              <a:off x="2267915" y="1971527"/>
              <a:ext cx="1310554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cxnSp>
        <p:nvCxnSpPr>
          <p:cNvPr id="96" name="直接连接符 95"/>
          <p:cNvCxnSpPr/>
          <p:nvPr/>
        </p:nvCxnSpPr>
        <p:spPr>
          <a:xfrm>
            <a:off x="4517571" y="3310957"/>
            <a:ext cx="767442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419108" y="2597763"/>
            <a:ext cx="50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技术亮点</a:t>
            </a:r>
            <a:endParaRPr lang="zh-CN" altLang="en-US" sz="3600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510042" y="3517065"/>
            <a:ext cx="2762296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</a:t>
            </a: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1600" dirty="0">
              <a:solidFill>
                <a:srgbClr val="4679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7272338" y="2446720"/>
            <a:ext cx="783189" cy="864237"/>
            <a:chOff x="9473648" y="1406690"/>
            <a:chExt cx="1107403" cy="1222002"/>
          </a:xfrm>
        </p:grpSpPr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sp>
        <p:nvSpPr>
          <p:cNvPr id="26" name="矩形 25"/>
          <p:cNvSpPr/>
          <p:nvPr/>
        </p:nvSpPr>
        <p:spPr>
          <a:xfrm>
            <a:off x="7467614" y="3517065"/>
            <a:ext cx="2990836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  <a:endParaRPr lang="en-US" altLang="zh-CN" sz="1600" dirty="0">
              <a:solidFill>
                <a:srgbClr val="4679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altLang="en-US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流量控制</a:t>
            </a:r>
            <a:endParaRPr lang="en-US" altLang="zh-CN" sz="1600" dirty="0">
              <a:solidFill>
                <a:srgbClr val="4679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79533" y="260307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26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淡色系教学课件答辩PPT模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515</Words>
  <Application>Microsoft Office PowerPoint</Application>
  <PresentationFormat>宽屏</PresentationFormat>
  <Paragraphs>112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Century Gothic</vt:lpstr>
      <vt:lpstr>Wingdings</vt:lpstr>
      <vt:lpstr>Office 主题​​</vt:lpstr>
      <vt:lpstr>电商平台开发计划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简约淡色系教学课件答辩PPT模板</dc:title>
  <dc:creator>刘 箐川</dc:creator>
  <cp:lastModifiedBy>黄 鸿飞</cp:lastModifiedBy>
  <cp:revision>221</cp:revision>
  <dcterms:created xsi:type="dcterms:W3CDTF">2018-06-23T18:08:00Z</dcterms:created>
  <dcterms:modified xsi:type="dcterms:W3CDTF">2022-03-31T08:52:14Z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2052-11.1.0.8214</vt:lpwstr>
  </property>
</Properties>
</file>