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5" r:id="rId2"/>
    <p:sldMasterId id="2147483712" r:id="rId3"/>
    <p:sldMasterId id="2147483697" r:id="rId4"/>
  </p:sldMasterIdLst>
  <p:notesMasterIdLst>
    <p:notesMasterId r:id="rId28"/>
  </p:notesMasterIdLst>
  <p:handoutMasterIdLst>
    <p:handoutMasterId r:id="rId29"/>
  </p:handoutMasterIdLst>
  <p:sldIdLst>
    <p:sldId id="259" r:id="rId5"/>
    <p:sldId id="480" r:id="rId6"/>
    <p:sldId id="494" r:id="rId7"/>
    <p:sldId id="495" r:id="rId8"/>
    <p:sldId id="487" r:id="rId9"/>
    <p:sldId id="482" r:id="rId10"/>
    <p:sldId id="483" r:id="rId11"/>
    <p:sldId id="484" r:id="rId12"/>
    <p:sldId id="485" r:id="rId13"/>
    <p:sldId id="486" r:id="rId14"/>
    <p:sldId id="491" r:id="rId15"/>
    <p:sldId id="488" r:id="rId16"/>
    <p:sldId id="493" r:id="rId17"/>
    <p:sldId id="489" r:id="rId18"/>
    <p:sldId id="490" r:id="rId19"/>
    <p:sldId id="464" r:id="rId20"/>
    <p:sldId id="478" r:id="rId21"/>
    <p:sldId id="432" r:id="rId22"/>
    <p:sldId id="479" r:id="rId23"/>
    <p:sldId id="457" r:id="rId24"/>
    <p:sldId id="477" r:id="rId25"/>
    <p:sldId id="476" r:id="rId26"/>
    <p:sldId id="467"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76" userDrawn="1">
          <p15:clr>
            <a:srgbClr val="A4A3A4"/>
          </p15:clr>
        </p15:guide>
        <p15:guide id="4" pos="7106" userDrawn="1">
          <p15:clr>
            <a:srgbClr val="A4A3A4"/>
          </p15:clr>
        </p15:guide>
        <p15:guide id="8" orient="horz" pos="3770" userDrawn="1">
          <p15:clr>
            <a:srgbClr val="A4A3A4"/>
          </p15:clr>
        </p15:guide>
        <p15:guide id="10" orient="horz" pos="388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46B"/>
    <a:srgbClr val="DDA52D"/>
    <a:srgbClr val="E6B315"/>
    <a:srgbClr val="C1C3C9"/>
    <a:srgbClr val="01143E"/>
    <a:srgbClr val="2B1749"/>
    <a:srgbClr val="000E2F"/>
    <a:srgbClr val="4F2E7E"/>
    <a:srgbClr val="FF0000"/>
    <a:srgbClr val="C9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5986"/>
  </p:normalViewPr>
  <p:slideViewPr>
    <p:cSldViewPr snapToGrid="0" snapToObjects="1">
      <p:cViewPr varScale="1">
        <p:scale>
          <a:sx n="98" d="100"/>
          <a:sy n="98" d="100"/>
        </p:scale>
        <p:origin x="1062" y="72"/>
      </p:cViewPr>
      <p:guideLst>
        <p:guide orient="horz" pos="2160"/>
        <p:guide pos="3840"/>
        <p:guide pos="576"/>
        <p:guide pos="7106"/>
        <p:guide orient="horz" pos="3770"/>
        <p:guide orient="horz" pos="3888"/>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Hongfei" userId="a40c84e6-5e39-43b0-bf5a-8db6023e65fb" providerId="ADAL" clId="{77A01594-6F17-46A8-85EC-155A20D6BFFB}"/>
    <pc:docChg chg="undo custSel modSld sldOrd">
      <pc:chgData name="Li, Hongfei" userId="a40c84e6-5e39-43b0-bf5a-8db6023e65fb" providerId="ADAL" clId="{77A01594-6F17-46A8-85EC-155A20D6BFFB}" dt="2020-01-14T15:42:37.401" v="3149"/>
      <pc:docMkLst>
        <pc:docMk/>
      </pc:docMkLst>
      <pc:sldChg chg="modSp">
        <pc:chgData name="Li, Hongfei" userId="a40c84e6-5e39-43b0-bf5a-8db6023e65fb" providerId="ADAL" clId="{77A01594-6F17-46A8-85EC-155A20D6BFFB}" dt="2020-01-14T15:41:13.796" v="3146" actId="20577"/>
        <pc:sldMkLst>
          <pc:docMk/>
          <pc:sldMk cId="440678386" sldId="259"/>
        </pc:sldMkLst>
        <pc:spChg chg="mod">
          <ac:chgData name="Li, Hongfei" userId="a40c84e6-5e39-43b0-bf5a-8db6023e65fb" providerId="ADAL" clId="{77A01594-6F17-46A8-85EC-155A20D6BFFB}" dt="2020-01-14T15:41:13.796" v="3146" actId="20577"/>
          <ac:spMkLst>
            <pc:docMk/>
            <pc:sldMk cId="440678386" sldId="259"/>
            <ac:spMk id="12" creationId="{8CA8CFCC-0D81-4EEF-98F2-3BC56A862C74}"/>
          </ac:spMkLst>
        </pc:spChg>
        <pc:spChg chg="mod">
          <ac:chgData name="Li, Hongfei" userId="a40c84e6-5e39-43b0-bf5a-8db6023e65fb" providerId="ADAL" clId="{77A01594-6F17-46A8-85EC-155A20D6BFFB}" dt="2020-01-14T15:40:57.594" v="3128" actId="1076"/>
          <ac:spMkLst>
            <pc:docMk/>
            <pc:sldMk cId="440678386" sldId="259"/>
            <ac:spMk id="13" creationId="{9C9931FE-0578-4184-A070-48790ED9808D}"/>
          </ac:spMkLst>
        </pc:spChg>
      </pc:sldChg>
      <pc:sldChg chg="ord">
        <pc:chgData name="Li, Hongfei" userId="a40c84e6-5e39-43b0-bf5a-8db6023e65fb" providerId="ADAL" clId="{77A01594-6F17-46A8-85EC-155A20D6BFFB}" dt="2020-01-14T15:42:37.401" v="3149"/>
        <pc:sldMkLst>
          <pc:docMk/>
          <pc:sldMk cId="1471357313" sldId="478"/>
        </pc:sldMkLst>
      </pc:sldChg>
      <pc:sldChg chg="addSp modSp">
        <pc:chgData name="Li, Hongfei" userId="a40c84e6-5e39-43b0-bf5a-8db6023e65fb" providerId="ADAL" clId="{77A01594-6F17-46A8-85EC-155A20D6BFFB}" dt="2020-01-14T15:41:53.785" v="3148" actId="1076"/>
        <pc:sldMkLst>
          <pc:docMk/>
          <pc:sldMk cId="2281368860" sldId="489"/>
        </pc:sldMkLst>
        <pc:spChg chg="mod">
          <ac:chgData name="Li, Hongfei" userId="a40c84e6-5e39-43b0-bf5a-8db6023e65fb" providerId="ADAL" clId="{77A01594-6F17-46A8-85EC-155A20D6BFFB}" dt="2020-01-14T15:16:36.369" v="1103" actId="20577"/>
          <ac:spMkLst>
            <pc:docMk/>
            <pc:sldMk cId="2281368860" sldId="489"/>
            <ac:spMk id="2" creationId="{00000000-0000-0000-0000-000000000000}"/>
          </ac:spMkLst>
        </pc:spChg>
        <pc:spChg chg="add mod">
          <ac:chgData name="Li, Hongfei" userId="a40c84e6-5e39-43b0-bf5a-8db6023e65fb" providerId="ADAL" clId="{77A01594-6F17-46A8-85EC-155A20D6BFFB}" dt="2020-01-14T15:34:13.868" v="2703" actId="20577"/>
          <ac:spMkLst>
            <pc:docMk/>
            <pc:sldMk cId="2281368860" sldId="489"/>
            <ac:spMk id="3" creationId="{97187E1E-69B6-4815-B119-BBF5F23D421D}"/>
          </ac:spMkLst>
        </pc:spChg>
        <pc:spChg chg="add mod">
          <ac:chgData name="Li, Hongfei" userId="a40c84e6-5e39-43b0-bf5a-8db6023e65fb" providerId="ADAL" clId="{77A01594-6F17-46A8-85EC-155A20D6BFFB}" dt="2020-01-14T15:41:53.785" v="3148" actId="1076"/>
          <ac:spMkLst>
            <pc:docMk/>
            <pc:sldMk cId="2281368860" sldId="489"/>
            <ac:spMk id="7" creationId="{A4ABAF93-0496-4334-8FC3-55849B95910A}"/>
          </ac:spMkLst>
        </pc:spChg>
        <pc:spChg chg="add mod">
          <ac:chgData name="Li, Hongfei" userId="a40c84e6-5e39-43b0-bf5a-8db6023e65fb" providerId="ADAL" clId="{77A01594-6F17-46A8-85EC-155A20D6BFFB}" dt="2020-01-14T15:41:53.785" v="3148" actId="1076"/>
          <ac:spMkLst>
            <pc:docMk/>
            <pc:sldMk cId="2281368860" sldId="489"/>
            <ac:spMk id="8" creationId="{B72A0C49-9ED2-4E59-A9F1-9F2AB01EAC26}"/>
          </ac:spMkLst>
        </pc:spChg>
        <pc:spChg chg="add mod">
          <ac:chgData name="Li, Hongfei" userId="a40c84e6-5e39-43b0-bf5a-8db6023e65fb" providerId="ADAL" clId="{77A01594-6F17-46A8-85EC-155A20D6BFFB}" dt="2020-01-14T15:41:53.785" v="3148" actId="1076"/>
          <ac:spMkLst>
            <pc:docMk/>
            <pc:sldMk cId="2281368860" sldId="489"/>
            <ac:spMk id="9" creationId="{EB470C98-0162-4AAE-945E-5BC80BFB5A9A}"/>
          </ac:spMkLst>
        </pc:spChg>
        <pc:spChg chg="add mod">
          <ac:chgData name="Li, Hongfei" userId="a40c84e6-5e39-43b0-bf5a-8db6023e65fb" providerId="ADAL" clId="{77A01594-6F17-46A8-85EC-155A20D6BFFB}" dt="2020-01-14T15:41:53.785" v="3148" actId="1076"/>
          <ac:spMkLst>
            <pc:docMk/>
            <pc:sldMk cId="2281368860" sldId="489"/>
            <ac:spMk id="10" creationId="{28566F30-0F46-44B3-91A9-3F2594BAE4ED}"/>
          </ac:spMkLst>
        </pc:spChg>
        <pc:spChg chg="mod">
          <ac:chgData name="Li, Hongfei" userId="a40c84e6-5e39-43b0-bf5a-8db6023e65fb" providerId="ADAL" clId="{77A01594-6F17-46A8-85EC-155A20D6BFFB}" dt="2020-01-14T15:37:09.340" v="3093" actId="20577"/>
          <ac:spMkLst>
            <pc:docMk/>
            <pc:sldMk cId="2281368860" sldId="489"/>
            <ac:spMk id="11" creationId="{04A9AEF9-EFD3-4AB5-B458-AA55FD69FAD0}"/>
          </ac:spMkLst>
        </pc:spChg>
        <pc:spChg chg="add mod">
          <ac:chgData name="Li, Hongfei" userId="a40c84e6-5e39-43b0-bf5a-8db6023e65fb" providerId="ADAL" clId="{77A01594-6F17-46A8-85EC-155A20D6BFFB}" dt="2020-01-14T15:41:53.785" v="3148" actId="1076"/>
          <ac:spMkLst>
            <pc:docMk/>
            <pc:sldMk cId="2281368860" sldId="489"/>
            <ac:spMk id="12" creationId="{6CEDE1D8-54E0-4C25-AE68-50A1018C711E}"/>
          </ac:spMkLst>
        </pc:spChg>
      </pc:sldChg>
      <pc:sldChg chg="modSp">
        <pc:chgData name="Li, Hongfei" userId="a40c84e6-5e39-43b0-bf5a-8db6023e65fb" providerId="ADAL" clId="{77A01594-6F17-46A8-85EC-155A20D6BFFB}" dt="2020-01-14T15:13:42.216" v="1097" actId="20577"/>
        <pc:sldMkLst>
          <pc:docMk/>
          <pc:sldMk cId="1595081523" sldId="495"/>
        </pc:sldMkLst>
        <pc:spChg chg="mod">
          <ac:chgData name="Li, Hongfei" userId="a40c84e6-5e39-43b0-bf5a-8db6023e65fb" providerId="ADAL" clId="{77A01594-6F17-46A8-85EC-155A20D6BFFB}" dt="2020-01-14T15:13:42.216" v="1097" actId="20577"/>
          <ac:spMkLst>
            <pc:docMk/>
            <pc:sldMk cId="1595081523" sldId="495"/>
            <ac:spMk id="5" creationId="{C3FA7228-E8B0-4DDD-BEDC-AC5911F16A10}"/>
          </ac:spMkLst>
        </pc:spChg>
      </pc:sldChg>
    </pc:docChg>
  </pc:docChgLst>
  <pc:docChgLst>
    <pc:chgData name="Li, Hongfei" userId="a40c84e6-5e39-43b0-bf5a-8db6023e65fb" providerId="ADAL" clId="{3DE8D662-8163-4739-A869-E16AD45C5E0E}"/>
    <pc:docChg chg="undo custSel addSld modSld">
      <pc:chgData name="Li, Hongfei" userId="a40c84e6-5e39-43b0-bf5a-8db6023e65fb" providerId="ADAL" clId="{3DE8D662-8163-4739-A869-E16AD45C5E0E}" dt="2019-10-27T22:55:53.134" v="1572" actId="20577"/>
      <pc:docMkLst>
        <pc:docMk/>
      </pc:docMkLst>
      <pc:sldChg chg="addSp modSp modAnim">
        <pc:chgData name="Li, Hongfei" userId="a40c84e6-5e39-43b0-bf5a-8db6023e65fb" providerId="ADAL" clId="{3DE8D662-8163-4739-A869-E16AD45C5E0E}" dt="2019-10-27T22:35:57.978" v="29" actId="14100"/>
        <pc:sldMkLst>
          <pc:docMk/>
          <pc:sldMk cId="887156677" sldId="386"/>
        </pc:sldMkLst>
        <pc:spChg chg="mod">
          <ac:chgData name="Li, Hongfei" userId="a40c84e6-5e39-43b0-bf5a-8db6023e65fb" providerId="ADAL" clId="{3DE8D662-8163-4739-A869-E16AD45C5E0E}" dt="2019-10-27T22:29:48.837" v="6"/>
          <ac:spMkLst>
            <pc:docMk/>
            <pc:sldMk cId="887156677" sldId="386"/>
            <ac:spMk id="2" creationId="{00000000-0000-0000-0000-000000000000}"/>
          </ac:spMkLst>
        </pc:spChg>
        <pc:spChg chg="add mod">
          <ac:chgData name="Li, Hongfei" userId="a40c84e6-5e39-43b0-bf5a-8db6023e65fb" providerId="ADAL" clId="{3DE8D662-8163-4739-A869-E16AD45C5E0E}" dt="2019-10-27T22:35:57.978" v="29" actId="14100"/>
          <ac:spMkLst>
            <pc:docMk/>
            <pc:sldMk cId="887156677" sldId="386"/>
            <ac:spMk id="3" creationId="{EACFB3C9-5D2A-490A-929A-CFD6464A2D27}"/>
          </ac:spMkLst>
        </pc:spChg>
        <pc:spChg chg="mod">
          <ac:chgData name="Li, Hongfei" userId="a40c84e6-5e39-43b0-bf5a-8db6023e65fb" providerId="ADAL" clId="{3DE8D662-8163-4739-A869-E16AD45C5E0E}" dt="2019-10-27T22:35:49.470" v="24"/>
          <ac:spMkLst>
            <pc:docMk/>
            <pc:sldMk cId="887156677" sldId="386"/>
            <ac:spMk id="5" creationId="{0A61B03A-5667-4AF4-940E-DE19C80C4355}"/>
          </ac:spMkLst>
        </pc:spChg>
        <pc:spChg chg="add mod">
          <ac:chgData name="Li, Hongfei" userId="a40c84e6-5e39-43b0-bf5a-8db6023e65fb" providerId="ADAL" clId="{3DE8D662-8163-4739-A869-E16AD45C5E0E}" dt="2019-10-27T22:29:43.635" v="3" actId="1076"/>
          <ac:spMkLst>
            <pc:docMk/>
            <pc:sldMk cId="887156677" sldId="386"/>
            <ac:spMk id="7" creationId="{4BE61C01-EDA1-45E2-A903-BC65D915254A}"/>
          </ac:spMkLst>
        </pc:spChg>
        <pc:spChg chg="add mod">
          <ac:chgData name="Li, Hongfei" userId="a40c84e6-5e39-43b0-bf5a-8db6023e65fb" providerId="ADAL" clId="{3DE8D662-8163-4739-A869-E16AD45C5E0E}" dt="2019-10-27T22:35:53.538" v="27" actId="1076"/>
          <ac:spMkLst>
            <pc:docMk/>
            <pc:sldMk cId="887156677" sldId="386"/>
            <ac:spMk id="11" creationId="{30EB2FB7-1997-4A53-860D-FDB878D4A89E}"/>
          </ac:spMkLst>
        </pc:spChg>
        <pc:grpChg chg="add mod">
          <ac:chgData name="Li, Hongfei" userId="a40c84e6-5e39-43b0-bf5a-8db6023e65fb" providerId="ADAL" clId="{3DE8D662-8163-4739-A869-E16AD45C5E0E}" dt="2019-10-27T22:29:43.635" v="3" actId="1076"/>
          <ac:grpSpMkLst>
            <pc:docMk/>
            <pc:sldMk cId="887156677" sldId="386"/>
            <ac:grpSpMk id="8" creationId="{AF2E8D09-21AA-4008-B22E-AA5B8FDE868E}"/>
          </ac:grpSpMkLst>
        </pc:grpChg>
      </pc:sldChg>
      <pc:sldChg chg="addSp delSp modSp delAnim modAnim">
        <pc:chgData name="Li, Hongfei" userId="a40c84e6-5e39-43b0-bf5a-8db6023e65fb" providerId="ADAL" clId="{3DE8D662-8163-4739-A869-E16AD45C5E0E}" dt="2019-10-27T22:48:31.990" v="1040" actId="20577"/>
        <pc:sldMkLst>
          <pc:docMk/>
          <pc:sldMk cId="2734681574" sldId="432"/>
        </pc:sldMkLst>
        <pc:spChg chg="add mod">
          <ac:chgData name="Li, Hongfei" userId="a40c84e6-5e39-43b0-bf5a-8db6023e65fb" providerId="ADAL" clId="{3DE8D662-8163-4739-A869-E16AD45C5E0E}" dt="2019-10-27T22:48:31.990" v="1040" actId="20577"/>
          <ac:spMkLst>
            <pc:docMk/>
            <pc:sldMk cId="2734681574" sldId="432"/>
            <ac:spMk id="2" creationId="{401BB94B-FC7E-4C90-9457-38245D69A5B2}"/>
          </ac:spMkLst>
        </pc:spChg>
        <pc:spChg chg="del">
          <ac:chgData name="Li, Hongfei" userId="a40c84e6-5e39-43b0-bf5a-8db6023e65fb" providerId="ADAL" clId="{3DE8D662-8163-4739-A869-E16AD45C5E0E}" dt="2019-10-27T22:37:02.900" v="30" actId="478"/>
          <ac:spMkLst>
            <pc:docMk/>
            <pc:sldMk cId="2734681574" sldId="432"/>
            <ac:spMk id="3" creationId="{9CBC60C1-4FAD-43AF-991A-F2A21DE7A7F8}"/>
          </ac:spMkLst>
        </pc:spChg>
        <pc:spChg chg="del">
          <ac:chgData name="Li, Hongfei" userId="a40c84e6-5e39-43b0-bf5a-8db6023e65fb" providerId="ADAL" clId="{3DE8D662-8163-4739-A869-E16AD45C5E0E}" dt="2019-10-27T22:37:02.900" v="30" actId="478"/>
          <ac:spMkLst>
            <pc:docMk/>
            <pc:sldMk cId="2734681574" sldId="432"/>
            <ac:spMk id="5" creationId="{946B2B87-8485-4A55-9849-23115132704A}"/>
          </ac:spMkLst>
        </pc:spChg>
        <pc:spChg chg="del">
          <ac:chgData name="Li, Hongfei" userId="a40c84e6-5e39-43b0-bf5a-8db6023e65fb" providerId="ADAL" clId="{3DE8D662-8163-4739-A869-E16AD45C5E0E}" dt="2019-10-27T22:37:02.900" v="30" actId="478"/>
          <ac:spMkLst>
            <pc:docMk/>
            <pc:sldMk cId="2734681574" sldId="432"/>
            <ac:spMk id="6" creationId="{2D8FCF10-CEAB-4A79-8DB8-BA93E0E03A8A}"/>
          </ac:spMkLst>
        </pc:spChg>
        <pc:spChg chg="del">
          <ac:chgData name="Li, Hongfei" userId="a40c84e6-5e39-43b0-bf5a-8db6023e65fb" providerId="ADAL" clId="{3DE8D662-8163-4739-A869-E16AD45C5E0E}" dt="2019-10-27T22:37:11.346" v="33" actId="478"/>
          <ac:spMkLst>
            <pc:docMk/>
            <pc:sldMk cId="2734681574" sldId="432"/>
            <ac:spMk id="8" creationId="{05FE77DA-2642-49A2-8729-FD77589F6378}"/>
          </ac:spMkLst>
        </pc:spChg>
        <pc:spChg chg="del">
          <ac:chgData name="Li, Hongfei" userId="a40c84e6-5e39-43b0-bf5a-8db6023e65fb" providerId="ADAL" clId="{3DE8D662-8163-4739-A869-E16AD45C5E0E}" dt="2019-10-27T22:37:12.660" v="34" actId="478"/>
          <ac:spMkLst>
            <pc:docMk/>
            <pc:sldMk cId="2734681574" sldId="432"/>
            <ac:spMk id="11" creationId="{D90CF1C4-74B7-4247-9A1D-322A1F9C3A04}"/>
          </ac:spMkLst>
        </pc:spChg>
        <pc:spChg chg="mod">
          <ac:chgData name="Li, Hongfei" userId="a40c84e6-5e39-43b0-bf5a-8db6023e65fb" providerId="ADAL" clId="{3DE8D662-8163-4739-A869-E16AD45C5E0E}" dt="2019-10-27T22:37:46.054" v="46" actId="20577"/>
          <ac:spMkLst>
            <pc:docMk/>
            <pc:sldMk cId="2734681574" sldId="432"/>
            <ac:spMk id="29" creationId="{570586E7-2E10-4909-96D7-DB096D40A1B1}"/>
          </ac:spMkLst>
        </pc:spChg>
        <pc:spChg chg="del">
          <ac:chgData name="Li, Hongfei" userId="a40c84e6-5e39-43b0-bf5a-8db6023e65fb" providerId="ADAL" clId="{3DE8D662-8163-4739-A869-E16AD45C5E0E}" dt="2019-10-27T22:37:04.776" v="31" actId="478"/>
          <ac:spMkLst>
            <pc:docMk/>
            <pc:sldMk cId="2734681574" sldId="432"/>
            <ac:spMk id="31" creationId="{8BCC863F-5463-4D1D-A019-63D64DBF3B28}"/>
          </ac:spMkLst>
        </pc:spChg>
        <pc:grpChg chg="del">
          <ac:chgData name="Li, Hongfei" userId="a40c84e6-5e39-43b0-bf5a-8db6023e65fb" providerId="ADAL" clId="{3DE8D662-8163-4739-A869-E16AD45C5E0E}" dt="2019-10-27T22:37:02.900" v="30" actId="478"/>
          <ac:grpSpMkLst>
            <pc:docMk/>
            <pc:sldMk cId="2734681574" sldId="432"/>
            <ac:grpSpMk id="9" creationId="{13438677-88B3-4EFB-ABE4-2AE4C3F84E9A}"/>
          </ac:grpSpMkLst>
        </pc:grpChg>
        <pc:grpChg chg="del">
          <ac:chgData name="Li, Hongfei" userId="a40c84e6-5e39-43b0-bf5a-8db6023e65fb" providerId="ADAL" clId="{3DE8D662-8163-4739-A869-E16AD45C5E0E}" dt="2019-10-27T22:37:02.900" v="30" actId="478"/>
          <ac:grpSpMkLst>
            <pc:docMk/>
            <pc:sldMk cId="2734681574" sldId="432"/>
            <ac:grpSpMk id="14" creationId="{EDE2A76E-174D-4AA8-BBF6-CF8A98598254}"/>
          </ac:grpSpMkLst>
        </pc:grpChg>
        <pc:grpChg chg="del">
          <ac:chgData name="Li, Hongfei" userId="a40c84e6-5e39-43b0-bf5a-8db6023e65fb" providerId="ADAL" clId="{3DE8D662-8163-4739-A869-E16AD45C5E0E}" dt="2019-10-27T22:37:02.900" v="30" actId="478"/>
          <ac:grpSpMkLst>
            <pc:docMk/>
            <pc:sldMk cId="2734681574" sldId="432"/>
            <ac:grpSpMk id="17" creationId="{223CBFE3-4531-4697-B896-7662A6276129}"/>
          </ac:grpSpMkLst>
        </pc:grpChg>
        <pc:grpChg chg="del">
          <ac:chgData name="Li, Hongfei" userId="a40c84e6-5e39-43b0-bf5a-8db6023e65fb" providerId="ADAL" clId="{3DE8D662-8163-4739-A869-E16AD45C5E0E}" dt="2019-10-27T22:37:02.900" v="30" actId="478"/>
          <ac:grpSpMkLst>
            <pc:docMk/>
            <pc:sldMk cId="2734681574" sldId="432"/>
            <ac:grpSpMk id="20" creationId="{1EE7DF7B-960F-4C22-8725-6B8A516D6DBF}"/>
          </ac:grpSpMkLst>
        </pc:grpChg>
        <pc:grpChg chg="del">
          <ac:chgData name="Li, Hongfei" userId="a40c84e6-5e39-43b0-bf5a-8db6023e65fb" providerId="ADAL" clId="{3DE8D662-8163-4739-A869-E16AD45C5E0E}" dt="2019-10-27T22:37:02.900" v="30" actId="478"/>
          <ac:grpSpMkLst>
            <pc:docMk/>
            <pc:sldMk cId="2734681574" sldId="432"/>
            <ac:grpSpMk id="26" creationId="{5E8701B9-B425-4524-87AA-D152CEA9BBBE}"/>
          </ac:grpSpMkLst>
        </pc:grpChg>
        <pc:graphicFrameChg chg="del">
          <ac:chgData name="Li, Hongfei" userId="a40c84e6-5e39-43b0-bf5a-8db6023e65fb" providerId="ADAL" clId="{3DE8D662-8163-4739-A869-E16AD45C5E0E}" dt="2019-10-27T22:37:07.190" v="32" actId="478"/>
          <ac:graphicFrameMkLst>
            <pc:docMk/>
            <pc:sldMk cId="2734681574" sldId="432"/>
            <ac:graphicFrameMk id="7" creationId="{F98E2A43-ADA5-4303-9C55-21D5ADC2F552}"/>
          </ac:graphicFrameMkLst>
        </pc:graphicFrameChg>
        <pc:graphicFrameChg chg="del">
          <ac:chgData name="Li, Hongfei" userId="a40c84e6-5e39-43b0-bf5a-8db6023e65fb" providerId="ADAL" clId="{3DE8D662-8163-4739-A869-E16AD45C5E0E}" dt="2019-10-27T22:37:02.900" v="30" actId="478"/>
          <ac:graphicFrameMkLst>
            <pc:docMk/>
            <pc:sldMk cId="2734681574" sldId="432"/>
            <ac:graphicFrameMk id="10" creationId="{CFFF2D02-42D0-4060-99C9-6F0925870282}"/>
          </ac:graphicFrameMkLst>
        </pc:graphicFrameChg>
        <pc:picChg chg="del">
          <ac:chgData name="Li, Hongfei" userId="a40c84e6-5e39-43b0-bf5a-8db6023e65fb" providerId="ADAL" clId="{3DE8D662-8163-4739-A869-E16AD45C5E0E}" dt="2019-10-27T22:37:02.900" v="30" actId="478"/>
          <ac:picMkLst>
            <pc:docMk/>
            <pc:sldMk cId="2734681574" sldId="432"/>
            <ac:picMk id="19458" creationId="{D77FDF38-85E8-4473-9534-A17FF0F3C3FA}"/>
          </ac:picMkLst>
        </pc:picChg>
        <pc:picChg chg="del">
          <ac:chgData name="Li, Hongfei" userId="a40c84e6-5e39-43b0-bf5a-8db6023e65fb" providerId="ADAL" clId="{3DE8D662-8163-4739-A869-E16AD45C5E0E}" dt="2019-10-27T22:37:02.900" v="30" actId="478"/>
          <ac:picMkLst>
            <pc:docMk/>
            <pc:sldMk cId="2734681574" sldId="432"/>
            <ac:picMk id="19460" creationId="{CFC8A51D-793E-4A31-834B-BE60AD0FCC32}"/>
          </ac:picMkLst>
        </pc:picChg>
        <pc:picChg chg="del">
          <ac:chgData name="Li, Hongfei" userId="a40c84e6-5e39-43b0-bf5a-8db6023e65fb" providerId="ADAL" clId="{3DE8D662-8163-4739-A869-E16AD45C5E0E}" dt="2019-10-27T22:37:02.900" v="30" actId="478"/>
          <ac:picMkLst>
            <pc:docMk/>
            <pc:sldMk cId="2734681574" sldId="432"/>
            <ac:picMk id="19462" creationId="{2B46D62A-5EA0-4885-B818-4AA5793E55F4}"/>
          </ac:picMkLst>
        </pc:picChg>
        <pc:picChg chg="del">
          <ac:chgData name="Li, Hongfei" userId="a40c84e6-5e39-43b0-bf5a-8db6023e65fb" providerId="ADAL" clId="{3DE8D662-8163-4739-A869-E16AD45C5E0E}" dt="2019-10-27T22:37:02.900" v="30" actId="478"/>
          <ac:picMkLst>
            <pc:docMk/>
            <pc:sldMk cId="2734681574" sldId="432"/>
            <ac:picMk id="19464" creationId="{CCE4D13D-2312-465C-8450-F9B2DB195CD3}"/>
          </ac:picMkLst>
        </pc:picChg>
      </pc:sldChg>
      <pc:sldChg chg="addSp delSp modSp modAnim">
        <pc:chgData name="Li, Hongfei" userId="a40c84e6-5e39-43b0-bf5a-8db6023e65fb" providerId="ADAL" clId="{3DE8D662-8163-4739-A869-E16AD45C5E0E}" dt="2019-10-27T22:55:53.134" v="1572" actId="20577"/>
        <pc:sldMkLst>
          <pc:docMk/>
          <pc:sldMk cId="2649548640" sldId="457"/>
        </pc:sldMkLst>
        <pc:spChg chg="add mod">
          <ac:chgData name="Li, Hongfei" userId="a40c84e6-5e39-43b0-bf5a-8db6023e65fb" providerId="ADAL" clId="{3DE8D662-8163-4739-A869-E16AD45C5E0E}" dt="2019-10-27T22:55:53.134" v="1572" actId="20577"/>
          <ac:spMkLst>
            <pc:docMk/>
            <pc:sldMk cId="2649548640" sldId="457"/>
            <ac:spMk id="3" creationId="{71A339FF-DAA7-408A-823A-67E69A4D1A48}"/>
          </ac:spMkLst>
        </pc:spChg>
        <pc:spChg chg="mod">
          <ac:chgData name="Li, Hongfei" userId="a40c84e6-5e39-43b0-bf5a-8db6023e65fb" providerId="ADAL" clId="{3DE8D662-8163-4739-A869-E16AD45C5E0E}" dt="2019-10-27T22:54:26.358" v="1435" actId="20577"/>
          <ac:spMkLst>
            <pc:docMk/>
            <pc:sldMk cId="2649548640" sldId="457"/>
            <ac:spMk id="8" creationId="{D398591B-401B-4D8A-8E47-C691628EF196}"/>
          </ac:spMkLst>
        </pc:spChg>
        <pc:spChg chg="del">
          <ac:chgData name="Li, Hongfei" userId="a40c84e6-5e39-43b0-bf5a-8db6023e65fb" providerId="ADAL" clId="{3DE8D662-8163-4739-A869-E16AD45C5E0E}" dt="2019-10-27T22:48:38.570" v="1041" actId="478"/>
          <ac:spMkLst>
            <pc:docMk/>
            <pc:sldMk cId="2649548640" sldId="457"/>
            <ac:spMk id="22" creationId="{2BC1136B-DE4D-4321-A55C-C54E9B13B5B2}"/>
          </ac:spMkLst>
        </pc:spChg>
        <pc:spChg chg="del">
          <ac:chgData name="Li, Hongfei" userId="a40c84e6-5e39-43b0-bf5a-8db6023e65fb" providerId="ADAL" clId="{3DE8D662-8163-4739-A869-E16AD45C5E0E}" dt="2019-10-27T22:48:38.570" v="1041" actId="478"/>
          <ac:spMkLst>
            <pc:docMk/>
            <pc:sldMk cId="2649548640" sldId="457"/>
            <ac:spMk id="23" creationId="{3BA2AC16-932C-4EA5-84C8-CBEEE3E4C4F0}"/>
          </ac:spMkLst>
        </pc:spChg>
        <pc:spChg chg="del">
          <ac:chgData name="Li, Hongfei" userId="a40c84e6-5e39-43b0-bf5a-8db6023e65fb" providerId="ADAL" clId="{3DE8D662-8163-4739-A869-E16AD45C5E0E}" dt="2019-10-27T22:48:38.570" v="1041" actId="478"/>
          <ac:spMkLst>
            <pc:docMk/>
            <pc:sldMk cId="2649548640" sldId="457"/>
            <ac:spMk id="24" creationId="{554B0648-78D7-4244-9253-D268D309A937}"/>
          </ac:spMkLst>
        </pc:spChg>
        <pc:spChg chg="del">
          <ac:chgData name="Li, Hongfei" userId="a40c84e6-5e39-43b0-bf5a-8db6023e65fb" providerId="ADAL" clId="{3DE8D662-8163-4739-A869-E16AD45C5E0E}" dt="2019-10-27T22:48:38.570" v="1041" actId="478"/>
          <ac:spMkLst>
            <pc:docMk/>
            <pc:sldMk cId="2649548640" sldId="457"/>
            <ac:spMk id="25" creationId="{A79EBFEC-0E8F-4D76-826D-B8DB708D7F85}"/>
          </ac:spMkLst>
        </pc:spChg>
        <pc:spChg chg="del">
          <ac:chgData name="Li, Hongfei" userId="a40c84e6-5e39-43b0-bf5a-8db6023e65fb" providerId="ADAL" clId="{3DE8D662-8163-4739-A869-E16AD45C5E0E}" dt="2019-10-27T22:48:38.570" v="1041" actId="478"/>
          <ac:spMkLst>
            <pc:docMk/>
            <pc:sldMk cId="2649548640" sldId="457"/>
            <ac:spMk id="44" creationId="{FF3ADD7B-B971-4333-953F-0A031379824D}"/>
          </ac:spMkLst>
        </pc:spChg>
        <pc:spChg chg="del">
          <ac:chgData name="Li, Hongfei" userId="a40c84e6-5e39-43b0-bf5a-8db6023e65fb" providerId="ADAL" clId="{3DE8D662-8163-4739-A869-E16AD45C5E0E}" dt="2019-10-27T22:48:38.570" v="1041" actId="478"/>
          <ac:spMkLst>
            <pc:docMk/>
            <pc:sldMk cId="2649548640" sldId="457"/>
            <ac:spMk id="49" creationId="{4C84C887-5053-488C-B8B1-AFB48DC5E471}"/>
          </ac:spMkLst>
        </pc:spChg>
        <pc:grpChg chg="del">
          <ac:chgData name="Li, Hongfei" userId="a40c84e6-5e39-43b0-bf5a-8db6023e65fb" providerId="ADAL" clId="{3DE8D662-8163-4739-A869-E16AD45C5E0E}" dt="2019-10-27T22:48:38.570" v="1041" actId="478"/>
          <ac:grpSpMkLst>
            <pc:docMk/>
            <pc:sldMk cId="2649548640" sldId="457"/>
            <ac:grpSpMk id="46" creationId="{BBE63823-AEBB-43C1-9C46-4BCB19A95341}"/>
          </ac:grpSpMkLst>
        </pc:grpChg>
        <pc:grpChg chg="del">
          <ac:chgData name="Li, Hongfei" userId="a40c84e6-5e39-43b0-bf5a-8db6023e65fb" providerId="ADAL" clId="{3DE8D662-8163-4739-A869-E16AD45C5E0E}" dt="2019-10-27T22:48:38.570" v="1041" actId="478"/>
          <ac:grpSpMkLst>
            <pc:docMk/>
            <pc:sldMk cId="2649548640" sldId="457"/>
            <ac:grpSpMk id="51" creationId="{FDFD36AA-DA3E-4B0F-AC5C-66D88C791E2D}"/>
          </ac:grpSpMkLst>
        </pc:grpChg>
        <pc:picChg chg="del">
          <ac:chgData name="Li, Hongfei" userId="a40c84e6-5e39-43b0-bf5a-8db6023e65fb" providerId="ADAL" clId="{3DE8D662-8163-4739-A869-E16AD45C5E0E}" dt="2019-10-27T22:48:38.570" v="1041" actId="478"/>
          <ac:picMkLst>
            <pc:docMk/>
            <pc:sldMk cId="2649548640" sldId="457"/>
            <ac:picMk id="2" creationId="{FAC1819E-24BE-4051-9CC1-E7DCDEFAF2C9}"/>
          </ac:picMkLst>
        </pc:picChg>
        <pc:picChg chg="del">
          <ac:chgData name="Li, Hongfei" userId="a40c84e6-5e39-43b0-bf5a-8db6023e65fb" providerId="ADAL" clId="{3DE8D662-8163-4739-A869-E16AD45C5E0E}" dt="2019-10-27T22:48:38.570" v="1041" actId="478"/>
          <ac:picMkLst>
            <pc:docMk/>
            <pc:sldMk cId="2649548640" sldId="457"/>
            <ac:picMk id="28678" creationId="{4F0ECFF2-8800-4EF7-9D74-EE8585DB63B4}"/>
          </ac:picMkLst>
        </pc:picChg>
      </pc:sldChg>
      <pc:sldChg chg="addSp delSp modSp delAnim">
        <pc:chgData name="Li, Hongfei" userId="a40c84e6-5e39-43b0-bf5a-8db6023e65fb" providerId="ADAL" clId="{3DE8D662-8163-4739-A869-E16AD45C5E0E}" dt="2019-10-27T22:34:37.932" v="20" actId="1076"/>
        <pc:sldMkLst>
          <pc:docMk/>
          <pc:sldMk cId="787245671" sldId="464"/>
        </pc:sldMkLst>
        <pc:spChg chg="mod">
          <ac:chgData name="Li, Hongfei" userId="a40c84e6-5e39-43b0-bf5a-8db6023e65fb" providerId="ADAL" clId="{3DE8D662-8163-4739-A869-E16AD45C5E0E}" dt="2019-10-27T22:33:59.321" v="7"/>
          <ac:spMkLst>
            <pc:docMk/>
            <pc:sldMk cId="787245671" sldId="464"/>
            <ac:spMk id="2" creationId="{00000000-0000-0000-0000-000000000000}"/>
          </ac:spMkLst>
        </pc:spChg>
        <pc:spChg chg="del">
          <ac:chgData name="Li, Hongfei" userId="a40c84e6-5e39-43b0-bf5a-8db6023e65fb" providerId="ADAL" clId="{3DE8D662-8163-4739-A869-E16AD45C5E0E}" dt="2019-10-27T22:34:05.138" v="8" actId="478"/>
          <ac:spMkLst>
            <pc:docMk/>
            <pc:sldMk cId="787245671" sldId="464"/>
            <ac:spMk id="3" creationId="{BC607216-A2D1-4AB3-A971-20B8961E6186}"/>
          </ac:spMkLst>
        </pc:spChg>
        <pc:spChg chg="add del">
          <ac:chgData name="Li, Hongfei" userId="a40c84e6-5e39-43b0-bf5a-8db6023e65fb" providerId="ADAL" clId="{3DE8D662-8163-4739-A869-E16AD45C5E0E}" dt="2019-10-27T22:34:14.706" v="10"/>
          <ac:spMkLst>
            <pc:docMk/>
            <pc:sldMk cId="787245671" sldId="464"/>
            <ac:spMk id="5" creationId="{F98249B6-E548-4B27-84F9-17260D814F33}"/>
          </ac:spMkLst>
        </pc:spChg>
        <pc:spChg chg="add mod">
          <ac:chgData name="Li, Hongfei" userId="a40c84e6-5e39-43b0-bf5a-8db6023e65fb" providerId="ADAL" clId="{3DE8D662-8163-4739-A869-E16AD45C5E0E}" dt="2019-10-27T22:34:37.932" v="20" actId="1076"/>
          <ac:spMkLst>
            <pc:docMk/>
            <pc:sldMk cId="787245671" sldId="464"/>
            <ac:spMk id="7" creationId="{1419DBF6-22BE-473B-89CC-B510CA82600C}"/>
          </ac:spMkLst>
        </pc:spChg>
        <pc:spChg chg="del">
          <ac:chgData name="Li, Hongfei" userId="a40c84e6-5e39-43b0-bf5a-8db6023e65fb" providerId="ADAL" clId="{3DE8D662-8163-4739-A869-E16AD45C5E0E}" dt="2019-10-27T22:34:05.138" v="8" actId="478"/>
          <ac:spMkLst>
            <pc:docMk/>
            <pc:sldMk cId="787245671" sldId="464"/>
            <ac:spMk id="11" creationId="{2F5C7BAB-271E-4CFA-8BF0-C7E0613BD33D}"/>
          </ac:spMkLst>
        </pc:spChg>
        <pc:spChg chg="del">
          <ac:chgData name="Li, Hongfei" userId="a40c84e6-5e39-43b0-bf5a-8db6023e65fb" providerId="ADAL" clId="{3DE8D662-8163-4739-A869-E16AD45C5E0E}" dt="2019-10-27T22:34:05.138" v="8" actId="478"/>
          <ac:spMkLst>
            <pc:docMk/>
            <pc:sldMk cId="787245671" sldId="464"/>
            <ac:spMk id="12" creationId="{7ED99DDF-502C-4CEA-ACB2-B5BA6CEF0439}"/>
          </ac:spMkLst>
        </pc:spChg>
        <pc:spChg chg="del">
          <ac:chgData name="Li, Hongfei" userId="a40c84e6-5e39-43b0-bf5a-8db6023e65fb" providerId="ADAL" clId="{3DE8D662-8163-4739-A869-E16AD45C5E0E}" dt="2019-10-27T22:34:05.138" v="8" actId="478"/>
          <ac:spMkLst>
            <pc:docMk/>
            <pc:sldMk cId="787245671" sldId="464"/>
            <ac:spMk id="13" creationId="{0A330273-6757-4AD9-B068-D14A0BA1DFA1}"/>
          </ac:spMkLst>
        </pc:spChg>
        <pc:spChg chg="del">
          <ac:chgData name="Li, Hongfei" userId="a40c84e6-5e39-43b0-bf5a-8db6023e65fb" providerId="ADAL" clId="{3DE8D662-8163-4739-A869-E16AD45C5E0E}" dt="2019-10-27T22:34:05.138" v="8" actId="478"/>
          <ac:spMkLst>
            <pc:docMk/>
            <pc:sldMk cId="787245671" sldId="464"/>
            <ac:spMk id="17" creationId="{309E5B43-137B-C449-A008-81F03AFE08BD}"/>
          </ac:spMkLst>
        </pc:spChg>
        <pc:spChg chg="del">
          <ac:chgData name="Li, Hongfei" userId="a40c84e6-5e39-43b0-bf5a-8db6023e65fb" providerId="ADAL" clId="{3DE8D662-8163-4739-A869-E16AD45C5E0E}" dt="2019-10-27T22:34:05.138" v="8" actId="478"/>
          <ac:spMkLst>
            <pc:docMk/>
            <pc:sldMk cId="787245671" sldId="464"/>
            <ac:spMk id="25" creationId="{ACD2BF88-C613-4BD1-92A2-3DB3C7A28176}"/>
          </ac:spMkLst>
        </pc:spChg>
        <pc:spChg chg="del">
          <ac:chgData name="Li, Hongfei" userId="a40c84e6-5e39-43b0-bf5a-8db6023e65fb" providerId="ADAL" clId="{3DE8D662-8163-4739-A869-E16AD45C5E0E}" dt="2019-10-27T22:34:05.138" v="8" actId="478"/>
          <ac:spMkLst>
            <pc:docMk/>
            <pc:sldMk cId="787245671" sldId="464"/>
            <ac:spMk id="28" creationId="{60C93834-91A8-49FC-A495-E2192AB0BF10}"/>
          </ac:spMkLst>
        </pc:spChg>
        <pc:spChg chg="del">
          <ac:chgData name="Li, Hongfei" userId="a40c84e6-5e39-43b0-bf5a-8db6023e65fb" providerId="ADAL" clId="{3DE8D662-8163-4739-A869-E16AD45C5E0E}" dt="2019-10-27T22:34:05.138" v="8" actId="478"/>
          <ac:spMkLst>
            <pc:docMk/>
            <pc:sldMk cId="787245671" sldId="464"/>
            <ac:spMk id="29" creationId="{DB942879-9DD4-4287-8E9D-451ED12A25C5}"/>
          </ac:spMkLst>
        </pc:spChg>
        <pc:cxnChg chg="del mod">
          <ac:chgData name="Li, Hongfei" userId="a40c84e6-5e39-43b0-bf5a-8db6023e65fb" providerId="ADAL" clId="{3DE8D662-8163-4739-A869-E16AD45C5E0E}" dt="2019-10-27T22:34:05.138" v="8" actId="478"/>
          <ac:cxnSpMkLst>
            <pc:docMk/>
            <pc:sldMk cId="787245671" sldId="464"/>
            <ac:cxnSpMk id="15" creationId="{E18F1DC9-E05A-4F6A-A963-DB1C0B870A92}"/>
          </ac:cxnSpMkLst>
        </pc:cxnChg>
        <pc:cxnChg chg="del">
          <ac:chgData name="Li, Hongfei" userId="a40c84e6-5e39-43b0-bf5a-8db6023e65fb" providerId="ADAL" clId="{3DE8D662-8163-4739-A869-E16AD45C5E0E}" dt="2019-10-27T22:34:05.138" v="8" actId="478"/>
          <ac:cxnSpMkLst>
            <pc:docMk/>
            <pc:sldMk cId="787245671" sldId="464"/>
            <ac:cxnSpMk id="16" creationId="{20CB02FD-FDEE-40F3-8141-4EB7769357C2}"/>
          </ac:cxnSpMkLst>
        </pc:cxnChg>
        <pc:cxnChg chg="del mod">
          <ac:chgData name="Li, Hongfei" userId="a40c84e6-5e39-43b0-bf5a-8db6023e65fb" providerId="ADAL" clId="{3DE8D662-8163-4739-A869-E16AD45C5E0E}" dt="2019-10-27T22:34:05.138" v="8" actId="478"/>
          <ac:cxnSpMkLst>
            <pc:docMk/>
            <pc:sldMk cId="787245671" sldId="464"/>
            <ac:cxnSpMk id="24" creationId="{AF7E7BA3-B856-4EA5-95C7-F2D9E14E89AE}"/>
          </ac:cxnSpMkLst>
        </pc:cxnChg>
      </pc:sldChg>
      <pc:sldChg chg="add">
        <pc:chgData name="Li, Hongfei" userId="a40c84e6-5e39-43b0-bf5a-8db6023e65fb" providerId="ADAL" clId="{3DE8D662-8163-4739-A869-E16AD45C5E0E}" dt="2019-10-27T22:48:54.039" v="1063"/>
        <pc:sldMkLst>
          <pc:docMk/>
          <pc:sldMk cId="1748588290" sldId="475"/>
        </pc:sldMkLst>
      </pc:sldChg>
    </pc:docChg>
  </pc:docChgLst>
  <pc:docChgLst>
    <pc:chgData name="Li, Hongfei" userId="a40c84e6-5e39-43b0-bf5a-8db6023e65fb" providerId="ADAL" clId="{F251C8E1-7FDF-1F47-A23C-6FC3C526353F}"/>
    <pc:docChg chg="modSld">
      <pc:chgData name="Li, Hongfei" userId="a40c84e6-5e39-43b0-bf5a-8db6023e65fb" providerId="ADAL" clId="{F251C8E1-7FDF-1F47-A23C-6FC3C526353F}" dt="2019-12-31T10:22:34.326" v="45" actId="115"/>
      <pc:docMkLst>
        <pc:docMk/>
      </pc:docMkLst>
      <pc:sldChg chg="addSp modSp">
        <pc:chgData name="Li, Hongfei" userId="a40c84e6-5e39-43b0-bf5a-8db6023e65fb" providerId="ADAL" clId="{F251C8E1-7FDF-1F47-A23C-6FC3C526353F}" dt="2019-12-31T10:22:34.326" v="45" actId="115"/>
        <pc:sldMkLst>
          <pc:docMk/>
          <pc:sldMk cId="3696185631" sldId="476"/>
        </pc:sldMkLst>
        <pc:spChg chg="add mod">
          <ac:chgData name="Li, Hongfei" userId="a40c84e6-5e39-43b0-bf5a-8db6023e65fb" providerId="ADAL" clId="{F251C8E1-7FDF-1F47-A23C-6FC3C526353F}" dt="2019-12-31T10:22:34.326" v="45" actId="115"/>
          <ac:spMkLst>
            <pc:docMk/>
            <pc:sldMk cId="3696185631" sldId="476"/>
            <ac:spMk id="2" creationId="{D8558B22-D716-0F49-B2B5-41295A60F561}"/>
          </ac:spMkLst>
        </pc:spChg>
        <pc:spChg chg="mod">
          <ac:chgData name="Li, Hongfei" userId="a40c84e6-5e39-43b0-bf5a-8db6023e65fb" providerId="ADAL" clId="{F251C8E1-7FDF-1F47-A23C-6FC3C526353F}" dt="2019-12-31T10:22:30.207" v="44" actId="20577"/>
          <ac:spMkLst>
            <pc:docMk/>
            <pc:sldMk cId="3696185631" sldId="476"/>
            <ac:spMk id="8" creationId="{D398591B-401B-4D8A-8E47-C691628EF196}"/>
          </ac:spMkLst>
        </pc:spChg>
      </pc:sldChg>
    </pc:docChg>
  </pc:docChgLst>
  <pc:docChgLst>
    <pc:chgData name="Li, Hongfei" userId="a40c84e6-5e39-43b0-bf5a-8db6023e65fb" providerId="ADAL" clId="{D5677FC7-54B6-4686-8528-BE3CB3308F07}"/>
  </pc:docChgLst>
  <pc:docChgLst>
    <pc:chgData name="Li, Hongfei" userId="a40c84e6-5e39-43b0-bf5a-8db6023e65fb" providerId="ADAL" clId="{ABAD5143-B2BC-3F4F-90A5-5FF70299594A}"/>
  </pc:docChgLst>
  <pc:docChgLst>
    <pc:chgData name="Li, Hongfei" userId="a40c84e6-5e39-43b0-bf5a-8db6023e65fb" providerId="ADAL" clId="{0B0B6D8B-EAAE-427B-BAAE-5AA58F7AE2DA}"/>
    <pc:docChg chg="undo redo custSel addSld delSld modSld sldOrd addMainMaster delMainMaster modMainMaster">
      <pc:chgData name="Li, Hongfei" userId="a40c84e6-5e39-43b0-bf5a-8db6023e65fb" providerId="ADAL" clId="{0B0B6D8B-EAAE-427B-BAAE-5AA58F7AE2DA}" dt="2020-01-12T15:12:51.873" v="10188" actId="20577"/>
      <pc:docMkLst>
        <pc:docMk/>
      </pc:docMkLst>
      <pc:sldChg chg="modSp add del">
        <pc:chgData name="Li, Hongfei" userId="a40c84e6-5e39-43b0-bf5a-8db6023e65fb" providerId="ADAL" clId="{0B0B6D8B-EAAE-427B-BAAE-5AA58F7AE2DA}" dt="2020-01-12T14:38:44.753" v="9247" actId="47"/>
        <pc:sldMkLst>
          <pc:docMk/>
          <pc:sldMk cId="440678386" sldId="259"/>
        </pc:sldMkLst>
        <pc:spChg chg="mod">
          <ac:chgData name="Li, Hongfei" userId="a40c84e6-5e39-43b0-bf5a-8db6023e65fb" providerId="ADAL" clId="{0B0B6D8B-EAAE-427B-BAAE-5AA58F7AE2DA}" dt="2020-01-11T23:39:35.397" v="6568" actId="20577"/>
          <ac:spMkLst>
            <pc:docMk/>
            <pc:sldMk cId="440678386" sldId="259"/>
            <ac:spMk id="11" creationId="{C9810CC2-0779-484A-92CD-87EF6A87DC26}"/>
          </ac:spMkLst>
        </pc:spChg>
        <pc:spChg chg="mod">
          <ac:chgData name="Li, Hongfei" userId="a40c84e6-5e39-43b0-bf5a-8db6023e65fb" providerId="ADAL" clId="{0B0B6D8B-EAAE-427B-BAAE-5AA58F7AE2DA}" dt="2020-01-11T15:08:28.660" v="5145" actId="20577"/>
          <ac:spMkLst>
            <pc:docMk/>
            <pc:sldMk cId="440678386" sldId="259"/>
            <ac:spMk id="12" creationId="{8CA8CFCC-0D81-4EEF-98F2-3BC56A862C74}"/>
          </ac:spMkLst>
        </pc:spChg>
        <pc:spChg chg="mod">
          <ac:chgData name="Li, Hongfei" userId="a40c84e6-5e39-43b0-bf5a-8db6023e65fb" providerId="ADAL" clId="{0B0B6D8B-EAAE-427B-BAAE-5AA58F7AE2DA}" dt="2020-01-11T15:08:11.036" v="5100" actId="20577"/>
          <ac:spMkLst>
            <pc:docMk/>
            <pc:sldMk cId="440678386" sldId="259"/>
            <ac:spMk id="13" creationId="{9C9931FE-0578-4184-A070-48790ED9808D}"/>
          </ac:spMkLst>
        </pc:spChg>
      </pc:sldChg>
      <pc:sldChg chg="del">
        <pc:chgData name="Li, Hongfei" userId="a40c84e6-5e39-43b0-bf5a-8db6023e65fb" providerId="ADAL" clId="{0B0B6D8B-EAAE-427B-BAAE-5AA58F7AE2DA}" dt="2020-01-11T15:07:34.379" v="5078" actId="47"/>
        <pc:sldMkLst>
          <pc:docMk/>
          <pc:sldMk cId="586066185" sldId="296"/>
        </pc:sldMkLst>
      </pc:sldChg>
      <pc:sldChg chg="del">
        <pc:chgData name="Li, Hongfei" userId="a40c84e6-5e39-43b0-bf5a-8db6023e65fb" providerId="ADAL" clId="{0B0B6D8B-EAAE-427B-BAAE-5AA58F7AE2DA}" dt="2020-01-11T15:07:34.379" v="5078" actId="47"/>
        <pc:sldMkLst>
          <pc:docMk/>
          <pc:sldMk cId="807445394" sldId="377"/>
        </pc:sldMkLst>
      </pc:sldChg>
      <pc:sldChg chg="del">
        <pc:chgData name="Li, Hongfei" userId="a40c84e6-5e39-43b0-bf5a-8db6023e65fb" providerId="ADAL" clId="{0B0B6D8B-EAAE-427B-BAAE-5AA58F7AE2DA}" dt="2020-01-11T15:07:34.379" v="5078" actId="47"/>
        <pc:sldMkLst>
          <pc:docMk/>
          <pc:sldMk cId="3281216504" sldId="378"/>
        </pc:sldMkLst>
      </pc:sldChg>
      <pc:sldChg chg="del">
        <pc:chgData name="Li, Hongfei" userId="a40c84e6-5e39-43b0-bf5a-8db6023e65fb" providerId="ADAL" clId="{0B0B6D8B-EAAE-427B-BAAE-5AA58F7AE2DA}" dt="2020-01-11T15:07:34.379" v="5078" actId="47"/>
        <pc:sldMkLst>
          <pc:docMk/>
          <pc:sldMk cId="2849719567" sldId="382"/>
        </pc:sldMkLst>
      </pc:sldChg>
      <pc:sldChg chg="del">
        <pc:chgData name="Li, Hongfei" userId="a40c84e6-5e39-43b0-bf5a-8db6023e65fb" providerId="ADAL" clId="{0B0B6D8B-EAAE-427B-BAAE-5AA58F7AE2DA}" dt="2020-01-11T15:07:34.379" v="5078" actId="47"/>
        <pc:sldMkLst>
          <pc:docMk/>
          <pc:sldMk cId="4173321350" sldId="383"/>
        </pc:sldMkLst>
      </pc:sldChg>
      <pc:sldChg chg="del ord">
        <pc:chgData name="Li, Hongfei" userId="a40c84e6-5e39-43b0-bf5a-8db6023e65fb" providerId="ADAL" clId="{0B0B6D8B-EAAE-427B-BAAE-5AA58F7AE2DA}" dt="2020-01-12T00:29:09.670" v="6997" actId="47"/>
        <pc:sldMkLst>
          <pc:docMk/>
          <pc:sldMk cId="887156677" sldId="386"/>
        </pc:sldMkLst>
      </pc:sldChg>
      <pc:sldChg chg="del">
        <pc:chgData name="Li, Hongfei" userId="a40c84e6-5e39-43b0-bf5a-8db6023e65fb" providerId="ADAL" clId="{0B0B6D8B-EAAE-427B-BAAE-5AA58F7AE2DA}" dt="2020-01-11T15:07:34.379" v="5078" actId="47"/>
        <pc:sldMkLst>
          <pc:docMk/>
          <pc:sldMk cId="2042684637" sldId="387"/>
        </pc:sldMkLst>
      </pc:sldChg>
      <pc:sldChg chg="del">
        <pc:chgData name="Li, Hongfei" userId="a40c84e6-5e39-43b0-bf5a-8db6023e65fb" providerId="ADAL" clId="{0B0B6D8B-EAAE-427B-BAAE-5AA58F7AE2DA}" dt="2020-01-11T15:07:34.379" v="5078" actId="47"/>
        <pc:sldMkLst>
          <pc:docMk/>
          <pc:sldMk cId="1896749717" sldId="389"/>
        </pc:sldMkLst>
      </pc:sldChg>
      <pc:sldChg chg="del">
        <pc:chgData name="Li, Hongfei" userId="a40c84e6-5e39-43b0-bf5a-8db6023e65fb" providerId="ADAL" clId="{0B0B6D8B-EAAE-427B-BAAE-5AA58F7AE2DA}" dt="2020-01-11T15:07:34.379" v="5078" actId="47"/>
        <pc:sldMkLst>
          <pc:docMk/>
          <pc:sldMk cId="2198400263" sldId="390"/>
        </pc:sldMkLst>
      </pc:sldChg>
      <pc:sldChg chg="del">
        <pc:chgData name="Li, Hongfei" userId="a40c84e6-5e39-43b0-bf5a-8db6023e65fb" providerId="ADAL" clId="{0B0B6D8B-EAAE-427B-BAAE-5AA58F7AE2DA}" dt="2020-01-11T15:07:40.393" v="5079" actId="47"/>
        <pc:sldMkLst>
          <pc:docMk/>
          <pc:sldMk cId="178462890" sldId="392"/>
        </pc:sldMkLst>
      </pc:sldChg>
      <pc:sldChg chg="del">
        <pc:chgData name="Li, Hongfei" userId="a40c84e6-5e39-43b0-bf5a-8db6023e65fb" providerId="ADAL" clId="{0B0B6D8B-EAAE-427B-BAAE-5AA58F7AE2DA}" dt="2020-01-11T15:07:40.393" v="5079" actId="47"/>
        <pc:sldMkLst>
          <pc:docMk/>
          <pc:sldMk cId="1885324310" sldId="393"/>
        </pc:sldMkLst>
      </pc:sldChg>
      <pc:sldChg chg="del">
        <pc:chgData name="Li, Hongfei" userId="a40c84e6-5e39-43b0-bf5a-8db6023e65fb" providerId="ADAL" clId="{0B0B6D8B-EAAE-427B-BAAE-5AA58F7AE2DA}" dt="2020-01-11T15:07:34.379" v="5078" actId="47"/>
        <pc:sldMkLst>
          <pc:docMk/>
          <pc:sldMk cId="2420233667" sldId="405"/>
        </pc:sldMkLst>
      </pc:sldChg>
      <pc:sldChg chg="del">
        <pc:chgData name="Li, Hongfei" userId="a40c84e6-5e39-43b0-bf5a-8db6023e65fb" providerId="ADAL" clId="{0B0B6D8B-EAAE-427B-BAAE-5AA58F7AE2DA}" dt="2020-01-11T15:07:34.379" v="5078" actId="47"/>
        <pc:sldMkLst>
          <pc:docMk/>
          <pc:sldMk cId="2787937338" sldId="406"/>
        </pc:sldMkLst>
      </pc:sldChg>
      <pc:sldChg chg="del">
        <pc:chgData name="Li, Hongfei" userId="a40c84e6-5e39-43b0-bf5a-8db6023e65fb" providerId="ADAL" clId="{0B0B6D8B-EAAE-427B-BAAE-5AA58F7AE2DA}" dt="2020-01-11T15:07:34.379" v="5078" actId="47"/>
        <pc:sldMkLst>
          <pc:docMk/>
          <pc:sldMk cId="937228725" sldId="407"/>
        </pc:sldMkLst>
      </pc:sldChg>
      <pc:sldChg chg="del">
        <pc:chgData name="Li, Hongfei" userId="a40c84e6-5e39-43b0-bf5a-8db6023e65fb" providerId="ADAL" clId="{0B0B6D8B-EAAE-427B-BAAE-5AA58F7AE2DA}" dt="2020-01-11T15:07:34.379" v="5078" actId="47"/>
        <pc:sldMkLst>
          <pc:docMk/>
          <pc:sldMk cId="3018224356" sldId="408"/>
        </pc:sldMkLst>
      </pc:sldChg>
      <pc:sldChg chg="del">
        <pc:chgData name="Li, Hongfei" userId="a40c84e6-5e39-43b0-bf5a-8db6023e65fb" providerId="ADAL" clId="{0B0B6D8B-EAAE-427B-BAAE-5AA58F7AE2DA}" dt="2020-01-11T15:07:34.379" v="5078" actId="47"/>
        <pc:sldMkLst>
          <pc:docMk/>
          <pc:sldMk cId="92152809" sldId="416"/>
        </pc:sldMkLst>
      </pc:sldChg>
      <pc:sldChg chg="del">
        <pc:chgData name="Li, Hongfei" userId="a40c84e6-5e39-43b0-bf5a-8db6023e65fb" providerId="ADAL" clId="{0B0B6D8B-EAAE-427B-BAAE-5AA58F7AE2DA}" dt="2020-01-11T15:07:34.379" v="5078" actId="47"/>
        <pc:sldMkLst>
          <pc:docMk/>
          <pc:sldMk cId="4006566448" sldId="417"/>
        </pc:sldMkLst>
      </pc:sldChg>
      <pc:sldChg chg="del">
        <pc:chgData name="Li, Hongfei" userId="a40c84e6-5e39-43b0-bf5a-8db6023e65fb" providerId="ADAL" clId="{0B0B6D8B-EAAE-427B-BAAE-5AA58F7AE2DA}" dt="2020-01-11T15:07:34.379" v="5078" actId="47"/>
        <pc:sldMkLst>
          <pc:docMk/>
          <pc:sldMk cId="3324658351" sldId="418"/>
        </pc:sldMkLst>
      </pc:sldChg>
      <pc:sldChg chg="del">
        <pc:chgData name="Li, Hongfei" userId="a40c84e6-5e39-43b0-bf5a-8db6023e65fb" providerId="ADAL" clId="{0B0B6D8B-EAAE-427B-BAAE-5AA58F7AE2DA}" dt="2020-01-11T15:07:40.393" v="5079" actId="47"/>
        <pc:sldMkLst>
          <pc:docMk/>
          <pc:sldMk cId="2622508805" sldId="419"/>
        </pc:sldMkLst>
      </pc:sldChg>
      <pc:sldChg chg="del">
        <pc:chgData name="Li, Hongfei" userId="a40c84e6-5e39-43b0-bf5a-8db6023e65fb" providerId="ADAL" clId="{0B0B6D8B-EAAE-427B-BAAE-5AA58F7AE2DA}" dt="2020-01-11T15:07:40.393" v="5079" actId="47"/>
        <pc:sldMkLst>
          <pc:docMk/>
          <pc:sldMk cId="2231762440" sldId="420"/>
        </pc:sldMkLst>
      </pc:sldChg>
      <pc:sldChg chg="del">
        <pc:chgData name="Li, Hongfei" userId="a40c84e6-5e39-43b0-bf5a-8db6023e65fb" providerId="ADAL" clId="{0B0B6D8B-EAAE-427B-BAAE-5AA58F7AE2DA}" dt="2020-01-11T15:07:40.393" v="5079" actId="47"/>
        <pc:sldMkLst>
          <pc:docMk/>
          <pc:sldMk cId="790953728" sldId="421"/>
        </pc:sldMkLst>
      </pc:sldChg>
      <pc:sldChg chg="del">
        <pc:chgData name="Li, Hongfei" userId="a40c84e6-5e39-43b0-bf5a-8db6023e65fb" providerId="ADAL" clId="{0B0B6D8B-EAAE-427B-BAAE-5AA58F7AE2DA}" dt="2020-01-11T15:07:40.393" v="5079" actId="47"/>
        <pc:sldMkLst>
          <pc:docMk/>
          <pc:sldMk cId="1712468919" sldId="422"/>
        </pc:sldMkLst>
      </pc:sldChg>
      <pc:sldChg chg="del">
        <pc:chgData name="Li, Hongfei" userId="a40c84e6-5e39-43b0-bf5a-8db6023e65fb" providerId="ADAL" clId="{0B0B6D8B-EAAE-427B-BAAE-5AA58F7AE2DA}" dt="2020-01-11T15:07:40.393" v="5079" actId="47"/>
        <pc:sldMkLst>
          <pc:docMk/>
          <pc:sldMk cId="2900772927" sldId="423"/>
        </pc:sldMkLst>
      </pc:sldChg>
      <pc:sldChg chg="del">
        <pc:chgData name="Li, Hongfei" userId="a40c84e6-5e39-43b0-bf5a-8db6023e65fb" providerId="ADAL" clId="{0B0B6D8B-EAAE-427B-BAAE-5AA58F7AE2DA}" dt="2020-01-11T15:07:40.393" v="5079" actId="47"/>
        <pc:sldMkLst>
          <pc:docMk/>
          <pc:sldMk cId="2195839862" sldId="424"/>
        </pc:sldMkLst>
      </pc:sldChg>
      <pc:sldChg chg="del">
        <pc:chgData name="Li, Hongfei" userId="a40c84e6-5e39-43b0-bf5a-8db6023e65fb" providerId="ADAL" clId="{0B0B6D8B-EAAE-427B-BAAE-5AA58F7AE2DA}" dt="2020-01-11T15:07:40.393" v="5079" actId="47"/>
        <pc:sldMkLst>
          <pc:docMk/>
          <pc:sldMk cId="1112412294" sldId="425"/>
        </pc:sldMkLst>
      </pc:sldChg>
      <pc:sldChg chg="del">
        <pc:chgData name="Li, Hongfei" userId="a40c84e6-5e39-43b0-bf5a-8db6023e65fb" providerId="ADAL" clId="{0B0B6D8B-EAAE-427B-BAAE-5AA58F7AE2DA}" dt="2020-01-11T15:07:40.393" v="5079" actId="47"/>
        <pc:sldMkLst>
          <pc:docMk/>
          <pc:sldMk cId="3709022206" sldId="426"/>
        </pc:sldMkLst>
      </pc:sldChg>
      <pc:sldChg chg="del">
        <pc:chgData name="Li, Hongfei" userId="a40c84e6-5e39-43b0-bf5a-8db6023e65fb" providerId="ADAL" clId="{0B0B6D8B-EAAE-427B-BAAE-5AA58F7AE2DA}" dt="2020-01-11T15:07:40.393" v="5079" actId="47"/>
        <pc:sldMkLst>
          <pc:docMk/>
          <pc:sldMk cId="1431789853" sldId="427"/>
        </pc:sldMkLst>
      </pc:sldChg>
      <pc:sldChg chg="del">
        <pc:chgData name="Li, Hongfei" userId="a40c84e6-5e39-43b0-bf5a-8db6023e65fb" providerId="ADAL" clId="{0B0B6D8B-EAAE-427B-BAAE-5AA58F7AE2DA}" dt="2020-01-11T15:07:40.393" v="5079" actId="47"/>
        <pc:sldMkLst>
          <pc:docMk/>
          <pc:sldMk cId="663858318" sldId="428"/>
        </pc:sldMkLst>
      </pc:sldChg>
      <pc:sldChg chg="del">
        <pc:chgData name="Li, Hongfei" userId="a40c84e6-5e39-43b0-bf5a-8db6023e65fb" providerId="ADAL" clId="{0B0B6D8B-EAAE-427B-BAAE-5AA58F7AE2DA}" dt="2020-01-11T15:07:40.393" v="5079" actId="47"/>
        <pc:sldMkLst>
          <pc:docMk/>
          <pc:sldMk cId="4067933212" sldId="429"/>
        </pc:sldMkLst>
      </pc:sldChg>
      <pc:sldChg chg="modSp add del ord modNotesTx">
        <pc:chgData name="Li, Hongfei" userId="a40c84e6-5e39-43b0-bf5a-8db6023e65fb" providerId="ADAL" clId="{0B0B6D8B-EAAE-427B-BAAE-5AA58F7AE2DA}" dt="2020-01-12T14:38:50.396" v="9249" actId="20577"/>
        <pc:sldMkLst>
          <pc:docMk/>
          <pc:sldMk cId="2734681574" sldId="432"/>
        </pc:sldMkLst>
        <pc:spChg chg="mod">
          <ac:chgData name="Li, Hongfei" userId="a40c84e6-5e39-43b0-bf5a-8db6023e65fb" providerId="ADAL" clId="{0B0B6D8B-EAAE-427B-BAAE-5AA58F7AE2DA}" dt="2020-01-12T00:34:37.421" v="7194" actId="20577"/>
          <ac:spMkLst>
            <pc:docMk/>
            <pc:sldMk cId="2734681574" sldId="432"/>
            <ac:spMk id="2" creationId="{401BB94B-FC7E-4C90-9457-38245D69A5B2}"/>
          </ac:spMkLst>
        </pc:spChg>
        <pc:spChg chg="mod">
          <ac:chgData name="Li, Hongfei" userId="a40c84e6-5e39-43b0-bf5a-8db6023e65fb" providerId="ADAL" clId="{0B0B6D8B-EAAE-427B-BAAE-5AA58F7AE2DA}" dt="2020-01-11T14:32:57.147" v="2778" actId="20577"/>
          <ac:spMkLst>
            <pc:docMk/>
            <pc:sldMk cId="2734681574" sldId="432"/>
            <ac:spMk id="29" creationId="{570586E7-2E10-4909-96D7-DB096D40A1B1}"/>
          </ac:spMkLst>
        </pc:spChg>
        <pc:spChg chg="mod">
          <ac:chgData name="Li, Hongfei" userId="a40c84e6-5e39-43b0-bf5a-8db6023e65fb" providerId="ADAL" clId="{0B0B6D8B-EAAE-427B-BAAE-5AA58F7AE2DA}" dt="2020-01-12T00:35:14.140" v="7196"/>
          <ac:spMkLst>
            <pc:docMk/>
            <pc:sldMk cId="2734681574" sldId="432"/>
            <ac:spMk id="39" creationId="{756687A4-8071-4E51-816A-60E6794E45C9}"/>
          </ac:spMkLst>
        </pc:spChg>
      </pc:sldChg>
      <pc:sldChg chg="del">
        <pc:chgData name="Li, Hongfei" userId="a40c84e6-5e39-43b0-bf5a-8db6023e65fb" providerId="ADAL" clId="{0B0B6D8B-EAAE-427B-BAAE-5AA58F7AE2DA}" dt="2020-01-11T15:07:34.379" v="5078" actId="47"/>
        <pc:sldMkLst>
          <pc:docMk/>
          <pc:sldMk cId="282185316" sldId="434"/>
        </pc:sldMkLst>
      </pc:sldChg>
      <pc:sldChg chg="del">
        <pc:chgData name="Li, Hongfei" userId="a40c84e6-5e39-43b0-bf5a-8db6023e65fb" providerId="ADAL" clId="{0B0B6D8B-EAAE-427B-BAAE-5AA58F7AE2DA}" dt="2020-01-11T15:07:40.393" v="5079" actId="47"/>
        <pc:sldMkLst>
          <pc:docMk/>
          <pc:sldMk cId="1521314621" sldId="435"/>
        </pc:sldMkLst>
      </pc:sldChg>
      <pc:sldChg chg="del">
        <pc:chgData name="Li, Hongfei" userId="a40c84e6-5e39-43b0-bf5a-8db6023e65fb" providerId="ADAL" clId="{0B0B6D8B-EAAE-427B-BAAE-5AA58F7AE2DA}" dt="2020-01-11T15:07:34.379" v="5078" actId="47"/>
        <pc:sldMkLst>
          <pc:docMk/>
          <pc:sldMk cId="2641201632" sldId="436"/>
        </pc:sldMkLst>
      </pc:sldChg>
      <pc:sldChg chg="del">
        <pc:chgData name="Li, Hongfei" userId="a40c84e6-5e39-43b0-bf5a-8db6023e65fb" providerId="ADAL" clId="{0B0B6D8B-EAAE-427B-BAAE-5AA58F7AE2DA}" dt="2020-01-11T15:07:34.379" v="5078" actId="47"/>
        <pc:sldMkLst>
          <pc:docMk/>
          <pc:sldMk cId="2570787151" sldId="438"/>
        </pc:sldMkLst>
      </pc:sldChg>
      <pc:sldChg chg="del">
        <pc:chgData name="Li, Hongfei" userId="a40c84e6-5e39-43b0-bf5a-8db6023e65fb" providerId="ADAL" clId="{0B0B6D8B-EAAE-427B-BAAE-5AA58F7AE2DA}" dt="2020-01-11T15:07:40.393" v="5079" actId="47"/>
        <pc:sldMkLst>
          <pc:docMk/>
          <pc:sldMk cId="3955117917" sldId="439"/>
        </pc:sldMkLst>
      </pc:sldChg>
      <pc:sldChg chg="del">
        <pc:chgData name="Li, Hongfei" userId="a40c84e6-5e39-43b0-bf5a-8db6023e65fb" providerId="ADAL" clId="{0B0B6D8B-EAAE-427B-BAAE-5AA58F7AE2DA}" dt="2020-01-11T15:07:40.393" v="5079" actId="47"/>
        <pc:sldMkLst>
          <pc:docMk/>
          <pc:sldMk cId="2430923467" sldId="440"/>
        </pc:sldMkLst>
      </pc:sldChg>
      <pc:sldChg chg="del">
        <pc:chgData name="Li, Hongfei" userId="a40c84e6-5e39-43b0-bf5a-8db6023e65fb" providerId="ADAL" clId="{0B0B6D8B-EAAE-427B-BAAE-5AA58F7AE2DA}" dt="2020-01-11T15:07:40.393" v="5079" actId="47"/>
        <pc:sldMkLst>
          <pc:docMk/>
          <pc:sldMk cId="866945567" sldId="441"/>
        </pc:sldMkLst>
      </pc:sldChg>
      <pc:sldChg chg="del">
        <pc:chgData name="Li, Hongfei" userId="a40c84e6-5e39-43b0-bf5a-8db6023e65fb" providerId="ADAL" clId="{0B0B6D8B-EAAE-427B-BAAE-5AA58F7AE2DA}" dt="2020-01-11T15:07:40.393" v="5079" actId="47"/>
        <pc:sldMkLst>
          <pc:docMk/>
          <pc:sldMk cId="691005662" sldId="443"/>
        </pc:sldMkLst>
      </pc:sldChg>
      <pc:sldChg chg="del">
        <pc:chgData name="Li, Hongfei" userId="a40c84e6-5e39-43b0-bf5a-8db6023e65fb" providerId="ADAL" clId="{0B0B6D8B-EAAE-427B-BAAE-5AA58F7AE2DA}" dt="2020-01-11T15:07:34.379" v="5078" actId="47"/>
        <pc:sldMkLst>
          <pc:docMk/>
          <pc:sldMk cId="3644020705" sldId="446"/>
        </pc:sldMkLst>
      </pc:sldChg>
      <pc:sldChg chg="del">
        <pc:chgData name="Li, Hongfei" userId="a40c84e6-5e39-43b0-bf5a-8db6023e65fb" providerId="ADAL" clId="{0B0B6D8B-EAAE-427B-BAAE-5AA58F7AE2DA}" dt="2020-01-11T15:07:34.379" v="5078" actId="47"/>
        <pc:sldMkLst>
          <pc:docMk/>
          <pc:sldMk cId="175301362" sldId="447"/>
        </pc:sldMkLst>
      </pc:sldChg>
      <pc:sldChg chg="del">
        <pc:chgData name="Li, Hongfei" userId="a40c84e6-5e39-43b0-bf5a-8db6023e65fb" providerId="ADAL" clId="{0B0B6D8B-EAAE-427B-BAAE-5AA58F7AE2DA}" dt="2020-01-11T15:07:34.379" v="5078" actId="47"/>
        <pc:sldMkLst>
          <pc:docMk/>
          <pc:sldMk cId="921145763" sldId="448"/>
        </pc:sldMkLst>
      </pc:sldChg>
      <pc:sldChg chg="del">
        <pc:chgData name="Li, Hongfei" userId="a40c84e6-5e39-43b0-bf5a-8db6023e65fb" providerId="ADAL" clId="{0B0B6D8B-EAAE-427B-BAAE-5AA58F7AE2DA}" dt="2020-01-11T15:07:34.379" v="5078" actId="47"/>
        <pc:sldMkLst>
          <pc:docMk/>
          <pc:sldMk cId="333714922" sldId="449"/>
        </pc:sldMkLst>
      </pc:sldChg>
      <pc:sldChg chg="del">
        <pc:chgData name="Li, Hongfei" userId="a40c84e6-5e39-43b0-bf5a-8db6023e65fb" providerId="ADAL" clId="{0B0B6D8B-EAAE-427B-BAAE-5AA58F7AE2DA}" dt="2020-01-11T15:07:34.379" v="5078" actId="47"/>
        <pc:sldMkLst>
          <pc:docMk/>
          <pc:sldMk cId="2579985702" sldId="450"/>
        </pc:sldMkLst>
      </pc:sldChg>
      <pc:sldChg chg="del">
        <pc:chgData name="Li, Hongfei" userId="a40c84e6-5e39-43b0-bf5a-8db6023e65fb" providerId="ADAL" clId="{0B0B6D8B-EAAE-427B-BAAE-5AA58F7AE2DA}" dt="2020-01-11T13:18:19.347" v="1069" actId="47"/>
        <pc:sldMkLst>
          <pc:docMk/>
          <pc:sldMk cId="118828405" sldId="451"/>
        </pc:sldMkLst>
      </pc:sldChg>
      <pc:sldChg chg="del">
        <pc:chgData name="Li, Hongfei" userId="a40c84e6-5e39-43b0-bf5a-8db6023e65fb" providerId="ADAL" clId="{0B0B6D8B-EAAE-427B-BAAE-5AA58F7AE2DA}" dt="2020-01-11T15:07:34.379" v="5078" actId="47"/>
        <pc:sldMkLst>
          <pc:docMk/>
          <pc:sldMk cId="525555150" sldId="452"/>
        </pc:sldMkLst>
      </pc:sldChg>
      <pc:sldChg chg="del">
        <pc:chgData name="Li, Hongfei" userId="a40c84e6-5e39-43b0-bf5a-8db6023e65fb" providerId="ADAL" clId="{0B0B6D8B-EAAE-427B-BAAE-5AA58F7AE2DA}" dt="2020-01-11T15:07:34.379" v="5078" actId="47"/>
        <pc:sldMkLst>
          <pc:docMk/>
          <pc:sldMk cId="2522606079" sldId="453"/>
        </pc:sldMkLst>
      </pc:sldChg>
      <pc:sldChg chg="del">
        <pc:chgData name="Li, Hongfei" userId="a40c84e6-5e39-43b0-bf5a-8db6023e65fb" providerId="ADAL" clId="{0B0B6D8B-EAAE-427B-BAAE-5AA58F7AE2DA}" dt="2020-01-11T15:07:34.379" v="5078" actId="47"/>
        <pc:sldMkLst>
          <pc:docMk/>
          <pc:sldMk cId="686249710" sldId="454"/>
        </pc:sldMkLst>
      </pc:sldChg>
      <pc:sldChg chg="del">
        <pc:chgData name="Li, Hongfei" userId="a40c84e6-5e39-43b0-bf5a-8db6023e65fb" providerId="ADAL" clId="{0B0B6D8B-EAAE-427B-BAAE-5AA58F7AE2DA}" dt="2020-01-11T15:07:34.379" v="5078" actId="47"/>
        <pc:sldMkLst>
          <pc:docMk/>
          <pc:sldMk cId="1753320154" sldId="455"/>
        </pc:sldMkLst>
      </pc:sldChg>
      <pc:sldChg chg="del">
        <pc:chgData name="Li, Hongfei" userId="a40c84e6-5e39-43b0-bf5a-8db6023e65fb" providerId="ADAL" clId="{0B0B6D8B-EAAE-427B-BAAE-5AA58F7AE2DA}" dt="2020-01-11T15:07:34.379" v="5078" actId="47"/>
        <pc:sldMkLst>
          <pc:docMk/>
          <pc:sldMk cId="2971248277" sldId="456"/>
        </pc:sldMkLst>
      </pc:sldChg>
      <pc:sldChg chg="modSp add del modNotesTx">
        <pc:chgData name="Li, Hongfei" userId="a40c84e6-5e39-43b0-bf5a-8db6023e65fb" providerId="ADAL" clId="{0B0B6D8B-EAAE-427B-BAAE-5AA58F7AE2DA}" dt="2020-01-12T14:39:00.469" v="9252" actId="20577"/>
        <pc:sldMkLst>
          <pc:docMk/>
          <pc:sldMk cId="2649548640" sldId="457"/>
        </pc:sldMkLst>
        <pc:spChg chg="mod">
          <ac:chgData name="Li, Hongfei" userId="a40c84e6-5e39-43b0-bf5a-8db6023e65fb" providerId="ADAL" clId="{0B0B6D8B-EAAE-427B-BAAE-5AA58F7AE2DA}" dt="2020-01-12T00:40:09.205" v="7524" actId="1076"/>
          <ac:spMkLst>
            <pc:docMk/>
            <pc:sldMk cId="2649548640" sldId="457"/>
            <ac:spMk id="3" creationId="{71A339FF-DAA7-408A-823A-67E69A4D1A48}"/>
          </ac:spMkLst>
        </pc:spChg>
        <pc:spChg chg="mod">
          <ac:chgData name="Li, Hongfei" userId="a40c84e6-5e39-43b0-bf5a-8db6023e65fb" providerId="ADAL" clId="{0B0B6D8B-EAAE-427B-BAAE-5AA58F7AE2DA}" dt="2020-01-12T00:35:33.820" v="7201"/>
          <ac:spMkLst>
            <pc:docMk/>
            <pc:sldMk cId="2649548640" sldId="457"/>
            <ac:spMk id="6" creationId="{27BB94A3-4C57-43D9-8E70-5C639606E243}"/>
          </ac:spMkLst>
        </pc:spChg>
      </pc:sldChg>
      <pc:sldChg chg="del">
        <pc:chgData name="Li, Hongfei" userId="a40c84e6-5e39-43b0-bf5a-8db6023e65fb" providerId="ADAL" clId="{0B0B6D8B-EAAE-427B-BAAE-5AA58F7AE2DA}" dt="2020-01-11T15:07:34.379" v="5078" actId="47"/>
        <pc:sldMkLst>
          <pc:docMk/>
          <pc:sldMk cId="85867348" sldId="459"/>
        </pc:sldMkLst>
      </pc:sldChg>
      <pc:sldChg chg="addSp modSp add del ord modNotesTx">
        <pc:chgData name="Li, Hongfei" userId="a40c84e6-5e39-43b0-bf5a-8db6023e65fb" providerId="ADAL" clId="{0B0B6D8B-EAAE-427B-BAAE-5AA58F7AE2DA}" dt="2020-01-12T14:38:52.868" v="9250" actId="20577"/>
        <pc:sldMkLst>
          <pc:docMk/>
          <pc:sldMk cId="787245671" sldId="464"/>
        </pc:sldMkLst>
        <pc:spChg chg="mod">
          <ac:chgData name="Li, Hongfei" userId="a40c84e6-5e39-43b0-bf5a-8db6023e65fb" providerId="ADAL" clId="{0B0B6D8B-EAAE-427B-BAAE-5AA58F7AE2DA}" dt="2020-01-11T23:41:45.842" v="6633" actId="20577"/>
          <ac:spMkLst>
            <pc:docMk/>
            <pc:sldMk cId="787245671" sldId="464"/>
            <ac:spMk id="2" creationId="{00000000-0000-0000-0000-000000000000}"/>
          </ac:spMkLst>
        </pc:spChg>
        <pc:spChg chg="add mod">
          <ac:chgData name="Li, Hongfei" userId="a40c84e6-5e39-43b0-bf5a-8db6023e65fb" providerId="ADAL" clId="{0B0B6D8B-EAAE-427B-BAAE-5AA58F7AE2DA}" dt="2020-01-12T00:32:11.662" v="7056" actId="1076"/>
          <ac:spMkLst>
            <pc:docMk/>
            <pc:sldMk cId="787245671" sldId="464"/>
            <ac:spMk id="3" creationId="{54A44C5D-FD60-4F98-88B1-4F965021485C}"/>
          </ac:spMkLst>
        </pc:spChg>
        <pc:spChg chg="add mod">
          <ac:chgData name="Li, Hongfei" userId="a40c84e6-5e39-43b0-bf5a-8db6023e65fb" providerId="ADAL" clId="{0B0B6D8B-EAAE-427B-BAAE-5AA58F7AE2DA}" dt="2020-01-12T01:36:34.211" v="8386" actId="114"/>
          <ac:spMkLst>
            <pc:docMk/>
            <pc:sldMk cId="787245671" sldId="464"/>
            <ac:spMk id="5" creationId="{24626848-E3D2-4C34-A677-1A79789ED8ED}"/>
          </ac:spMkLst>
        </pc:spChg>
        <pc:spChg chg="mod">
          <ac:chgData name="Li, Hongfei" userId="a40c84e6-5e39-43b0-bf5a-8db6023e65fb" providerId="ADAL" clId="{0B0B6D8B-EAAE-427B-BAAE-5AA58F7AE2DA}" dt="2020-01-11T23:41:14.531" v="6623" actId="20577"/>
          <ac:spMkLst>
            <pc:docMk/>
            <pc:sldMk cId="787245671" sldId="464"/>
            <ac:spMk id="6" creationId="{27BB94A3-4C57-43D9-8E70-5C639606E243}"/>
          </ac:spMkLst>
        </pc:spChg>
        <pc:spChg chg="mod">
          <ac:chgData name="Li, Hongfei" userId="a40c84e6-5e39-43b0-bf5a-8db6023e65fb" providerId="ADAL" clId="{0B0B6D8B-EAAE-427B-BAAE-5AA58F7AE2DA}" dt="2020-01-12T00:32:14.822" v="7057" actId="1076"/>
          <ac:spMkLst>
            <pc:docMk/>
            <pc:sldMk cId="787245671" sldId="464"/>
            <ac:spMk id="7" creationId="{1419DBF6-22BE-473B-89CC-B510CA82600C}"/>
          </ac:spMkLst>
        </pc:spChg>
      </pc:sldChg>
      <pc:sldChg chg="del">
        <pc:chgData name="Li, Hongfei" userId="a40c84e6-5e39-43b0-bf5a-8db6023e65fb" providerId="ADAL" clId="{0B0B6D8B-EAAE-427B-BAAE-5AA58F7AE2DA}" dt="2020-01-11T15:07:34.379" v="5078" actId="47"/>
        <pc:sldMkLst>
          <pc:docMk/>
          <pc:sldMk cId="2886572778" sldId="465"/>
        </pc:sldMkLst>
      </pc:sldChg>
      <pc:sldChg chg="modSp add del">
        <pc:chgData name="Li, Hongfei" userId="a40c84e6-5e39-43b0-bf5a-8db6023e65fb" providerId="ADAL" clId="{0B0B6D8B-EAAE-427B-BAAE-5AA58F7AE2DA}" dt="2020-01-12T14:38:44.753" v="9247" actId="47"/>
        <pc:sldMkLst>
          <pc:docMk/>
          <pc:sldMk cId="1997880342" sldId="467"/>
        </pc:sldMkLst>
        <pc:spChg chg="mod">
          <ac:chgData name="Li, Hongfei" userId="a40c84e6-5e39-43b0-bf5a-8db6023e65fb" providerId="ADAL" clId="{0B0B6D8B-EAAE-427B-BAAE-5AA58F7AE2DA}" dt="2020-01-11T23:43:17.961" v="6666" actId="20577"/>
          <ac:spMkLst>
            <pc:docMk/>
            <pc:sldMk cId="1997880342" sldId="467"/>
            <ac:spMk id="3" creationId="{8DC89D99-3686-4ED6-B5A7-0C0C9A007846}"/>
          </ac:spMkLst>
        </pc:spChg>
      </pc:sldChg>
      <pc:sldChg chg="del">
        <pc:chgData name="Li, Hongfei" userId="a40c84e6-5e39-43b0-bf5a-8db6023e65fb" providerId="ADAL" clId="{0B0B6D8B-EAAE-427B-BAAE-5AA58F7AE2DA}" dt="2020-01-11T15:07:34.379" v="5078" actId="47"/>
        <pc:sldMkLst>
          <pc:docMk/>
          <pc:sldMk cId="678674855" sldId="468"/>
        </pc:sldMkLst>
      </pc:sldChg>
      <pc:sldChg chg="del">
        <pc:chgData name="Li, Hongfei" userId="a40c84e6-5e39-43b0-bf5a-8db6023e65fb" providerId="ADAL" clId="{0B0B6D8B-EAAE-427B-BAAE-5AA58F7AE2DA}" dt="2020-01-11T15:07:34.379" v="5078" actId="47"/>
        <pc:sldMkLst>
          <pc:docMk/>
          <pc:sldMk cId="3026540965" sldId="469"/>
        </pc:sldMkLst>
      </pc:sldChg>
      <pc:sldChg chg="del">
        <pc:chgData name="Li, Hongfei" userId="a40c84e6-5e39-43b0-bf5a-8db6023e65fb" providerId="ADAL" clId="{0B0B6D8B-EAAE-427B-BAAE-5AA58F7AE2DA}" dt="2020-01-11T15:07:34.379" v="5078" actId="47"/>
        <pc:sldMkLst>
          <pc:docMk/>
          <pc:sldMk cId="2506430015" sldId="472"/>
        </pc:sldMkLst>
      </pc:sldChg>
      <pc:sldChg chg="del">
        <pc:chgData name="Li, Hongfei" userId="a40c84e6-5e39-43b0-bf5a-8db6023e65fb" providerId="ADAL" clId="{0B0B6D8B-EAAE-427B-BAAE-5AA58F7AE2DA}" dt="2020-01-11T15:07:34.379" v="5078" actId="47"/>
        <pc:sldMkLst>
          <pc:docMk/>
          <pc:sldMk cId="1469350485" sldId="473"/>
        </pc:sldMkLst>
      </pc:sldChg>
      <pc:sldChg chg="del">
        <pc:chgData name="Li, Hongfei" userId="a40c84e6-5e39-43b0-bf5a-8db6023e65fb" providerId="ADAL" clId="{0B0B6D8B-EAAE-427B-BAAE-5AA58F7AE2DA}" dt="2020-01-11T13:18:16.888" v="1068" actId="47"/>
        <pc:sldMkLst>
          <pc:docMk/>
          <pc:sldMk cId="2687279254" sldId="474"/>
        </pc:sldMkLst>
      </pc:sldChg>
      <pc:sldChg chg="addSp modSp del">
        <pc:chgData name="Li, Hongfei" userId="a40c84e6-5e39-43b0-bf5a-8db6023e65fb" providerId="ADAL" clId="{0B0B6D8B-EAAE-427B-BAAE-5AA58F7AE2DA}" dt="2020-01-11T15:06:56.108" v="5076" actId="47"/>
        <pc:sldMkLst>
          <pc:docMk/>
          <pc:sldMk cId="1748588290" sldId="475"/>
        </pc:sldMkLst>
        <pc:spChg chg="add mod">
          <ac:chgData name="Li, Hongfei" userId="a40c84e6-5e39-43b0-bf5a-8db6023e65fb" providerId="ADAL" clId="{0B0B6D8B-EAAE-427B-BAAE-5AA58F7AE2DA}" dt="2019-11-28T03:57:47.635" v="97" actId="14100"/>
          <ac:spMkLst>
            <pc:docMk/>
            <pc:sldMk cId="1748588290" sldId="475"/>
            <ac:spMk id="2" creationId="{8BB72D6E-0504-4AEA-8CCE-50D81875A040}"/>
          </ac:spMkLst>
        </pc:spChg>
        <pc:spChg chg="mod">
          <ac:chgData name="Li, Hongfei" userId="a40c84e6-5e39-43b0-bf5a-8db6023e65fb" providerId="ADAL" clId="{0B0B6D8B-EAAE-427B-BAAE-5AA58F7AE2DA}" dt="2019-11-28T03:56:38.504" v="38" actId="20577"/>
          <ac:spMkLst>
            <pc:docMk/>
            <pc:sldMk cId="1748588290" sldId="475"/>
            <ac:spMk id="8" creationId="{D398591B-401B-4D8A-8E47-C691628EF196}"/>
          </ac:spMkLst>
        </pc:spChg>
      </pc:sldChg>
      <pc:sldChg chg="modSp add del modNotesTx">
        <pc:chgData name="Li, Hongfei" userId="a40c84e6-5e39-43b0-bf5a-8db6023e65fb" providerId="ADAL" clId="{0B0B6D8B-EAAE-427B-BAAE-5AA58F7AE2DA}" dt="2020-01-12T14:39:05.116" v="9254" actId="20577"/>
        <pc:sldMkLst>
          <pc:docMk/>
          <pc:sldMk cId="3696185631" sldId="476"/>
        </pc:sldMkLst>
        <pc:spChg chg="mod">
          <ac:chgData name="Li, Hongfei" userId="a40c84e6-5e39-43b0-bf5a-8db6023e65fb" providerId="ADAL" clId="{0B0B6D8B-EAAE-427B-BAAE-5AA58F7AE2DA}" dt="2020-01-12T02:18:11.494" v="8882" actId="20577"/>
          <ac:spMkLst>
            <pc:docMk/>
            <pc:sldMk cId="3696185631" sldId="476"/>
            <ac:spMk id="2" creationId="{D8558B22-D716-0F49-B2B5-41295A60F561}"/>
          </ac:spMkLst>
        </pc:spChg>
        <pc:spChg chg="mod">
          <ac:chgData name="Li, Hongfei" userId="a40c84e6-5e39-43b0-bf5a-8db6023e65fb" providerId="ADAL" clId="{0B0B6D8B-EAAE-427B-BAAE-5AA58F7AE2DA}" dt="2020-01-12T00:35:41.373" v="7211" actId="20577"/>
          <ac:spMkLst>
            <pc:docMk/>
            <pc:sldMk cId="3696185631" sldId="476"/>
            <ac:spMk id="6" creationId="{27BB94A3-4C57-43D9-8E70-5C639606E243}"/>
          </ac:spMkLst>
        </pc:spChg>
      </pc:sldChg>
      <pc:sldChg chg="addSp delSp modSp add del modNotesTx">
        <pc:chgData name="Li, Hongfei" userId="a40c84e6-5e39-43b0-bf5a-8db6023e65fb" providerId="ADAL" clId="{0B0B6D8B-EAAE-427B-BAAE-5AA58F7AE2DA}" dt="2020-01-12T14:39:02.732" v="9253" actId="20577"/>
        <pc:sldMkLst>
          <pc:docMk/>
          <pc:sldMk cId="3211964739" sldId="477"/>
        </pc:sldMkLst>
        <pc:spChg chg="del mod">
          <ac:chgData name="Li, Hongfei" userId="a40c84e6-5e39-43b0-bf5a-8db6023e65fb" providerId="ADAL" clId="{0B0B6D8B-EAAE-427B-BAAE-5AA58F7AE2DA}" dt="2020-01-12T01:49:53.709" v="8553" actId="478"/>
          <ac:spMkLst>
            <pc:docMk/>
            <pc:sldMk cId="3211964739" sldId="477"/>
            <ac:spMk id="2" creationId="{8BB72D6E-0504-4AEA-8CCE-50D81875A040}"/>
          </ac:spMkLst>
        </pc:spChg>
        <pc:spChg chg="add mod">
          <ac:chgData name="Li, Hongfei" userId="a40c84e6-5e39-43b0-bf5a-8db6023e65fb" providerId="ADAL" clId="{0B0B6D8B-EAAE-427B-BAAE-5AA58F7AE2DA}" dt="2020-01-12T02:18:27.592" v="8885" actId="14100"/>
          <ac:spMkLst>
            <pc:docMk/>
            <pc:sldMk cId="3211964739" sldId="477"/>
            <ac:spMk id="3" creationId="{E9F31F51-7E3F-4D1F-A021-5F887275231A}"/>
          </ac:spMkLst>
        </pc:spChg>
        <pc:spChg chg="add del mod">
          <ac:chgData name="Li, Hongfei" userId="a40c84e6-5e39-43b0-bf5a-8db6023e65fb" providerId="ADAL" clId="{0B0B6D8B-EAAE-427B-BAAE-5AA58F7AE2DA}" dt="2020-01-12T01:54:09.606" v="8611" actId="478"/>
          <ac:spMkLst>
            <pc:docMk/>
            <pc:sldMk cId="3211964739" sldId="477"/>
            <ac:spMk id="5" creationId="{B3681D75-2F42-437C-950E-FA6915BC5CC8}"/>
          </ac:spMkLst>
        </pc:spChg>
        <pc:spChg chg="mod">
          <ac:chgData name="Li, Hongfei" userId="a40c84e6-5e39-43b0-bf5a-8db6023e65fb" providerId="ADAL" clId="{0B0B6D8B-EAAE-427B-BAAE-5AA58F7AE2DA}" dt="2020-01-12T00:35:37.076" v="7202"/>
          <ac:spMkLst>
            <pc:docMk/>
            <pc:sldMk cId="3211964739" sldId="477"/>
            <ac:spMk id="6" creationId="{27BB94A3-4C57-43D9-8E70-5C639606E243}"/>
          </ac:spMkLst>
        </pc:spChg>
        <pc:spChg chg="mod">
          <ac:chgData name="Li, Hongfei" userId="a40c84e6-5e39-43b0-bf5a-8db6023e65fb" providerId="ADAL" clId="{0B0B6D8B-EAAE-427B-BAAE-5AA58F7AE2DA}" dt="2020-01-11T12:37:15.753" v="109" actId="20577"/>
          <ac:spMkLst>
            <pc:docMk/>
            <pc:sldMk cId="3211964739" sldId="477"/>
            <ac:spMk id="8" creationId="{D398591B-401B-4D8A-8E47-C691628EF196}"/>
          </ac:spMkLst>
        </pc:spChg>
      </pc:sldChg>
      <pc:sldChg chg="addSp delSp modSp add del ord modNotesTx">
        <pc:chgData name="Li, Hongfei" userId="a40c84e6-5e39-43b0-bf5a-8db6023e65fb" providerId="ADAL" clId="{0B0B6D8B-EAAE-427B-BAAE-5AA58F7AE2DA}" dt="2020-01-12T14:38:57.974" v="9251" actId="20577"/>
        <pc:sldMkLst>
          <pc:docMk/>
          <pc:sldMk cId="1471357313" sldId="478"/>
        </pc:sldMkLst>
        <pc:spChg chg="mod">
          <ac:chgData name="Li, Hongfei" userId="a40c84e6-5e39-43b0-bf5a-8db6023e65fb" providerId="ADAL" clId="{0B0B6D8B-EAAE-427B-BAAE-5AA58F7AE2DA}" dt="2020-01-11T12:40:42.474" v="128" actId="20577"/>
          <ac:spMkLst>
            <pc:docMk/>
            <pc:sldMk cId="1471357313" sldId="478"/>
            <ac:spMk id="2" creationId="{00000000-0000-0000-0000-000000000000}"/>
          </ac:spMkLst>
        </pc:spChg>
        <pc:spChg chg="mod">
          <ac:chgData name="Li, Hongfei" userId="a40c84e6-5e39-43b0-bf5a-8db6023e65fb" providerId="ADAL" clId="{0B0B6D8B-EAAE-427B-BAAE-5AA58F7AE2DA}" dt="2020-01-11T15:05:02.116" v="5031" actId="20577"/>
          <ac:spMkLst>
            <pc:docMk/>
            <pc:sldMk cId="1471357313" sldId="478"/>
            <ac:spMk id="5" creationId="{DBBE5857-66D3-4FA7-8FB0-7AEBB8BB11CB}"/>
          </ac:spMkLst>
        </pc:spChg>
        <pc:spChg chg="mod">
          <ac:chgData name="Li, Hongfei" userId="a40c84e6-5e39-43b0-bf5a-8db6023e65fb" providerId="ADAL" clId="{0B0B6D8B-EAAE-427B-BAAE-5AA58F7AE2DA}" dt="2020-01-12T00:35:30.364" v="7200"/>
          <ac:spMkLst>
            <pc:docMk/>
            <pc:sldMk cId="1471357313" sldId="478"/>
            <ac:spMk id="6" creationId="{27BB94A3-4C57-43D9-8E70-5C639606E243}"/>
          </ac:spMkLst>
        </pc:spChg>
        <pc:spChg chg="del">
          <ac:chgData name="Li, Hongfei" userId="a40c84e6-5e39-43b0-bf5a-8db6023e65fb" providerId="ADAL" clId="{0B0B6D8B-EAAE-427B-BAAE-5AA58F7AE2DA}" dt="2020-01-11T12:41:17.909" v="130" actId="478"/>
          <ac:spMkLst>
            <pc:docMk/>
            <pc:sldMk cId="1471357313" sldId="478"/>
            <ac:spMk id="8" creationId="{23A3AB99-2849-4015-9F62-66A07CA23568}"/>
          </ac:spMkLst>
        </pc:spChg>
        <pc:spChg chg="del">
          <ac:chgData name="Li, Hongfei" userId="a40c84e6-5e39-43b0-bf5a-8db6023e65fb" providerId="ADAL" clId="{0B0B6D8B-EAAE-427B-BAAE-5AA58F7AE2DA}" dt="2020-01-11T12:41:16.374" v="129" actId="478"/>
          <ac:spMkLst>
            <pc:docMk/>
            <pc:sldMk cId="1471357313" sldId="478"/>
            <ac:spMk id="9" creationId="{28A0BF81-7A3D-4F84-8167-92BDFE5ADBB8}"/>
          </ac:spMkLst>
        </pc:spChg>
        <pc:picChg chg="add mod">
          <ac:chgData name="Li, Hongfei" userId="a40c84e6-5e39-43b0-bf5a-8db6023e65fb" providerId="ADAL" clId="{0B0B6D8B-EAAE-427B-BAAE-5AA58F7AE2DA}" dt="2020-01-11T13:01:20.378" v="361" actId="14100"/>
          <ac:picMkLst>
            <pc:docMk/>
            <pc:sldMk cId="1471357313" sldId="478"/>
            <ac:picMk id="3" creationId="{5069E616-0181-41E0-A5FD-DC2A95593266}"/>
          </ac:picMkLst>
        </pc:picChg>
      </pc:sldChg>
      <pc:sldChg chg="delSp modSp add del ord modNotesTx">
        <pc:chgData name="Li, Hongfei" userId="a40c84e6-5e39-43b0-bf5a-8db6023e65fb" providerId="ADAL" clId="{0B0B6D8B-EAAE-427B-BAAE-5AA58F7AE2DA}" dt="2020-01-12T14:38:47.772" v="9248" actId="20577"/>
        <pc:sldMkLst>
          <pc:docMk/>
          <pc:sldMk cId="2813681073" sldId="479"/>
        </pc:sldMkLst>
        <pc:spChg chg="mod">
          <ac:chgData name="Li, Hongfei" userId="a40c84e6-5e39-43b0-bf5a-8db6023e65fb" providerId="ADAL" clId="{0B0B6D8B-EAAE-427B-BAAE-5AA58F7AE2DA}" dt="2020-01-11T23:49:03.225" v="6928" actId="20577"/>
          <ac:spMkLst>
            <pc:docMk/>
            <pc:sldMk cId="2813681073" sldId="479"/>
            <ac:spMk id="2" creationId="{00000000-0000-0000-0000-000000000000}"/>
          </ac:spMkLst>
        </pc:spChg>
        <pc:spChg chg="mod">
          <ac:chgData name="Li, Hongfei" userId="a40c84e6-5e39-43b0-bf5a-8db6023e65fb" providerId="ADAL" clId="{0B0B6D8B-EAAE-427B-BAAE-5AA58F7AE2DA}" dt="2020-01-11T23:42:11.594" v="6634" actId="1076"/>
          <ac:spMkLst>
            <pc:docMk/>
            <pc:sldMk cId="2813681073" sldId="479"/>
            <ac:spMk id="5" creationId="{DBBE5857-66D3-4FA7-8FB0-7AEBB8BB11CB}"/>
          </ac:spMkLst>
        </pc:spChg>
        <pc:spChg chg="mod">
          <ac:chgData name="Li, Hongfei" userId="a40c84e6-5e39-43b0-bf5a-8db6023e65fb" providerId="ADAL" clId="{0B0B6D8B-EAAE-427B-BAAE-5AA58F7AE2DA}" dt="2020-01-12T00:35:25.856" v="7199"/>
          <ac:spMkLst>
            <pc:docMk/>
            <pc:sldMk cId="2813681073" sldId="479"/>
            <ac:spMk id="6" creationId="{27BB94A3-4C57-43D9-8E70-5C639606E243}"/>
          </ac:spMkLst>
        </pc:spChg>
        <pc:picChg chg="del">
          <ac:chgData name="Li, Hongfei" userId="a40c84e6-5e39-43b0-bf5a-8db6023e65fb" providerId="ADAL" clId="{0B0B6D8B-EAAE-427B-BAAE-5AA58F7AE2DA}" dt="2020-01-11T13:03:55.784" v="459" actId="478"/>
          <ac:picMkLst>
            <pc:docMk/>
            <pc:sldMk cId="2813681073" sldId="479"/>
            <ac:picMk id="3" creationId="{5069E616-0181-41E0-A5FD-DC2A95593266}"/>
          </ac:picMkLst>
        </pc:picChg>
      </pc:sldChg>
      <pc:sldChg chg="addSp delSp modSp add del ord modNotesTx">
        <pc:chgData name="Li, Hongfei" userId="a40c84e6-5e39-43b0-bf5a-8db6023e65fb" providerId="ADAL" clId="{0B0B6D8B-EAAE-427B-BAAE-5AA58F7AE2DA}" dt="2020-01-12T14:38:44.753" v="9247" actId="47"/>
        <pc:sldMkLst>
          <pc:docMk/>
          <pc:sldMk cId="2664006087" sldId="480"/>
        </pc:sldMkLst>
        <pc:spChg chg="mod">
          <ac:chgData name="Li, Hongfei" userId="a40c84e6-5e39-43b0-bf5a-8db6023e65fb" providerId="ADAL" clId="{0B0B6D8B-EAAE-427B-BAAE-5AA58F7AE2DA}" dt="2020-01-11T14:56:59.335" v="4579" actId="5793"/>
          <ac:spMkLst>
            <pc:docMk/>
            <pc:sldMk cId="2664006087" sldId="480"/>
            <ac:spMk id="2" creationId="{00000000-0000-0000-0000-000000000000}"/>
          </ac:spMkLst>
        </pc:spChg>
        <pc:spChg chg="del mod">
          <ac:chgData name="Li, Hongfei" userId="a40c84e6-5e39-43b0-bf5a-8db6023e65fb" providerId="ADAL" clId="{0B0B6D8B-EAAE-427B-BAAE-5AA58F7AE2DA}" dt="2020-01-11T13:33:59.772" v="1167" actId="478"/>
          <ac:spMkLst>
            <pc:docMk/>
            <pc:sldMk cId="2664006087" sldId="480"/>
            <ac:spMk id="3" creationId="{54A44C5D-FD60-4F98-88B1-4F965021485C}"/>
          </ac:spMkLst>
        </pc:spChg>
        <pc:spChg chg="mod">
          <ac:chgData name="Li, Hongfei" userId="a40c84e6-5e39-43b0-bf5a-8db6023e65fb" providerId="ADAL" clId="{0B0B6D8B-EAAE-427B-BAAE-5AA58F7AE2DA}" dt="2020-01-11T23:39:28.851" v="6567" actId="20577"/>
          <ac:spMkLst>
            <pc:docMk/>
            <pc:sldMk cId="2664006087" sldId="480"/>
            <ac:spMk id="6" creationId="{27BB94A3-4C57-43D9-8E70-5C639606E243}"/>
          </ac:spMkLst>
        </pc:spChg>
        <pc:spChg chg="del mod">
          <ac:chgData name="Li, Hongfei" userId="a40c84e6-5e39-43b0-bf5a-8db6023e65fb" providerId="ADAL" clId="{0B0B6D8B-EAAE-427B-BAAE-5AA58F7AE2DA}" dt="2020-01-11T13:38:55.274" v="1208" actId="478"/>
          <ac:spMkLst>
            <pc:docMk/>
            <pc:sldMk cId="2664006087" sldId="480"/>
            <ac:spMk id="7" creationId="{1419DBF6-22BE-473B-89CC-B510CA82600C}"/>
          </ac:spMkLst>
        </pc:spChg>
        <pc:spChg chg="add del mod">
          <ac:chgData name="Li, Hongfei" userId="a40c84e6-5e39-43b0-bf5a-8db6023e65fb" providerId="ADAL" clId="{0B0B6D8B-EAAE-427B-BAAE-5AA58F7AE2DA}" dt="2020-01-11T14:57:02.441" v="4580" actId="478"/>
          <ac:spMkLst>
            <pc:docMk/>
            <pc:sldMk cId="2664006087" sldId="480"/>
            <ac:spMk id="8" creationId="{DDC0A76A-0792-4788-BB45-F33380C3E6C9}"/>
          </ac:spMkLst>
        </pc:spChg>
        <pc:spChg chg="add mod">
          <ac:chgData name="Li, Hongfei" userId="a40c84e6-5e39-43b0-bf5a-8db6023e65fb" providerId="ADAL" clId="{0B0B6D8B-EAAE-427B-BAAE-5AA58F7AE2DA}" dt="2020-01-11T23:47:52.099" v="6904" actId="20577"/>
          <ac:spMkLst>
            <pc:docMk/>
            <pc:sldMk cId="2664006087" sldId="480"/>
            <ac:spMk id="9" creationId="{95FFE162-9F8B-4560-A2E5-60B85A40B280}"/>
          </ac:spMkLst>
        </pc:spChg>
        <pc:spChg chg="add del">
          <ac:chgData name="Li, Hongfei" userId="a40c84e6-5e39-43b0-bf5a-8db6023e65fb" providerId="ADAL" clId="{0B0B6D8B-EAAE-427B-BAAE-5AA58F7AE2DA}" dt="2020-01-11T14:57:31.753" v="4623"/>
          <ac:spMkLst>
            <pc:docMk/>
            <pc:sldMk cId="2664006087" sldId="480"/>
            <ac:spMk id="10" creationId="{9A183DD0-EC7E-4F0C-A490-6D880B7240BC}"/>
          </ac:spMkLst>
        </pc:spChg>
        <pc:spChg chg="add mod">
          <ac:chgData name="Li, Hongfei" userId="a40c84e6-5e39-43b0-bf5a-8db6023e65fb" providerId="ADAL" clId="{0B0B6D8B-EAAE-427B-BAAE-5AA58F7AE2DA}" dt="2020-01-11T23:45:25.961" v="6738" actId="1076"/>
          <ac:spMkLst>
            <pc:docMk/>
            <pc:sldMk cId="2664006087" sldId="480"/>
            <ac:spMk id="11" creationId="{A0957374-66AD-4B4E-9179-0F031B00F231}"/>
          </ac:spMkLst>
        </pc:spChg>
        <pc:spChg chg="add del">
          <ac:chgData name="Li, Hongfei" userId="a40c84e6-5e39-43b0-bf5a-8db6023e65fb" providerId="ADAL" clId="{0B0B6D8B-EAAE-427B-BAAE-5AA58F7AE2DA}" dt="2020-01-11T14:59:29.612" v="4829"/>
          <ac:spMkLst>
            <pc:docMk/>
            <pc:sldMk cId="2664006087" sldId="480"/>
            <ac:spMk id="12" creationId="{BEE47A65-2626-43F3-BB6B-84203EC2F241}"/>
          </ac:spMkLst>
        </pc:spChg>
        <pc:spChg chg="add del">
          <ac:chgData name="Li, Hongfei" userId="a40c84e6-5e39-43b0-bf5a-8db6023e65fb" providerId="ADAL" clId="{0B0B6D8B-EAAE-427B-BAAE-5AA58F7AE2DA}" dt="2020-01-11T14:59:35.136" v="4831" actId="478"/>
          <ac:spMkLst>
            <pc:docMk/>
            <pc:sldMk cId="2664006087" sldId="480"/>
            <ac:spMk id="13" creationId="{2B58A75E-00F5-4CFB-B9D3-4B9C4A883AF8}"/>
          </ac:spMkLst>
        </pc:spChg>
        <pc:picChg chg="add del mod">
          <ac:chgData name="Li, Hongfei" userId="a40c84e6-5e39-43b0-bf5a-8db6023e65fb" providerId="ADAL" clId="{0B0B6D8B-EAAE-427B-BAAE-5AA58F7AE2DA}" dt="2020-01-11T13:34:16.088" v="1172" actId="478"/>
          <ac:picMkLst>
            <pc:docMk/>
            <pc:sldMk cId="2664006087" sldId="480"/>
            <ac:picMk id="5" creationId="{775E798F-FFBB-4487-8A9D-AEBA86012E78}"/>
          </ac:picMkLst>
        </pc:picChg>
      </pc:sldChg>
      <pc:sldChg chg="modSp add del">
        <pc:chgData name="Li, Hongfei" userId="a40c84e6-5e39-43b0-bf5a-8db6023e65fb" providerId="ADAL" clId="{0B0B6D8B-EAAE-427B-BAAE-5AA58F7AE2DA}" dt="2020-01-11T15:04:48.738" v="5023" actId="47"/>
        <pc:sldMkLst>
          <pc:docMk/>
          <pc:sldMk cId="1561858139" sldId="481"/>
        </pc:sldMkLst>
        <pc:spChg chg="mod">
          <ac:chgData name="Li, Hongfei" userId="a40c84e6-5e39-43b0-bf5a-8db6023e65fb" providerId="ADAL" clId="{0B0B6D8B-EAAE-427B-BAAE-5AA58F7AE2DA}" dt="2020-01-11T14:45:51.365" v="3494" actId="20577"/>
          <ac:spMkLst>
            <pc:docMk/>
            <pc:sldMk cId="1561858139" sldId="481"/>
            <ac:spMk id="9" creationId="{95FFE162-9F8B-4560-A2E5-60B85A40B280}"/>
          </ac:spMkLst>
        </pc:spChg>
      </pc:sldChg>
      <pc:sldChg chg="modSp add del modAnim modNotesTx">
        <pc:chgData name="Li, Hongfei" userId="a40c84e6-5e39-43b0-bf5a-8db6023e65fb" providerId="ADAL" clId="{0B0B6D8B-EAAE-427B-BAAE-5AA58F7AE2DA}" dt="2020-01-12T14:38:44.753" v="9247" actId="47"/>
        <pc:sldMkLst>
          <pc:docMk/>
          <pc:sldMk cId="4028623222" sldId="482"/>
        </pc:sldMkLst>
        <pc:spChg chg="mod">
          <ac:chgData name="Li, Hongfei" userId="a40c84e6-5e39-43b0-bf5a-8db6023e65fb" providerId="ADAL" clId="{0B0B6D8B-EAAE-427B-BAAE-5AA58F7AE2DA}" dt="2020-01-11T23:40:20.114" v="6583" actId="20577"/>
          <ac:spMkLst>
            <pc:docMk/>
            <pc:sldMk cId="4028623222" sldId="482"/>
            <ac:spMk id="6" creationId="{27BB94A3-4C57-43D9-8E70-5C639606E243}"/>
          </ac:spMkLst>
        </pc:spChg>
        <pc:spChg chg="mod">
          <ac:chgData name="Li, Hongfei" userId="a40c84e6-5e39-43b0-bf5a-8db6023e65fb" providerId="ADAL" clId="{0B0B6D8B-EAAE-427B-BAAE-5AA58F7AE2DA}" dt="2020-01-11T14:00:51.015" v="1801" actId="403"/>
          <ac:spMkLst>
            <pc:docMk/>
            <pc:sldMk cId="4028623222" sldId="482"/>
            <ac:spMk id="8" creationId="{DDC0A76A-0792-4788-BB45-F33380C3E6C9}"/>
          </ac:spMkLst>
        </pc:spChg>
        <pc:spChg chg="mod">
          <ac:chgData name="Li, Hongfei" userId="a40c84e6-5e39-43b0-bf5a-8db6023e65fb" providerId="ADAL" clId="{0B0B6D8B-EAAE-427B-BAAE-5AA58F7AE2DA}" dt="2020-01-11T14:34:29.206" v="2810" actId="20577"/>
          <ac:spMkLst>
            <pc:docMk/>
            <pc:sldMk cId="4028623222" sldId="482"/>
            <ac:spMk id="9" creationId="{95FFE162-9F8B-4560-A2E5-60B85A40B280}"/>
          </ac:spMkLst>
        </pc:spChg>
      </pc:sldChg>
      <pc:sldChg chg="modSp add del modNotesTx">
        <pc:chgData name="Li, Hongfei" userId="a40c84e6-5e39-43b0-bf5a-8db6023e65fb" providerId="ADAL" clId="{0B0B6D8B-EAAE-427B-BAAE-5AA58F7AE2DA}" dt="2020-01-12T14:38:44.753" v="9247" actId="47"/>
        <pc:sldMkLst>
          <pc:docMk/>
          <pc:sldMk cId="2675074051" sldId="483"/>
        </pc:sldMkLst>
        <pc:spChg chg="mod">
          <ac:chgData name="Li, Hongfei" userId="a40c84e6-5e39-43b0-bf5a-8db6023e65fb" providerId="ADAL" clId="{0B0B6D8B-EAAE-427B-BAAE-5AA58F7AE2DA}" dt="2020-01-12T01:34:32.193" v="8122" actId="5793"/>
          <ac:spMkLst>
            <pc:docMk/>
            <pc:sldMk cId="2675074051" sldId="483"/>
            <ac:spMk id="2" creationId="{00000000-0000-0000-0000-000000000000}"/>
          </ac:spMkLst>
        </pc:spChg>
        <pc:spChg chg="mod">
          <ac:chgData name="Li, Hongfei" userId="a40c84e6-5e39-43b0-bf5a-8db6023e65fb" providerId="ADAL" clId="{0B0B6D8B-EAAE-427B-BAAE-5AA58F7AE2DA}" dt="2020-01-11T23:40:30.090" v="6590" actId="20577"/>
          <ac:spMkLst>
            <pc:docMk/>
            <pc:sldMk cId="2675074051" sldId="483"/>
            <ac:spMk id="6" creationId="{27BB94A3-4C57-43D9-8E70-5C639606E243}"/>
          </ac:spMkLst>
        </pc:spChg>
        <pc:spChg chg="mod">
          <ac:chgData name="Li, Hongfei" userId="a40c84e6-5e39-43b0-bf5a-8db6023e65fb" providerId="ADAL" clId="{0B0B6D8B-EAAE-427B-BAAE-5AA58F7AE2DA}" dt="2020-01-11T14:04:49.850" v="1898" actId="1076"/>
          <ac:spMkLst>
            <pc:docMk/>
            <pc:sldMk cId="2675074051" sldId="483"/>
            <ac:spMk id="9" creationId="{95FFE162-9F8B-4560-A2E5-60B85A40B280}"/>
          </ac:spMkLst>
        </pc:spChg>
      </pc:sldChg>
      <pc:sldChg chg="addSp delSp modSp add del modNotesTx">
        <pc:chgData name="Li, Hongfei" userId="a40c84e6-5e39-43b0-bf5a-8db6023e65fb" providerId="ADAL" clId="{0B0B6D8B-EAAE-427B-BAAE-5AA58F7AE2DA}" dt="2020-01-12T14:38:44.753" v="9247" actId="47"/>
        <pc:sldMkLst>
          <pc:docMk/>
          <pc:sldMk cId="270405043" sldId="484"/>
        </pc:sldMkLst>
        <pc:spChg chg="mod">
          <ac:chgData name="Li, Hongfei" userId="a40c84e6-5e39-43b0-bf5a-8db6023e65fb" providerId="ADAL" clId="{0B0B6D8B-EAAE-427B-BAAE-5AA58F7AE2DA}" dt="2020-01-11T14:06:12.661" v="1904"/>
          <ac:spMkLst>
            <pc:docMk/>
            <pc:sldMk cId="270405043" sldId="484"/>
            <ac:spMk id="2" creationId="{00000000-0000-0000-0000-000000000000}"/>
          </ac:spMkLst>
        </pc:spChg>
        <pc:spChg chg="add del mod">
          <ac:chgData name="Li, Hongfei" userId="a40c84e6-5e39-43b0-bf5a-8db6023e65fb" providerId="ADAL" clId="{0B0B6D8B-EAAE-427B-BAAE-5AA58F7AE2DA}" dt="2020-01-11T14:13:18.098" v="1966" actId="478"/>
          <ac:spMkLst>
            <pc:docMk/>
            <pc:sldMk cId="270405043" sldId="484"/>
            <ac:spMk id="3" creationId="{369F342A-466E-47CC-A3BE-E35915512C24}"/>
          </ac:spMkLst>
        </pc:spChg>
        <pc:spChg chg="mod">
          <ac:chgData name="Li, Hongfei" userId="a40c84e6-5e39-43b0-bf5a-8db6023e65fb" providerId="ADAL" clId="{0B0B6D8B-EAAE-427B-BAAE-5AA58F7AE2DA}" dt="2020-01-11T23:40:34.882" v="6597" actId="20577"/>
          <ac:spMkLst>
            <pc:docMk/>
            <pc:sldMk cId="270405043" sldId="484"/>
            <ac:spMk id="6" creationId="{27BB94A3-4C57-43D9-8E70-5C639606E243}"/>
          </ac:spMkLst>
        </pc:spChg>
        <pc:spChg chg="mod">
          <ac:chgData name="Li, Hongfei" userId="a40c84e6-5e39-43b0-bf5a-8db6023e65fb" providerId="ADAL" clId="{0B0B6D8B-EAAE-427B-BAAE-5AA58F7AE2DA}" dt="2020-01-11T14:34:55.727" v="2825" actId="20577"/>
          <ac:spMkLst>
            <pc:docMk/>
            <pc:sldMk cId="270405043" sldId="484"/>
            <ac:spMk id="9" creationId="{95FFE162-9F8B-4560-A2E5-60B85A40B280}"/>
          </ac:spMkLst>
        </pc:spChg>
        <pc:spChg chg="add mod">
          <ac:chgData name="Li, Hongfei" userId="a40c84e6-5e39-43b0-bf5a-8db6023e65fb" providerId="ADAL" clId="{0B0B6D8B-EAAE-427B-BAAE-5AA58F7AE2DA}" dt="2020-01-12T01:32:45.624" v="8047" actId="1076"/>
          <ac:spMkLst>
            <pc:docMk/>
            <pc:sldMk cId="270405043" sldId="484"/>
            <ac:spMk id="10" creationId="{1CED9C21-9551-4193-BAC8-4BBD0259F614}"/>
          </ac:spMkLst>
        </pc:spChg>
        <pc:spChg chg="add mod">
          <ac:chgData name="Li, Hongfei" userId="a40c84e6-5e39-43b0-bf5a-8db6023e65fb" providerId="ADAL" clId="{0B0B6D8B-EAAE-427B-BAAE-5AA58F7AE2DA}" dt="2020-01-12T01:32:45.624" v="8047" actId="1076"/>
          <ac:spMkLst>
            <pc:docMk/>
            <pc:sldMk cId="270405043" sldId="484"/>
            <ac:spMk id="11" creationId="{30C75891-DA0D-4409-9C22-CA9B1BA16035}"/>
          </ac:spMkLst>
        </pc:spChg>
        <pc:spChg chg="add mod">
          <ac:chgData name="Li, Hongfei" userId="a40c84e6-5e39-43b0-bf5a-8db6023e65fb" providerId="ADAL" clId="{0B0B6D8B-EAAE-427B-BAAE-5AA58F7AE2DA}" dt="2020-01-12T01:32:45.624" v="8047" actId="1076"/>
          <ac:spMkLst>
            <pc:docMk/>
            <pc:sldMk cId="270405043" sldId="484"/>
            <ac:spMk id="12" creationId="{C69E691B-EC5F-4573-A618-00ECB63D2548}"/>
          </ac:spMkLst>
        </pc:spChg>
        <pc:spChg chg="add del mod">
          <ac:chgData name="Li, Hongfei" userId="a40c84e6-5e39-43b0-bf5a-8db6023e65fb" providerId="ADAL" clId="{0B0B6D8B-EAAE-427B-BAAE-5AA58F7AE2DA}" dt="2020-01-12T01:32:49.168" v="8048" actId="478"/>
          <ac:spMkLst>
            <pc:docMk/>
            <pc:sldMk cId="270405043" sldId="484"/>
            <ac:spMk id="13" creationId="{69364874-39EB-4205-81DD-A6D82990C548}"/>
          </ac:spMkLst>
        </pc:spChg>
      </pc:sldChg>
      <pc:sldChg chg="addSp delSp modSp add del modAnim modNotesTx">
        <pc:chgData name="Li, Hongfei" userId="a40c84e6-5e39-43b0-bf5a-8db6023e65fb" providerId="ADAL" clId="{0B0B6D8B-EAAE-427B-BAAE-5AA58F7AE2DA}" dt="2020-01-12T14:38:44.753" v="9247" actId="47"/>
        <pc:sldMkLst>
          <pc:docMk/>
          <pc:sldMk cId="3771125248" sldId="485"/>
        </pc:sldMkLst>
        <pc:spChg chg="del mod">
          <ac:chgData name="Li, Hongfei" userId="a40c84e6-5e39-43b0-bf5a-8db6023e65fb" providerId="ADAL" clId="{0B0B6D8B-EAAE-427B-BAAE-5AA58F7AE2DA}" dt="2020-01-11T14:18:49.901" v="1973" actId="478"/>
          <ac:spMkLst>
            <pc:docMk/>
            <pc:sldMk cId="3771125248" sldId="485"/>
            <ac:spMk id="3" creationId="{369F342A-466E-47CC-A3BE-E35915512C24}"/>
          </ac:spMkLst>
        </pc:spChg>
        <pc:spChg chg="add del mod">
          <ac:chgData name="Li, Hongfei" userId="a40c84e6-5e39-43b0-bf5a-8db6023e65fb" providerId="ADAL" clId="{0B0B6D8B-EAAE-427B-BAAE-5AA58F7AE2DA}" dt="2020-01-11T14:22:43.241" v="2000" actId="478"/>
          <ac:spMkLst>
            <pc:docMk/>
            <pc:sldMk cId="3771125248" sldId="485"/>
            <ac:spMk id="5" creationId="{40119E70-9351-4EA7-8AAE-55C50FB304E8}"/>
          </ac:spMkLst>
        </pc:spChg>
        <pc:spChg chg="mod">
          <ac:chgData name="Li, Hongfei" userId="a40c84e6-5e39-43b0-bf5a-8db6023e65fb" providerId="ADAL" clId="{0B0B6D8B-EAAE-427B-BAAE-5AA58F7AE2DA}" dt="2020-01-11T23:40:40.211" v="6604" actId="20577"/>
          <ac:spMkLst>
            <pc:docMk/>
            <pc:sldMk cId="3771125248" sldId="485"/>
            <ac:spMk id="6" creationId="{27BB94A3-4C57-43D9-8E70-5C639606E243}"/>
          </ac:spMkLst>
        </pc:spChg>
        <pc:spChg chg="add del mod">
          <ac:chgData name="Li, Hongfei" userId="a40c84e6-5e39-43b0-bf5a-8db6023e65fb" providerId="ADAL" clId="{0B0B6D8B-EAAE-427B-BAAE-5AA58F7AE2DA}" dt="2020-01-11T14:22:54.088" v="2005" actId="478"/>
          <ac:spMkLst>
            <pc:docMk/>
            <pc:sldMk cId="3771125248" sldId="485"/>
            <ac:spMk id="7" creationId="{E747CE6B-995A-4ED6-BD1B-63644104B9B8}"/>
          </ac:spMkLst>
        </pc:spChg>
        <pc:spChg chg="del">
          <ac:chgData name="Li, Hongfei" userId="a40c84e6-5e39-43b0-bf5a-8db6023e65fb" providerId="ADAL" clId="{0B0B6D8B-EAAE-427B-BAAE-5AA58F7AE2DA}" dt="2020-01-11T14:12:54.926" v="1963" actId="478"/>
          <ac:spMkLst>
            <pc:docMk/>
            <pc:sldMk cId="3771125248" sldId="485"/>
            <ac:spMk id="8" creationId="{DDC0A76A-0792-4788-BB45-F33380C3E6C9}"/>
          </ac:spMkLst>
        </pc:spChg>
        <pc:spChg chg="del mod">
          <ac:chgData name="Li, Hongfei" userId="a40c84e6-5e39-43b0-bf5a-8db6023e65fb" providerId="ADAL" clId="{0B0B6D8B-EAAE-427B-BAAE-5AA58F7AE2DA}" dt="2020-01-11T14:35:13.100" v="2828" actId="478"/>
          <ac:spMkLst>
            <pc:docMk/>
            <pc:sldMk cId="3771125248" sldId="485"/>
            <ac:spMk id="9" creationId="{95FFE162-9F8B-4560-A2E5-60B85A40B280}"/>
          </ac:spMkLst>
        </pc:spChg>
        <pc:spChg chg="add mod">
          <ac:chgData name="Li, Hongfei" userId="a40c84e6-5e39-43b0-bf5a-8db6023e65fb" providerId="ADAL" clId="{0B0B6D8B-EAAE-427B-BAAE-5AA58F7AE2DA}" dt="2020-01-11T14:44:07.328" v="3441" actId="1076"/>
          <ac:spMkLst>
            <pc:docMk/>
            <pc:sldMk cId="3771125248" sldId="485"/>
            <ac:spMk id="10" creationId="{FA161F7A-FFAA-47D6-BD92-1309406ED01B}"/>
          </ac:spMkLst>
        </pc:spChg>
        <pc:spChg chg="add mod">
          <ac:chgData name="Li, Hongfei" userId="a40c84e6-5e39-43b0-bf5a-8db6023e65fb" providerId="ADAL" clId="{0B0B6D8B-EAAE-427B-BAAE-5AA58F7AE2DA}" dt="2020-01-11T15:03:27.838" v="5009" actId="20577"/>
          <ac:spMkLst>
            <pc:docMk/>
            <pc:sldMk cId="3771125248" sldId="485"/>
            <ac:spMk id="11" creationId="{04A9AEF9-EFD3-4AB5-B458-AA55FD69FAD0}"/>
          </ac:spMkLst>
        </pc:spChg>
        <pc:spChg chg="add">
          <ac:chgData name="Li, Hongfei" userId="a40c84e6-5e39-43b0-bf5a-8db6023e65fb" providerId="ADAL" clId="{0B0B6D8B-EAAE-427B-BAAE-5AA58F7AE2DA}" dt="2020-01-12T01:43:50.521" v="8547"/>
          <ac:spMkLst>
            <pc:docMk/>
            <pc:sldMk cId="3771125248" sldId="485"/>
            <ac:spMk id="12" creationId="{707C5B24-E5D1-4229-888B-2FDBAB1678B7}"/>
          </ac:spMkLst>
        </pc:spChg>
        <pc:spChg chg="add">
          <ac:chgData name="Li, Hongfei" userId="a40c84e6-5e39-43b0-bf5a-8db6023e65fb" providerId="ADAL" clId="{0B0B6D8B-EAAE-427B-BAAE-5AA58F7AE2DA}" dt="2020-01-12T01:43:50.521" v="8547"/>
          <ac:spMkLst>
            <pc:docMk/>
            <pc:sldMk cId="3771125248" sldId="485"/>
            <ac:spMk id="13" creationId="{9704F7DC-83C8-434E-83D5-1837F11863A5}"/>
          </ac:spMkLst>
        </pc:spChg>
        <pc:spChg chg="add">
          <ac:chgData name="Li, Hongfei" userId="a40c84e6-5e39-43b0-bf5a-8db6023e65fb" providerId="ADAL" clId="{0B0B6D8B-EAAE-427B-BAAE-5AA58F7AE2DA}" dt="2020-01-12T01:43:50.521" v="8547"/>
          <ac:spMkLst>
            <pc:docMk/>
            <pc:sldMk cId="3771125248" sldId="485"/>
            <ac:spMk id="14" creationId="{8AFD1CF3-C7E2-4832-B15F-3F461A3E707D}"/>
          </ac:spMkLst>
        </pc:spChg>
      </pc:sldChg>
      <pc:sldChg chg="addSp delSp modSp add del modNotesTx">
        <pc:chgData name="Li, Hongfei" userId="a40c84e6-5e39-43b0-bf5a-8db6023e65fb" providerId="ADAL" clId="{0B0B6D8B-EAAE-427B-BAAE-5AA58F7AE2DA}" dt="2020-01-12T14:38:44.753" v="9247" actId="47"/>
        <pc:sldMkLst>
          <pc:docMk/>
          <pc:sldMk cId="1961095782" sldId="486"/>
        </pc:sldMkLst>
        <pc:spChg chg="mod">
          <ac:chgData name="Li, Hongfei" userId="a40c84e6-5e39-43b0-bf5a-8db6023e65fb" providerId="ADAL" clId="{0B0B6D8B-EAAE-427B-BAAE-5AA58F7AE2DA}" dt="2020-01-11T15:01:17.069" v="4858" actId="20577"/>
          <ac:spMkLst>
            <pc:docMk/>
            <pc:sldMk cId="1961095782" sldId="486"/>
            <ac:spMk id="2" creationId="{00000000-0000-0000-0000-000000000000}"/>
          </ac:spMkLst>
        </pc:spChg>
        <pc:spChg chg="add mod">
          <ac:chgData name="Li, Hongfei" userId="a40c84e6-5e39-43b0-bf5a-8db6023e65fb" providerId="ADAL" clId="{0B0B6D8B-EAAE-427B-BAAE-5AA58F7AE2DA}" dt="2020-01-12T01:24:34.446" v="7530" actId="20577"/>
          <ac:spMkLst>
            <pc:docMk/>
            <pc:sldMk cId="1961095782" sldId="486"/>
            <ac:spMk id="3" creationId="{FD0CB87D-0630-421B-BD15-0AFBF3A48E66}"/>
          </ac:spMkLst>
        </pc:spChg>
        <pc:spChg chg="add mod">
          <ac:chgData name="Li, Hongfei" userId="a40c84e6-5e39-43b0-bf5a-8db6023e65fb" providerId="ADAL" clId="{0B0B6D8B-EAAE-427B-BAAE-5AA58F7AE2DA}" dt="2020-01-12T01:25:15.280" v="7551" actId="20577"/>
          <ac:spMkLst>
            <pc:docMk/>
            <pc:sldMk cId="1961095782" sldId="486"/>
            <ac:spMk id="5" creationId="{F4E72D55-2BC5-4231-9409-A16A6AB42801}"/>
          </ac:spMkLst>
        </pc:spChg>
        <pc:spChg chg="add mod">
          <ac:chgData name="Li, Hongfei" userId="a40c84e6-5e39-43b0-bf5a-8db6023e65fb" providerId="ADAL" clId="{0B0B6D8B-EAAE-427B-BAAE-5AA58F7AE2DA}" dt="2020-01-12T01:32:36.272" v="8045" actId="1076"/>
          <ac:spMkLst>
            <pc:docMk/>
            <pc:sldMk cId="1961095782" sldId="486"/>
            <ac:spMk id="9" creationId="{3DCB1F56-DAB9-4578-B694-46EABE29C62B}"/>
          </ac:spMkLst>
        </pc:spChg>
        <pc:spChg chg="del">
          <ac:chgData name="Li, Hongfei" userId="a40c84e6-5e39-43b0-bf5a-8db6023e65fb" providerId="ADAL" clId="{0B0B6D8B-EAAE-427B-BAAE-5AA58F7AE2DA}" dt="2020-01-12T01:23:20.661" v="7525" actId="478"/>
          <ac:spMkLst>
            <pc:docMk/>
            <pc:sldMk cId="1961095782" sldId="486"/>
            <ac:spMk id="10" creationId="{FA161F7A-FFAA-47D6-BD92-1309406ED01B}"/>
          </ac:spMkLst>
        </pc:spChg>
        <pc:spChg chg="del mod">
          <ac:chgData name="Li, Hongfei" userId="a40c84e6-5e39-43b0-bf5a-8db6023e65fb" providerId="ADAL" clId="{0B0B6D8B-EAAE-427B-BAAE-5AA58F7AE2DA}" dt="2020-01-12T01:25:04.511" v="7541" actId="478"/>
          <ac:spMkLst>
            <pc:docMk/>
            <pc:sldMk cId="1961095782" sldId="486"/>
            <ac:spMk id="11" creationId="{04A9AEF9-EFD3-4AB5-B458-AA55FD69FAD0}"/>
          </ac:spMkLst>
        </pc:spChg>
        <pc:spChg chg="add mod">
          <ac:chgData name="Li, Hongfei" userId="a40c84e6-5e39-43b0-bf5a-8db6023e65fb" providerId="ADAL" clId="{0B0B6D8B-EAAE-427B-BAAE-5AA58F7AE2DA}" dt="2020-01-12T01:32:36.272" v="8045" actId="1076"/>
          <ac:spMkLst>
            <pc:docMk/>
            <pc:sldMk cId="1961095782" sldId="486"/>
            <ac:spMk id="12" creationId="{036A3DB2-CD90-4092-A156-D0A2B7FE6742}"/>
          </ac:spMkLst>
        </pc:spChg>
        <pc:spChg chg="add mod">
          <ac:chgData name="Li, Hongfei" userId="a40c84e6-5e39-43b0-bf5a-8db6023e65fb" providerId="ADAL" clId="{0B0B6D8B-EAAE-427B-BAAE-5AA58F7AE2DA}" dt="2020-01-12T01:32:36.272" v="8045" actId="1076"/>
          <ac:spMkLst>
            <pc:docMk/>
            <pc:sldMk cId="1961095782" sldId="486"/>
            <ac:spMk id="13" creationId="{E5D3CFFF-88EF-47A8-AA65-1AA512F380AC}"/>
          </ac:spMkLst>
        </pc:spChg>
        <pc:spChg chg="add mod">
          <ac:chgData name="Li, Hongfei" userId="a40c84e6-5e39-43b0-bf5a-8db6023e65fb" providerId="ADAL" clId="{0B0B6D8B-EAAE-427B-BAAE-5AA58F7AE2DA}" dt="2020-01-12T01:32:36.272" v="8045" actId="1076"/>
          <ac:spMkLst>
            <pc:docMk/>
            <pc:sldMk cId="1961095782" sldId="486"/>
            <ac:spMk id="14" creationId="{933F2F67-2601-46AB-AE64-F977B383D2AD}"/>
          </ac:spMkLst>
        </pc:spChg>
      </pc:sldChg>
      <pc:sldChg chg="modSp add del modNotesTx">
        <pc:chgData name="Li, Hongfei" userId="a40c84e6-5e39-43b0-bf5a-8db6023e65fb" providerId="ADAL" clId="{0B0B6D8B-EAAE-427B-BAAE-5AA58F7AE2DA}" dt="2020-01-12T14:38:44.753" v="9247" actId="47"/>
        <pc:sldMkLst>
          <pc:docMk/>
          <pc:sldMk cId="2898410446" sldId="487"/>
        </pc:sldMkLst>
        <pc:spChg chg="mod">
          <ac:chgData name="Li, Hongfei" userId="a40c84e6-5e39-43b0-bf5a-8db6023e65fb" providerId="ADAL" clId="{0B0B6D8B-EAAE-427B-BAAE-5AA58F7AE2DA}" dt="2020-01-11T23:40:09.730" v="6576" actId="20577"/>
          <ac:spMkLst>
            <pc:docMk/>
            <pc:sldMk cId="2898410446" sldId="487"/>
            <ac:spMk id="6" creationId="{27BB94A3-4C57-43D9-8E70-5C639606E243}"/>
          </ac:spMkLst>
        </pc:spChg>
      </pc:sldChg>
      <pc:sldChg chg="addSp delSp modSp add del modNotesTx">
        <pc:chgData name="Li, Hongfei" userId="a40c84e6-5e39-43b0-bf5a-8db6023e65fb" providerId="ADAL" clId="{0B0B6D8B-EAAE-427B-BAAE-5AA58F7AE2DA}" dt="2020-01-12T14:38:44.753" v="9247" actId="47"/>
        <pc:sldMkLst>
          <pc:docMk/>
          <pc:sldMk cId="2604698423" sldId="488"/>
        </pc:sldMkLst>
        <pc:spChg chg="mod">
          <ac:chgData name="Li, Hongfei" userId="a40c84e6-5e39-43b0-bf5a-8db6023e65fb" providerId="ADAL" clId="{0B0B6D8B-EAAE-427B-BAAE-5AA58F7AE2DA}" dt="2020-01-12T01:35:05.767" v="8133" actId="1038"/>
          <ac:spMkLst>
            <pc:docMk/>
            <pc:sldMk cId="2604698423" sldId="488"/>
            <ac:spMk id="2" creationId="{00000000-0000-0000-0000-000000000000}"/>
          </ac:spMkLst>
        </pc:spChg>
        <pc:spChg chg="add mod">
          <ac:chgData name="Li, Hongfei" userId="a40c84e6-5e39-43b0-bf5a-8db6023e65fb" providerId="ADAL" clId="{0B0B6D8B-EAAE-427B-BAAE-5AA58F7AE2DA}" dt="2020-01-12T01:31:35.783" v="8031" actId="1076"/>
          <ac:spMkLst>
            <pc:docMk/>
            <pc:sldMk cId="2604698423" sldId="488"/>
            <ac:spMk id="3" creationId="{56C40FD2-A1FC-4C28-905E-A924DB22E39C}"/>
          </ac:spMkLst>
        </pc:spChg>
        <pc:spChg chg="mod">
          <ac:chgData name="Li, Hongfei" userId="a40c84e6-5e39-43b0-bf5a-8db6023e65fb" providerId="ADAL" clId="{0B0B6D8B-EAAE-427B-BAAE-5AA58F7AE2DA}" dt="2020-01-11T23:40:57.107" v="6613" actId="20577"/>
          <ac:spMkLst>
            <pc:docMk/>
            <pc:sldMk cId="2604698423" sldId="488"/>
            <ac:spMk id="6" creationId="{27BB94A3-4C57-43D9-8E70-5C639606E243}"/>
          </ac:spMkLst>
        </pc:spChg>
        <pc:spChg chg="add mod">
          <ac:chgData name="Li, Hongfei" userId="a40c84e6-5e39-43b0-bf5a-8db6023e65fb" providerId="ADAL" clId="{0B0B6D8B-EAAE-427B-BAAE-5AA58F7AE2DA}" dt="2020-01-12T01:43:07.968" v="8538" actId="14100"/>
          <ac:spMkLst>
            <pc:docMk/>
            <pc:sldMk cId="2604698423" sldId="488"/>
            <ac:spMk id="7" creationId="{F35DC827-AA69-411C-AD65-9594CF23BD56}"/>
          </ac:spMkLst>
        </pc:spChg>
        <pc:spChg chg="add mod">
          <ac:chgData name="Li, Hongfei" userId="a40c84e6-5e39-43b0-bf5a-8db6023e65fb" providerId="ADAL" clId="{0B0B6D8B-EAAE-427B-BAAE-5AA58F7AE2DA}" dt="2020-01-12T01:31:38.920" v="8032" actId="1076"/>
          <ac:spMkLst>
            <pc:docMk/>
            <pc:sldMk cId="2604698423" sldId="488"/>
            <ac:spMk id="8" creationId="{AF489556-BDC2-4EDE-B7A8-5335D5D36D62}"/>
          </ac:spMkLst>
        </pc:spChg>
        <pc:spChg chg="add mod">
          <ac:chgData name="Li, Hongfei" userId="a40c84e6-5e39-43b0-bf5a-8db6023e65fb" providerId="ADAL" clId="{0B0B6D8B-EAAE-427B-BAAE-5AA58F7AE2DA}" dt="2020-01-12T01:31:44.103" v="8034" actId="1076"/>
          <ac:spMkLst>
            <pc:docMk/>
            <pc:sldMk cId="2604698423" sldId="488"/>
            <ac:spMk id="9" creationId="{3BB1E9EB-9A20-4D5B-81FF-02B3B773EB43}"/>
          </ac:spMkLst>
        </pc:spChg>
        <pc:spChg chg="del mod">
          <ac:chgData name="Li, Hongfei" userId="a40c84e6-5e39-43b0-bf5a-8db6023e65fb" providerId="ADAL" clId="{0B0B6D8B-EAAE-427B-BAAE-5AA58F7AE2DA}" dt="2020-01-12T01:42:09.241" v="8523" actId="478"/>
          <ac:spMkLst>
            <pc:docMk/>
            <pc:sldMk cId="2604698423" sldId="488"/>
            <ac:spMk id="10" creationId="{FA161F7A-FFAA-47D6-BD92-1309406ED01B}"/>
          </ac:spMkLst>
        </pc:spChg>
        <pc:spChg chg="del mod">
          <ac:chgData name="Li, Hongfei" userId="a40c84e6-5e39-43b0-bf5a-8db6023e65fb" providerId="ADAL" clId="{0B0B6D8B-EAAE-427B-BAAE-5AA58F7AE2DA}" dt="2020-01-11T23:23:54.998" v="5552" actId="478"/>
          <ac:spMkLst>
            <pc:docMk/>
            <pc:sldMk cId="2604698423" sldId="488"/>
            <ac:spMk id="11" creationId="{04A9AEF9-EFD3-4AB5-B458-AA55FD69FAD0}"/>
          </ac:spMkLst>
        </pc:spChg>
        <pc:spChg chg="add mod">
          <ac:chgData name="Li, Hongfei" userId="a40c84e6-5e39-43b0-bf5a-8db6023e65fb" providerId="ADAL" clId="{0B0B6D8B-EAAE-427B-BAAE-5AA58F7AE2DA}" dt="2020-01-12T01:31:53.625" v="8036" actId="1076"/>
          <ac:spMkLst>
            <pc:docMk/>
            <pc:sldMk cId="2604698423" sldId="488"/>
            <ac:spMk id="12" creationId="{4433B4AF-223A-480F-80CD-2B4BC185F513}"/>
          </ac:spMkLst>
        </pc:spChg>
        <pc:spChg chg="add mod">
          <ac:chgData name="Li, Hongfei" userId="a40c84e6-5e39-43b0-bf5a-8db6023e65fb" providerId="ADAL" clId="{0B0B6D8B-EAAE-427B-BAAE-5AA58F7AE2DA}" dt="2020-01-12T01:34:59.224" v="8124" actId="1076"/>
          <ac:spMkLst>
            <pc:docMk/>
            <pc:sldMk cId="2604698423" sldId="488"/>
            <ac:spMk id="13" creationId="{2FCA122F-331E-40B9-A382-789B7137CE8F}"/>
          </ac:spMkLst>
        </pc:spChg>
        <pc:spChg chg="add del">
          <ac:chgData name="Li, Hongfei" userId="a40c84e6-5e39-43b0-bf5a-8db6023e65fb" providerId="ADAL" clId="{0B0B6D8B-EAAE-427B-BAAE-5AA58F7AE2DA}" dt="2020-01-12T01:38:16.778" v="8402"/>
          <ac:spMkLst>
            <pc:docMk/>
            <pc:sldMk cId="2604698423" sldId="488"/>
            <ac:spMk id="14" creationId="{CE8B3341-8330-4BAA-8748-EBF47528791A}"/>
          </ac:spMkLst>
        </pc:spChg>
        <pc:spChg chg="add del">
          <ac:chgData name="Li, Hongfei" userId="a40c84e6-5e39-43b0-bf5a-8db6023e65fb" providerId="ADAL" clId="{0B0B6D8B-EAAE-427B-BAAE-5AA58F7AE2DA}" dt="2020-01-12T01:39:40.464" v="8474"/>
          <ac:spMkLst>
            <pc:docMk/>
            <pc:sldMk cId="2604698423" sldId="488"/>
            <ac:spMk id="15" creationId="{2EFD5C4C-022B-4BC9-978D-8143DF4676CD}"/>
          </ac:spMkLst>
        </pc:spChg>
        <pc:spChg chg="add del mod">
          <ac:chgData name="Li, Hongfei" userId="a40c84e6-5e39-43b0-bf5a-8db6023e65fb" providerId="ADAL" clId="{0B0B6D8B-EAAE-427B-BAAE-5AA58F7AE2DA}" dt="2020-01-12T01:42:27.431" v="8527" actId="478"/>
          <ac:spMkLst>
            <pc:docMk/>
            <pc:sldMk cId="2604698423" sldId="488"/>
            <ac:spMk id="16" creationId="{EF6FE9C8-331B-4324-BA7E-040F09C0AE71}"/>
          </ac:spMkLst>
        </pc:spChg>
        <pc:spChg chg="add mod">
          <ac:chgData name="Li, Hongfei" userId="a40c84e6-5e39-43b0-bf5a-8db6023e65fb" providerId="ADAL" clId="{0B0B6D8B-EAAE-427B-BAAE-5AA58F7AE2DA}" dt="2020-01-12T01:43:00.215" v="8536" actId="1076"/>
          <ac:spMkLst>
            <pc:docMk/>
            <pc:sldMk cId="2604698423" sldId="488"/>
            <ac:spMk id="17" creationId="{3D07A229-B43F-4DBF-9692-68787F09EC99}"/>
          </ac:spMkLst>
        </pc:spChg>
        <pc:picChg chg="add del mod">
          <ac:chgData name="Li, Hongfei" userId="a40c84e6-5e39-43b0-bf5a-8db6023e65fb" providerId="ADAL" clId="{0B0B6D8B-EAAE-427B-BAAE-5AA58F7AE2DA}" dt="2020-01-12T01:41:28.486" v="8514" actId="478"/>
          <ac:picMkLst>
            <pc:docMk/>
            <pc:sldMk cId="2604698423" sldId="488"/>
            <ac:picMk id="5" creationId="{F0E2593F-7DEE-4BFC-A68A-96B4E00CD5C4}"/>
          </ac:picMkLst>
        </pc:picChg>
      </pc:sldChg>
      <pc:sldChg chg="delSp modSp add del modNotesTx">
        <pc:chgData name="Li, Hongfei" userId="a40c84e6-5e39-43b0-bf5a-8db6023e65fb" providerId="ADAL" clId="{0B0B6D8B-EAAE-427B-BAAE-5AA58F7AE2DA}" dt="2020-01-12T14:38:44.753" v="9247" actId="47"/>
        <pc:sldMkLst>
          <pc:docMk/>
          <pc:sldMk cId="2281368860" sldId="489"/>
        </pc:sldMkLst>
        <pc:spChg chg="mod">
          <ac:chgData name="Li, Hongfei" userId="a40c84e6-5e39-43b0-bf5a-8db6023e65fb" providerId="ADAL" clId="{0B0B6D8B-EAAE-427B-BAAE-5AA58F7AE2DA}" dt="2020-01-11T15:04:23.719" v="5022" actId="20577"/>
          <ac:spMkLst>
            <pc:docMk/>
            <pc:sldMk cId="2281368860" sldId="489"/>
            <ac:spMk id="2" creationId="{00000000-0000-0000-0000-000000000000}"/>
          </ac:spMkLst>
        </pc:spChg>
        <pc:spChg chg="mod">
          <ac:chgData name="Li, Hongfei" userId="a40c84e6-5e39-43b0-bf5a-8db6023e65fb" providerId="ADAL" clId="{0B0B6D8B-EAAE-427B-BAAE-5AA58F7AE2DA}" dt="2020-01-11T23:40:52.290" v="6610" actId="20577"/>
          <ac:spMkLst>
            <pc:docMk/>
            <pc:sldMk cId="2281368860" sldId="489"/>
            <ac:spMk id="6" creationId="{27BB94A3-4C57-43D9-8E70-5C639606E243}"/>
          </ac:spMkLst>
        </pc:spChg>
        <pc:spChg chg="del mod">
          <ac:chgData name="Li, Hongfei" userId="a40c84e6-5e39-43b0-bf5a-8db6023e65fb" providerId="ADAL" clId="{0B0B6D8B-EAAE-427B-BAAE-5AA58F7AE2DA}" dt="2020-01-12T00:37:33.949" v="7236" actId="478"/>
          <ac:spMkLst>
            <pc:docMk/>
            <pc:sldMk cId="2281368860" sldId="489"/>
            <ac:spMk id="10" creationId="{FA161F7A-FFAA-47D6-BD92-1309406ED01B}"/>
          </ac:spMkLst>
        </pc:spChg>
      </pc:sldChg>
      <pc:sldChg chg="delSp modSp add del modNotesTx">
        <pc:chgData name="Li, Hongfei" userId="a40c84e6-5e39-43b0-bf5a-8db6023e65fb" providerId="ADAL" clId="{0B0B6D8B-EAAE-427B-BAAE-5AA58F7AE2DA}" dt="2020-01-12T14:38:44.753" v="9247" actId="47"/>
        <pc:sldMkLst>
          <pc:docMk/>
          <pc:sldMk cId="3868120986" sldId="490"/>
        </pc:sldMkLst>
        <pc:spChg chg="mod">
          <ac:chgData name="Li, Hongfei" userId="a40c84e6-5e39-43b0-bf5a-8db6023e65fb" providerId="ADAL" clId="{0B0B6D8B-EAAE-427B-BAAE-5AA58F7AE2DA}" dt="2020-01-11T15:06:32.502" v="5074" actId="20577"/>
          <ac:spMkLst>
            <pc:docMk/>
            <pc:sldMk cId="3868120986" sldId="490"/>
            <ac:spMk id="2" creationId="{00000000-0000-0000-0000-000000000000}"/>
          </ac:spMkLst>
        </pc:spChg>
        <pc:spChg chg="mod">
          <ac:chgData name="Li, Hongfei" userId="a40c84e6-5e39-43b0-bf5a-8db6023e65fb" providerId="ADAL" clId="{0B0B6D8B-EAAE-427B-BAAE-5AA58F7AE2DA}" dt="2020-01-11T23:41:05.873" v="6616" actId="20577"/>
          <ac:spMkLst>
            <pc:docMk/>
            <pc:sldMk cId="3868120986" sldId="490"/>
            <ac:spMk id="6" creationId="{27BB94A3-4C57-43D9-8E70-5C639606E243}"/>
          </ac:spMkLst>
        </pc:spChg>
        <pc:spChg chg="del">
          <ac:chgData name="Li, Hongfei" userId="a40c84e6-5e39-43b0-bf5a-8db6023e65fb" providerId="ADAL" clId="{0B0B6D8B-EAAE-427B-BAAE-5AA58F7AE2DA}" dt="2020-01-11T15:06:35.772" v="5075" actId="478"/>
          <ac:spMkLst>
            <pc:docMk/>
            <pc:sldMk cId="3868120986" sldId="490"/>
            <ac:spMk id="10" creationId="{FA161F7A-FFAA-47D6-BD92-1309406ED01B}"/>
          </ac:spMkLst>
        </pc:spChg>
        <pc:spChg chg="mod">
          <ac:chgData name="Li, Hongfei" userId="a40c84e6-5e39-43b0-bf5a-8db6023e65fb" providerId="ADAL" clId="{0B0B6D8B-EAAE-427B-BAAE-5AA58F7AE2DA}" dt="2020-01-12T00:37:46.154" v="7238" actId="14100"/>
          <ac:spMkLst>
            <pc:docMk/>
            <pc:sldMk cId="3868120986" sldId="490"/>
            <ac:spMk id="11" creationId="{04A9AEF9-EFD3-4AB5-B458-AA55FD69FAD0}"/>
          </ac:spMkLst>
        </pc:spChg>
      </pc:sldChg>
      <pc:sldChg chg="addSp delSp modSp add del modNotesTx">
        <pc:chgData name="Li, Hongfei" userId="a40c84e6-5e39-43b0-bf5a-8db6023e65fb" providerId="ADAL" clId="{0B0B6D8B-EAAE-427B-BAAE-5AA58F7AE2DA}" dt="2020-01-12T14:38:44.753" v="9247" actId="47"/>
        <pc:sldMkLst>
          <pc:docMk/>
          <pc:sldMk cId="1672962485" sldId="491"/>
        </pc:sldMkLst>
        <pc:spChg chg="mod">
          <ac:chgData name="Li, Hongfei" userId="a40c84e6-5e39-43b0-bf5a-8db6023e65fb" providerId="ADAL" clId="{0B0B6D8B-EAAE-427B-BAAE-5AA58F7AE2DA}" dt="2020-01-12T01:32:15.435" v="8041" actId="20577"/>
          <ac:spMkLst>
            <pc:docMk/>
            <pc:sldMk cId="1672962485" sldId="491"/>
            <ac:spMk id="2" creationId="{00000000-0000-0000-0000-000000000000}"/>
          </ac:spMkLst>
        </pc:spChg>
        <pc:spChg chg="del mod">
          <ac:chgData name="Li, Hongfei" userId="a40c84e6-5e39-43b0-bf5a-8db6023e65fb" providerId="ADAL" clId="{0B0B6D8B-EAAE-427B-BAAE-5AA58F7AE2DA}" dt="2020-01-12T01:26:00.575" v="7561" actId="478"/>
          <ac:spMkLst>
            <pc:docMk/>
            <pc:sldMk cId="1672962485" sldId="491"/>
            <ac:spMk id="5" creationId="{F4E72D55-2BC5-4231-9409-A16A6AB42801}"/>
          </ac:spMkLst>
        </pc:spChg>
        <pc:spChg chg="add mod">
          <ac:chgData name="Li, Hongfei" userId="a40c84e6-5e39-43b0-bf5a-8db6023e65fb" providerId="ADAL" clId="{0B0B6D8B-EAAE-427B-BAAE-5AA58F7AE2DA}" dt="2020-01-12T01:33:45.720" v="8114" actId="20577"/>
          <ac:spMkLst>
            <pc:docMk/>
            <pc:sldMk cId="1672962485" sldId="491"/>
            <ac:spMk id="7" creationId="{CA25D736-B5BE-4515-B865-493623E530E7}"/>
          </ac:spMkLst>
        </pc:spChg>
        <pc:spChg chg="add mod">
          <ac:chgData name="Li, Hongfei" userId="a40c84e6-5e39-43b0-bf5a-8db6023e65fb" providerId="ADAL" clId="{0B0B6D8B-EAAE-427B-BAAE-5AA58F7AE2DA}" dt="2020-01-12T01:32:24.672" v="8043" actId="1076"/>
          <ac:spMkLst>
            <pc:docMk/>
            <pc:sldMk cId="1672962485" sldId="491"/>
            <ac:spMk id="8" creationId="{7CF101DC-2810-4C74-BABB-D8912231EB86}"/>
          </ac:spMkLst>
        </pc:spChg>
        <pc:spChg chg="add mod">
          <ac:chgData name="Li, Hongfei" userId="a40c84e6-5e39-43b0-bf5a-8db6023e65fb" providerId="ADAL" clId="{0B0B6D8B-EAAE-427B-BAAE-5AA58F7AE2DA}" dt="2020-01-12T01:32:24.672" v="8043" actId="1076"/>
          <ac:spMkLst>
            <pc:docMk/>
            <pc:sldMk cId="1672962485" sldId="491"/>
            <ac:spMk id="9" creationId="{3E55CE57-B145-47A8-9DDD-CD9534763B6A}"/>
          </ac:spMkLst>
        </pc:spChg>
        <pc:spChg chg="add mod">
          <ac:chgData name="Li, Hongfei" userId="a40c84e6-5e39-43b0-bf5a-8db6023e65fb" providerId="ADAL" clId="{0B0B6D8B-EAAE-427B-BAAE-5AA58F7AE2DA}" dt="2020-01-12T01:32:24.672" v="8043" actId="1076"/>
          <ac:spMkLst>
            <pc:docMk/>
            <pc:sldMk cId="1672962485" sldId="491"/>
            <ac:spMk id="10" creationId="{320DD65E-5252-4C32-9DF0-E5A7A9AD8B7E}"/>
          </ac:spMkLst>
        </pc:spChg>
        <pc:spChg chg="add mod">
          <ac:chgData name="Li, Hongfei" userId="a40c84e6-5e39-43b0-bf5a-8db6023e65fb" providerId="ADAL" clId="{0B0B6D8B-EAAE-427B-BAAE-5AA58F7AE2DA}" dt="2020-01-12T01:32:24.672" v="8043" actId="1076"/>
          <ac:spMkLst>
            <pc:docMk/>
            <pc:sldMk cId="1672962485" sldId="491"/>
            <ac:spMk id="11" creationId="{0415EFC9-5D8F-4F88-B414-3CCB1D45650A}"/>
          </ac:spMkLst>
        </pc:spChg>
        <pc:spChg chg="add mod">
          <ac:chgData name="Li, Hongfei" userId="a40c84e6-5e39-43b0-bf5a-8db6023e65fb" providerId="ADAL" clId="{0B0B6D8B-EAAE-427B-BAAE-5AA58F7AE2DA}" dt="2020-01-12T01:33:50.075" v="8115" actId="571"/>
          <ac:spMkLst>
            <pc:docMk/>
            <pc:sldMk cId="1672962485" sldId="491"/>
            <ac:spMk id="12" creationId="{C35CBAB4-DD66-4658-8526-65403F7986DF}"/>
          </ac:spMkLst>
        </pc:spChg>
        <pc:spChg chg="add mod">
          <ac:chgData name="Li, Hongfei" userId="a40c84e6-5e39-43b0-bf5a-8db6023e65fb" providerId="ADAL" clId="{0B0B6D8B-EAAE-427B-BAAE-5AA58F7AE2DA}" dt="2020-01-12T01:33:50.075" v="8115" actId="571"/>
          <ac:spMkLst>
            <pc:docMk/>
            <pc:sldMk cId="1672962485" sldId="491"/>
            <ac:spMk id="13" creationId="{1B2F85F2-3018-4726-9734-45F9CFCA7024}"/>
          </ac:spMkLst>
        </pc:spChg>
        <pc:spChg chg="add del mod">
          <ac:chgData name="Li, Hongfei" userId="a40c84e6-5e39-43b0-bf5a-8db6023e65fb" providerId="ADAL" clId="{0B0B6D8B-EAAE-427B-BAAE-5AA58F7AE2DA}" dt="2020-01-12T01:33:59.128" v="8118" actId="478"/>
          <ac:spMkLst>
            <pc:docMk/>
            <pc:sldMk cId="1672962485" sldId="491"/>
            <ac:spMk id="14" creationId="{D9289C06-554F-449C-B64A-C939F0C599DA}"/>
          </ac:spMkLst>
        </pc:spChg>
        <pc:spChg chg="add del mod">
          <ac:chgData name="Li, Hongfei" userId="a40c84e6-5e39-43b0-bf5a-8db6023e65fb" providerId="ADAL" clId="{0B0B6D8B-EAAE-427B-BAAE-5AA58F7AE2DA}" dt="2020-01-12T01:33:59.128" v="8118" actId="478"/>
          <ac:spMkLst>
            <pc:docMk/>
            <pc:sldMk cId="1672962485" sldId="491"/>
            <ac:spMk id="15" creationId="{A3629823-4349-4C15-96AF-B1F4207B9CDE}"/>
          </ac:spMkLst>
        </pc:spChg>
        <pc:spChg chg="add del mod">
          <ac:chgData name="Li, Hongfei" userId="a40c84e6-5e39-43b0-bf5a-8db6023e65fb" providerId="ADAL" clId="{0B0B6D8B-EAAE-427B-BAAE-5AA58F7AE2DA}" dt="2020-01-12T01:33:59.128" v="8118" actId="478"/>
          <ac:spMkLst>
            <pc:docMk/>
            <pc:sldMk cId="1672962485" sldId="491"/>
            <ac:spMk id="16" creationId="{D3FB9A26-11DF-4ED4-B223-4D734B9CAAF7}"/>
          </ac:spMkLst>
        </pc:spChg>
        <pc:spChg chg="add del mod">
          <ac:chgData name="Li, Hongfei" userId="a40c84e6-5e39-43b0-bf5a-8db6023e65fb" providerId="ADAL" clId="{0B0B6D8B-EAAE-427B-BAAE-5AA58F7AE2DA}" dt="2020-01-12T01:33:59.128" v="8118" actId="478"/>
          <ac:spMkLst>
            <pc:docMk/>
            <pc:sldMk cId="1672962485" sldId="491"/>
            <ac:spMk id="17" creationId="{3EA63717-33D6-4DA3-9DF6-480143AA49FF}"/>
          </ac:spMkLst>
        </pc:spChg>
      </pc:sldChg>
      <pc:sldChg chg="delSp add del">
        <pc:chgData name="Li, Hongfei" userId="a40c84e6-5e39-43b0-bf5a-8db6023e65fb" providerId="ADAL" clId="{0B0B6D8B-EAAE-427B-BAAE-5AA58F7AE2DA}" dt="2020-01-12T01:43:32.655" v="8546" actId="47"/>
        <pc:sldMkLst>
          <pc:docMk/>
          <pc:sldMk cId="4193543692" sldId="492"/>
        </pc:sldMkLst>
        <pc:spChg chg="del">
          <ac:chgData name="Li, Hongfei" userId="a40c84e6-5e39-43b0-bf5a-8db6023e65fb" providerId="ADAL" clId="{0B0B6D8B-EAAE-427B-BAAE-5AA58F7AE2DA}" dt="2020-01-12T01:43:24.488" v="8542"/>
          <ac:spMkLst>
            <pc:docMk/>
            <pc:sldMk cId="4193543692" sldId="492"/>
            <ac:spMk id="10" creationId="{FA161F7A-FFAA-47D6-BD92-1309406ED01B}"/>
          </ac:spMkLst>
        </pc:spChg>
      </pc:sldChg>
      <pc:sldChg chg="addSp delSp modSp add del modNotesTx">
        <pc:chgData name="Li, Hongfei" userId="a40c84e6-5e39-43b0-bf5a-8db6023e65fb" providerId="ADAL" clId="{0B0B6D8B-EAAE-427B-BAAE-5AA58F7AE2DA}" dt="2020-01-12T14:38:44.753" v="9247" actId="47"/>
        <pc:sldMkLst>
          <pc:docMk/>
          <pc:sldMk cId="2741475790" sldId="493"/>
        </pc:sldMkLst>
        <pc:spChg chg="del">
          <ac:chgData name="Li, Hongfei" userId="a40c84e6-5e39-43b0-bf5a-8db6023e65fb" providerId="ADAL" clId="{0B0B6D8B-EAAE-427B-BAAE-5AA58F7AE2DA}" dt="2020-01-12T01:43:27.847" v="8543" actId="478"/>
          <ac:spMkLst>
            <pc:docMk/>
            <pc:sldMk cId="2741475790" sldId="493"/>
            <ac:spMk id="7" creationId="{F35DC827-AA69-411C-AD65-9594CF23BD56}"/>
          </ac:spMkLst>
        </pc:spChg>
        <pc:spChg chg="add mod">
          <ac:chgData name="Li, Hongfei" userId="a40c84e6-5e39-43b0-bf5a-8db6023e65fb" providerId="ADAL" clId="{0B0B6D8B-EAAE-427B-BAAE-5AA58F7AE2DA}" dt="2020-01-12T01:43:30.919" v="8545" actId="1076"/>
          <ac:spMkLst>
            <pc:docMk/>
            <pc:sldMk cId="2741475790" sldId="493"/>
            <ac:spMk id="14" creationId="{CD9F12CE-47C1-405E-BD2F-294032418D9A}"/>
          </ac:spMkLst>
        </pc:spChg>
      </pc:sldChg>
      <pc:sldChg chg="addSp delSp modSp add del modNotesTx">
        <pc:chgData name="Li, Hongfei" userId="a40c84e6-5e39-43b0-bf5a-8db6023e65fb" providerId="ADAL" clId="{0B0B6D8B-EAAE-427B-BAAE-5AA58F7AE2DA}" dt="2020-01-12T15:01:00.105" v="10139" actId="1076"/>
        <pc:sldMkLst>
          <pc:docMk/>
          <pc:sldMk cId="2721783062" sldId="494"/>
        </pc:sldMkLst>
        <pc:spChg chg="add mod">
          <ac:chgData name="Li, Hongfei" userId="a40c84e6-5e39-43b0-bf5a-8db6023e65fb" providerId="ADAL" clId="{0B0B6D8B-EAAE-427B-BAAE-5AA58F7AE2DA}" dt="2020-01-12T15:01:00.105" v="10139" actId="1076"/>
          <ac:spMkLst>
            <pc:docMk/>
            <pc:sldMk cId="2721783062" sldId="494"/>
            <ac:spMk id="5" creationId="{C3FA7228-E8B0-4DDD-BEDC-AC5911F16A10}"/>
          </ac:spMkLst>
        </pc:spChg>
        <pc:spChg chg="del">
          <ac:chgData name="Li, Hongfei" userId="a40c84e6-5e39-43b0-bf5a-8db6023e65fb" providerId="ADAL" clId="{0B0B6D8B-EAAE-427B-BAAE-5AA58F7AE2DA}" dt="2020-01-12T14:30:40.672" v="8887" actId="478"/>
          <ac:spMkLst>
            <pc:docMk/>
            <pc:sldMk cId="2721783062" sldId="494"/>
            <ac:spMk id="9" creationId="{95FFE162-9F8B-4560-A2E5-60B85A40B280}"/>
          </ac:spMkLst>
        </pc:spChg>
        <pc:spChg chg="del">
          <ac:chgData name="Li, Hongfei" userId="a40c84e6-5e39-43b0-bf5a-8db6023e65fb" providerId="ADAL" clId="{0B0B6D8B-EAAE-427B-BAAE-5AA58F7AE2DA}" dt="2020-01-12T14:30:42.207" v="8888" actId="478"/>
          <ac:spMkLst>
            <pc:docMk/>
            <pc:sldMk cId="2721783062" sldId="494"/>
            <ac:spMk id="11" creationId="{A0957374-66AD-4B4E-9179-0F031B00F231}"/>
          </ac:spMkLst>
        </pc:spChg>
        <pc:graphicFrameChg chg="add mod modGraphic">
          <ac:chgData name="Li, Hongfei" userId="a40c84e6-5e39-43b0-bf5a-8db6023e65fb" providerId="ADAL" clId="{0B0B6D8B-EAAE-427B-BAAE-5AA58F7AE2DA}" dt="2020-01-12T15:00:58.015" v="10138" actId="1076"/>
          <ac:graphicFrameMkLst>
            <pc:docMk/>
            <pc:sldMk cId="2721783062" sldId="494"/>
            <ac:graphicFrameMk id="3" creationId="{0A5BC2E7-2A18-4239-8A6F-37C43C321D04}"/>
          </ac:graphicFrameMkLst>
        </pc:graphicFrameChg>
      </pc:sldChg>
      <pc:sldChg chg="delSp modSp add">
        <pc:chgData name="Li, Hongfei" userId="a40c84e6-5e39-43b0-bf5a-8db6023e65fb" providerId="ADAL" clId="{0B0B6D8B-EAAE-427B-BAAE-5AA58F7AE2DA}" dt="2020-01-12T15:12:51.873" v="10188" actId="20577"/>
        <pc:sldMkLst>
          <pc:docMk/>
          <pc:sldMk cId="1595081523" sldId="495"/>
        </pc:sldMkLst>
        <pc:spChg chg="mod">
          <ac:chgData name="Li, Hongfei" userId="a40c84e6-5e39-43b0-bf5a-8db6023e65fb" providerId="ADAL" clId="{0B0B6D8B-EAAE-427B-BAAE-5AA58F7AE2DA}" dt="2020-01-12T15:12:51.873" v="10188" actId="20577"/>
          <ac:spMkLst>
            <pc:docMk/>
            <pc:sldMk cId="1595081523" sldId="495"/>
            <ac:spMk id="5" creationId="{C3FA7228-E8B0-4DDD-BEDC-AC5911F16A10}"/>
          </ac:spMkLst>
        </pc:spChg>
        <pc:graphicFrameChg chg="del">
          <ac:chgData name="Li, Hongfei" userId="a40c84e6-5e39-43b0-bf5a-8db6023e65fb" providerId="ADAL" clId="{0B0B6D8B-EAAE-427B-BAAE-5AA58F7AE2DA}" dt="2020-01-12T14:51:04.097" v="9528" actId="478"/>
          <ac:graphicFrameMkLst>
            <pc:docMk/>
            <pc:sldMk cId="1595081523" sldId="495"/>
            <ac:graphicFrameMk id="3" creationId="{0A5BC2E7-2A18-4239-8A6F-37C43C321D04}"/>
          </ac:graphicFrameMkLst>
        </pc:graphicFrameChg>
      </pc:sldChg>
      <pc:sldMasterChg chg="modSp add del addSldLayout delSldLayout">
        <pc:chgData name="Li, Hongfei" userId="a40c84e6-5e39-43b0-bf5a-8db6023e65fb" providerId="ADAL" clId="{0B0B6D8B-EAAE-427B-BAAE-5AA58F7AE2DA}" dt="2020-01-12T14:38:44.753" v="9247" actId="47"/>
        <pc:sldMasterMkLst>
          <pc:docMk/>
          <pc:sldMasterMk cId="3481752163" sldId="2147483688"/>
        </pc:sldMasterMkLst>
        <pc:spChg chg="mod">
          <ac:chgData name="Li, Hongfei" userId="a40c84e6-5e39-43b0-bf5a-8db6023e65fb" providerId="ADAL" clId="{0B0B6D8B-EAAE-427B-BAAE-5AA58F7AE2DA}" dt="2020-01-11T23:39:49.486" v="6569" actId="20577"/>
          <ac:spMkLst>
            <pc:docMk/>
            <pc:sldMasterMk cId="3481752163" sldId="2147483688"/>
            <ac:spMk id="11" creationId="{00000000-0000-0000-0000-000000000000}"/>
          </ac:spMkLst>
        </pc:spChg>
        <pc:sldLayoutChg chg="add del">
          <pc:chgData name="Li, Hongfei" userId="a40c84e6-5e39-43b0-bf5a-8db6023e65fb" providerId="ADAL" clId="{0B0B6D8B-EAAE-427B-BAAE-5AA58F7AE2DA}" dt="2020-01-12T14:38:44.753" v="9247" actId="47"/>
          <pc:sldLayoutMkLst>
            <pc:docMk/>
            <pc:sldMasterMk cId="3481752163" sldId="2147483688"/>
            <pc:sldLayoutMk cId="3920264965" sldId="2147483689"/>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983129961" sldId="2147483692"/>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85655208" sldId="2147483693"/>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251054508" sldId="2147483694"/>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1681847385" sldId="2147483695"/>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278648329" sldId="2147483696"/>
          </pc:sldLayoutMkLst>
        </pc:sldLayoutChg>
      </pc:sldMasterChg>
      <pc:sldMasterChg chg="add del addSldLayout delSldLayout">
        <pc:chgData name="Li, Hongfei" userId="a40c84e6-5e39-43b0-bf5a-8db6023e65fb" providerId="ADAL" clId="{0B0B6D8B-EAAE-427B-BAAE-5AA58F7AE2DA}" dt="2020-01-12T14:38:44.753" v="9247" actId="47"/>
        <pc:sldMasterMkLst>
          <pc:docMk/>
          <pc:sldMasterMk cId="2992245675" sldId="2147483697"/>
        </pc:sldMasterMkLst>
        <pc:sldLayoutChg chg="add del">
          <pc:chgData name="Li, Hongfei" userId="a40c84e6-5e39-43b0-bf5a-8db6023e65fb" providerId="ADAL" clId="{0B0B6D8B-EAAE-427B-BAAE-5AA58F7AE2DA}" dt="2020-01-12T14:38:44.753" v="9247" actId="47"/>
          <pc:sldLayoutMkLst>
            <pc:docMk/>
            <pc:sldMasterMk cId="2992245675" sldId="2147483697"/>
            <pc:sldLayoutMk cId="2990170407" sldId="2147483698"/>
          </pc:sldLayoutMkLst>
        </pc:sldLayoutChg>
      </pc:sldMasterChg>
    </pc:docChg>
  </pc:docChgLst>
  <pc:docChgLst>
    <pc:chgData name="Li, Hongfei" userId="a40c84e6-5e39-43b0-bf5a-8db6023e65fb" providerId="ADAL" clId="{CAF63E28-CB04-432E-B216-F0ADAF9E6110}"/>
  </pc:docChgLst>
  <pc:docChgLst>
    <pc:chgData name="Li, Hongfei" userId="a40c84e6-5e39-43b0-bf5a-8db6023e65fb" providerId="ADAL" clId="{52798D8F-1AC8-4C62-B8F8-DE0B98951895}"/>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876" cy="464818"/>
          </a:xfrm>
          <a:prstGeom prst="rect">
            <a:avLst/>
          </a:prstGeom>
        </p:spPr>
        <p:txBody>
          <a:bodyPr vert="horz" lIns="91787" tIns="45894" rIns="91787" bIns="45894" rtlCol="0"/>
          <a:lstStyle>
            <a:lvl1pPr algn="l">
              <a:defRPr sz="1200"/>
            </a:lvl1pPr>
          </a:lstStyle>
          <a:p>
            <a:endParaRPr lang="en-US"/>
          </a:p>
        </p:txBody>
      </p:sp>
      <p:sp>
        <p:nvSpPr>
          <p:cNvPr id="3" name="Date Placeholder 2"/>
          <p:cNvSpPr>
            <a:spLocks noGrp="1"/>
          </p:cNvSpPr>
          <p:nvPr>
            <p:ph type="dt" sz="quarter" idx="1"/>
          </p:nvPr>
        </p:nvSpPr>
        <p:spPr>
          <a:xfrm>
            <a:off x="3977629" y="0"/>
            <a:ext cx="3043876" cy="464818"/>
          </a:xfrm>
          <a:prstGeom prst="rect">
            <a:avLst/>
          </a:prstGeom>
        </p:spPr>
        <p:txBody>
          <a:bodyPr vert="horz" lIns="91787" tIns="45894" rIns="91787" bIns="45894" rtlCol="0"/>
          <a:lstStyle>
            <a:lvl1pPr algn="r">
              <a:defRPr sz="1200"/>
            </a:lvl1pPr>
          </a:lstStyle>
          <a:p>
            <a:fld id="{C604CD14-512E-4ED5-BC62-E538007162F6}" type="datetimeFigureOut">
              <a:rPr lang="en-US" smtClean="0"/>
              <a:t>1/14/2020</a:t>
            </a:fld>
            <a:endParaRPr lang="en-US"/>
          </a:p>
        </p:txBody>
      </p:sp>
      <p:sp>
        <p:nvSpPr>
          <p:cNvPr id="4" name="Footer Placeholder 3"/>
          <p:cNvSpPr>
            <a:spLocks noGrp="1"/>
          </p:cNvSpPr>
          <p:nvPr>
            <p:ph type="ftr" sz="quarter" idx="2"/>
          </p:nvPr>
        </p:nvSpPr>
        <p:spPr>
          <a:xfrm>
            <a:off x="0" y="8842691"/>
            <a:ext cx="3043876" cy="464818"/>
          </a:xfrm>
          <a:prstGeom prst="rect">
            <a:avLst/>
          </a:prstGeom>
        </p:spPr>
        <p:txBody>
          <a:bodyPr vert="horz" lIns="91787" tIns="45894" rIns="91787" bIns="45894" rtlCol="0" anchor="b"/>
          <a:lstStyle>
            <a:lvl1pPr algn="l">
              <a:defRPr sz="1200"/>
            </a:lvl1pPr>
          </a:lstStyle>
          <a:p>
            <a:endParaRPr lang="en-US"/>
          </a:p>
        </p:txBody>
      </p:sp>
      <p:sp>
        <p:nvSpPr>
          <p:cNvPr id="5" name="Slide Number Placeholder 4"/>
          <p:cNvSpPr>
            <a:spLocks noGrp="1"/>
          </p:cNvSpPr>
          <p:nvPr>
            <p:ph type="sldNum" sz="quarter" idx="3"/>
          </p:nvPr>
        </p:nvSpPr>
        <p:spPr>
          <a:xfrm>
            <a:off x="3977629" y="8842691"/>
            <a:ext cx="3043876" cy="464818"/>
          </a:xfrm>
          <a:prstGeom prst="rect">
            <a:avLst/>
          </a:prstGeom>
        </p:spPr>
        <p:txBody>
          <a:bodyPr vert="horz" lIns="91787" tIns="45894" rIns="91787" bIns="45894"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1"/>
            <a:ext cx="3043343" cy="465455"/>
          </a:xfrm>
          <a:prstGeom prst="rect">
            <a:avLst/>
          </a:prstGeom>
        </p:spPr>
        <p:txBody>
          <a:bodyPr vert="horz" lIns="93312" tIns="46656" rIns="93312" bIns="46656" rtlCol="0"/>
          <a:lstStyle>
            <a:lvl1pPr algn="r">
              <a:defRPr sz="1200"/>
            </a:lvl1pPr>
          </a:lstStyle>
          <a:p>
            <a:fld id="{F596556E-D92C-4943-8DC9-CB9A7CAB1341}" type="datetimeFigureOut">
              <a:rPr lang="en-US" smtClean="0"/>
              <a:t>1/14/2020</a:t>
            </a:fld>
            <a:endParaRPr lang="en-US"/>
          </a:p>
        </p:txBody>
      </p:sp>
      <p:sp>
        <p:nvSpPr>
          <p:cNvPr id="4" name="Slide Image Placeholder 3"/>
          <p:cNvSpPr>
            <a:spLocks noGrp="1" noRot="1" noChangeAspect="1"/>
          </p:cNvSpPr>
          <p:nvPr>
            <p:ph type="sldImg" idx="2"/>
          </p:nvPr>
        </p:nvSpPr>
        <p:spPr>
          <a:xfrm>
            <a:off x="407988" y="700088"/>
            <a:ext cx="6207125"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2" tIns="46656" rIns="93312"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84312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340366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97318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105833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13</a:t>
            </a:fld>
            <a:endParaRPr lang="en-US"/>
          </a:p>
        </p:txBody>
      </p:sp>
    </p:spTree>
    <p:extLst>
      <p:ext uri="{BB962C8B-B14F-4D97-AF65-F5344CB8AC3E}">
        <p14:creationId xmlns:p14="http://schemas.microsoft.com/office/powerpoint/2010/main" val="2222855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410507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36831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87595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17</a:t>
            </a:fld>
            <a:endParaRPr lang="en-US"/>
          </a:p>
        </p:txBody>
      </p:sp>
    </p:spTree>
    <p:extLst>
      <p:ext uri="{BB962C8B-B14F-4D97-AF65-F5344CB8AC3E}">
        <p14:creationId xmlns:p14="http://schemas.microsoft.com/office/powerpoint/2010/main" val="424165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18</a:t>
            </a:fld>
            <a:endParaRPr lang="en-US"/>
          </a:p>
        </p:txBody>
      </p:sp>
    </p:spTree>
    <p:extLst>
      <p:ext uri="{BB962C8B-B14F-4D97-AF65-F5344CB8AC3E}">
        <p14:creationId xmlns:p14="http://schemas.microsoft.com/office/powerpoint/2010/main" val="60345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258231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1243333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20</a:t>
            </a:fld>
            <a:endParaRPr lang="en-US"/>
          </a:p>
        </p:txBody>
      </p:sp>
    </p:spTree>
    <p:extLst>
      <p:ext uri="{BB962C8B-B14F-4D97-AF65-F5344CB8AC3E}">
        <p14:creationId xmlns:p14="http://schemas.microsoft.com/office/powerpoint/2010/main" val="213064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21</a:t>
            </a:fld>
            <a:endParaRPr lang="en-US"/>
          </a:p>
        </p:txBody>
      </p:sp>
    </p:spTree>
    <p:extLst>
      <p:ext uri="{BB962C8B-B14F-4D97-AF65-F5344CB8AC3E}">
        <p14:creationId xmlns:p14="http://schemas.microsoft.com/office/powerpoint/2010/main" val="125904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22</a:t>
            </a:fld>
            <a:endParaRPr lang="en-US"/>
          </a:p>
        </p:txBody>
      </p:sp>
    </p:spTree>
    <p:extLst>
      <p:ext uri="{BB962C8B-B14F-4D97-AF65-F5344CB8AC3E}">
        <p14:creationId xmlns:p14="http://schemas.microsoft.com/office/powerpoint/2010/main" val="2155145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23</a:t>
            </a:fld>
            <a:endParaRPr lang="en-US"/>
          </a:p>
        </p:txBody>
      </p:sp>
    </p:spTree>
    <p:extLst>
      <p:ext uri="{BB962C8B-B14F-4D97-AF65-F5344CB8AC3E}">
        <p14:creationId xmlns:p14="http://schemas.microsoft.com/office/powerpoint/2010/main" val="249756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a:t>
            </a:fld>
            <a:endParaRPr lang="en-US"/>
          </a:p>
        </p:txBody>
      </p:sp>
    </p:spTree>
    <p:extLst>
      <p:ext uri="{BB962C8B-B14F-4D97-AF65-F5344CB8AC3E}">
        <p14:creationId xmlns:p14="http://schemas.microsoft.com/office/powerpoint/2010/main" val="136802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75285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203789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139617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7</a:t>
            </a:fld>
            <a:endParaRPr lang="en-US"/>
          </a:p>
        </p:txBody>
      </p:sp>
    </p:spTree>
    <p:extLst>
      <p:ext uri="{BB962C8B-B14F-4D97-AF65-F5344CB8AC3E}">
        <p14:creationId xmlns:p14="http://schemas.microsoft.com/office/powerpoint/2010/main" val="38508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135967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9</a:t>
            </a:fld>
            <a:endParaRPr lang="en-US"/>
          </a:p>
        </p:txBody>
      </p:sp>
    </p:spTree>
    <p:extLst>
      <p:ext uri="{BB962C8B-B14F-4D97-AF65-F5344CB8AC3E}">
        <p14:creationId xmlns:p14="http://schemas.microsoft.com/office/powerpoint/2010/main" val="209561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a:prstGeom prst="rect">
            <a:avLst/>
          </a:prstGeo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a:prstGeom prst="rect">
            <a:avLst/>
          </a:prstGeo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202649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8895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7748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583853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674542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12343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5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16684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2696455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10481404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8ACDB3CC-F982-40F9-8DD6-BCC9AFBF44BD}" type="datetime1">
              <a:rPr lang="en-US" smtClean="0"/>
              <a:pPr/>
              <a:t>1/14/2020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299017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a:lvl1pPr>
          </a:lstStyle>
          <a:p>
            <a:r>
              <a:rPr lang="en-US"/>
              <a:t>Click to edit Master title style</a:t>
            </a:r>
          </a:p>
        </p:txBody>
      </p:sp>
      <p:sp>
        <p:nvSpPr>
          <p:cNvPr id="3" name="Content Placeholder 2"/>
          <p:cNvSpPr>
            <a:spLocks noGrp="1"/>
          </p:cNvSpPr>
          <p:nvPr>
            <p:ph idx="1"/>
          </p:nvPr>
        </p:nvSpPr>
        <p:spPr>
          <a:xfrm>
            <a:off x="914400" y="2286000"/>
            <a:ext cx="10363200" cy="3429000"/>
          </a:xfrm>
          <a:prstGeom prst="rect">
            <a:avLst/>
          </a:prstGeom>
        </p:spPr>
        <p:txBody>
          <a:bodyPr/>
          <a:lstStyle>
            <a:lvl1pPr marL="0" indent="0">
              <a:lnSpc>
                <a:spcPct val="125000"/>
              </a:lnSpc>
              <a:spcAft>
                <a:spcPts val="1400"/>
              </a:spcAft>
              <a:buFontTx/>
              <a:buNone/>
              <a:tabLst>
                <a:tab pos="460375" algn="l"/>
                <a:tab pos="914400" algn="l"/>
                <a:tab pos="1374775" algn="l"/>
                <a:tab pos="1828800" algn="l"/>
                <a:tab pos="2289175" algn="l"/>
              </a:tabLst>
              <a:defRPr sz="1600" b="1" baseline="0">
                <a:solidFill>
                  <a:schemeClr val="tx2">
                    <a:lumMod val="7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98312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a:prstGeom prst="rect">
            <a:avLst/>
          </a:prstGeo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a:prstGeom prst="rect">
            <a:avLst/>
          </a:prstGeo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a:prstGeom prst="rect">
            <a:avLst/>
          </a:prstGeo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545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a:prstGeom prst="rect">
            <a:avLst/>
          </a:prstGeo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a:prstGeom prst="rect">
            <a:avLst/>
          </a:prstGeo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27864832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76691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262905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769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b="0" cap="none" dirty="0">
                <a:solidFill>
                  <a:srgbClr val="000E2F"/>
                </a:solidFill>
                <a:latin typeface="Arial Rounded MT Bold" panose="020F0704030504030204" pitchFamily="34" charset="0"/>
              </a:rPr>
              <a:t>An Introduction to Web-scraping</a:t>
            </a: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2" r:id="rId2"/>
    <p:sldLayoutId id="2147483693" r:id="rId3"/>
    <p:sldLayoutId id="2147483694" r:id="rId4"/>
    <p:sldLayoutId id="2147483695" r:id="rId5"/>
    <p:sldLayoutId id="2147483696"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Future Research</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20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Teaching</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636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Heading</a:t>
            </a:r>
          </a:p>
        </p:txBody>
      </p:sp>
      <p:pic>
        <p:nvPicPr>
          <p:cNvPr id="8" name="图片 7">
            <a:extLst>
              <a:ext uri="{FF2B5EF4-FFF2-40B4-BE49-F238E27FC236}">
                <a16:creationId xmlns:a16="http://schemas.microsoft.com/office/drawing/2014/main" id="{17922295-B945-49E5-8E41-B8E8B2DDCF14}"/>
              </a:ext>
            </a:extLst>
          </p:cNvPr>
          <p:cNvPicPr>
            <a:picLocks noChangeAspect="1"/>
          </p:cNvPicPr>
          <p:nvPr userDrawn="1"/>
        </p:nvPicPr>
        <p:blipFill rotWithShape="1">
          <a:blip r:embed="rId4">
            <a:alphaModFix amt="8000"/>
            <a:extLst>
              <a:ext uri="{28A0092B-C50C-407E-A947-70E740481C1C}">
                <a14:useLocalDpi xmlns:a14="http://schemas.microsoft.com/office/drawing/2010/main" val="0"/>
              </a:ext>
            </a:extLst>
          </a:blip>
          <a:srcRect l="74625" t="85556"/>
          <a:stretch/>
        </p:blipFill>
        <p:spPr>
          <a:xfrm>
            <a:off x="4389120" y="5867400"/>
            <a:ext cx="3093720" cy="990600"/>
          </a:xfrm>
          <a:prstGeom prst="rect">
            <a:avLst/>
          </a:prstGeom>
        </p:spPr>
      </p:pic>
      <p:pic>
        <p:nvPicPr>
          <p:cNvPr id="9" name="图片 8">
            <a:extLst>
              <a:ext uri="{FF2B5EF4-FFF2-40B4-BE49-F238E27FC236}">
                <a16:creationId xmlns:a16="http://schemas.microsoft.com/office/drawing/2014/main" id="{D3C96284-3EA5-49F8-83DC-E59081A5A6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4375" t="85556" r="20250"/>
          <a:stretch/>
        </p:blipFill>
        <p:spPr>
          <a:xfrm>
            <a:off x="9098280" y="5867400"/>
            <a:ext cx="3093720" cy="990600"/>
          </a:xfrm>
          <a:prstGeom prst="rect">
            <a:avLst/>
          </a:prstGeom>
        </p:spPr>
      </p:pic>
    </p:spTree>
    <p:extLst>
      <p:ext uri="{BB962C8B-B14F-4D97-AF65-F5344CB8AC3E}">
        <p14:creationId xmlns:p14="http://schemas.microsoft.com/office/powerpoint/2010/main" val="2992245675"/>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09585" rtl="0" eaLnBrk="1" latinLnBrk="0" hangingPunct="1">
        <a:spcBef>
          <a:spcPct val="0"/>
        </a:spcBef>
        <a:buNone/>
        <a:defRPr sz="5867" kern="1200">
          <a:solidFill>
            <a:schemeClr val="bg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1pPr>
      <a:lvl2pPr marL="990575" indent="-380990"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2pPr>
      <a:lvl3pPr marL="1523962"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hongfei-business.com/tal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xml/xml_http.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faceplusplus.com/" TargetMode="External"/><Relationship Id="rId5" Type="http://schemas.openxmlformats.org/officeDocument/2006/relationships/hyperlink" Target="https://www.reddit.com/dev/api/" TargetMode="External"/><Relationship Id="rId4" Type="http://schemas.openxmlformats.org/officeDocument/2006/relationships/hyperlink" Target="https://developer.twitter.com/en/do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yanfei.site/docs/dpsa/references/PyWebScrapingBook.pdf" TargetMode="External"/><Relationship Id="rId3" Type="http://schemas.openxmlformats.org/officeDocument/2006/relationships/tags" Target="../tags/tag21.xml"/><Relationship Id="rId7" Type="http://schemas.openxmlformats.org/officeDocument/2006/relationships/hyperlink" Target="https://www.w3schools.com/python/"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www.w3schools.com/" TargetMode="External"/><Relationship Id="rId11" Type="http://schemas.openxmlformats.org/officeDocument/2006/relationships/hyperlink" Target="https://www.freecodecamp.org/news/an-introduction-to-web-scraping-using-r-40284110c848/" TargetMode="External"/><Relationship Id="rId5" Type="http://schemas.openxmlformats.org/officeDocument/2006/relationships/notesSlide" Target="../notesSlides/notesSlide22.xml"/><Relationship Id="rId10" Type="http://schemas.openxmlformats.org/officeDocument/2006/relationships/hyperlink" Target="https://www.analyticsvidhya.com/blog/2017/03/beginners-guide-on-web-scraping-in-r-using-rvest-with-hands-on-knowledge/" TargetMode="External"/><Relationship Id="rId4" Type="http://schemas.openxmlformats.org/officeDocument/2006/relationships/slideLayout" Target="../slideLayouts/slideLayout3.xml"/><Relationship Id="rId9" Type="http://schemas.openxmlformats.org/officeDocument/2006/relationships/hyperlink" Target="http://93.174.95.29/_ads/0560CF60528E817CD8C87555BCD57C9C"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mailto:hongfei.li@uconn.edu" TargetMode="External"/><Relationship Id="rId5" Type="http://schemas.openxmlformats.org/officeDocument/2006/relationships/hyperlink" Target="https://hongfeiuconn.github.io/personal-website/" TargetMode="Externa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hicagobooth.edu/faculty/director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python/python_regex.as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标题 3">
            <a:extLst>
              <a:ext uri="{FF2B5EF4-FFF2-40B4-BE49-F238E27FC236}">
                <a16:creationId xmlns:a16="http://schemas.microsoft.com/office/drawing/2014/main" id="{C9810CC2-0779-484A-92CD-87EF6A87DC26}"/>
              </a:ext>
            </a:extLst>
          </p:cNvPr>
          <p:cNvSpPr txBox="1">
            <a:spLocks/>
          </p:cNvSpPr>
          <p:nvPr>
            <p:custDataLst>
              <p:tags r:id="rId1"/>
            </p:custDataLst>
          </p:nvPr>
        </p:nvSpPr>
        <p:spPr>
          <a:xfrm>
            <a:off x="800100" y="1508614"/>
            <a:ext cx="10591799" cy="738664"/>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cap="none" dirty="0">
                <a:latin typeface="Arial" panose="020B0604020202020204" pitchFamily="34" charset="0"/>
                <a:cs typeface="Arial" panose="020B0604020202020204" pitchFamily="34" charset="0"/>
              </a:rPr>
              <a:t>An Introduction to Web-scraping</a:t>
            </a:r>
            <a:endParaRPr lang="en-US" altLang="zh-CN" sz="2800" b="0" cap="none" dirty="0">
              <a:latin typeface="Arial" panose="020B0604020202020204" pitchFamily="34" charset="0"/>
              <a:cs typeface="Arial" panose="020B0604020202020204" pitchFamily="34" charset="0"/>
            </a:endParaRPr>
          </a:p>
        </p:txBody>
      </p:sp>
      <p:sp>
        <p:nvSpPr>
          <p:cNvPr id="12" name="PA-矩形 7">
            <a:extLst>
              <a:ext uri="{FF2B5EF4-FFF2-40B4-BE49-F238E27FC236}">
                <a16:creationId xmlns:a16="http://schemas.microsoft.com/office/drawing/2014/main" id="{8CA8CFCC-0D81-4EEF-98F2-3BC56A862C74}"/>
              </a:ext>
            </a:extLst>
          </p:cNvPr>
          <p:cNvSpPr/>
          <p:nvPr>
            <p:custDataLst>
              <p:tags r:id="rId2"/>
            </p:custDataLst>
          </p:nvPr>
        </p:nvSpPr>
        <p:spPr>
          <a:xfrm>
            <a:off x="2828363" y="4697053"/>
            <a:ext cx="6535271" cy="1138773"/>
          </a:xfrm>
          <a:prstGeom prst="rect">
            <a:avLst/>
          </a:prstGeom>
        </p:spPr>
        <p:txBody>
          <a:bodyPr wrap="square">
            <a:spAutoFit/>
          </a:bodyPr>
          <a:lstStyle/>
          <a:p>
            <a:pPr algn="ctr">
              <a:spcBef>
                <a:spcPts val="1200"/>
              </a:spcBef>
            </a:pPr>
            <a:r>
              <a:rPr lang="it-IT"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Presenter: Hongfei Li, Ph.D. Candidate</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School of Business, University of Connecticut</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February</a:t>
            </a:r>
            <a:r>
              <a:rPr lang="en-US"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 18, 2020</a:t>
            </a:r>
            <a:endParaRPr lang="zh-CN" altLang="en-US" dirty="0">
              <a:solidFill>
                <a:prstClr val="white"/>
              </a:solidFill>
              <a:latin typeface="Arial" panose="020B0604020202020204" pitchFamily="34" charset="0"/>
              <a:cs typeface="Arial" panose="020B0604020202020204" pitchFamily="34" charset="0"/>
            </a:endParaRPr>
          </a:p>
        </p:txBody>
      </p:sp>
      <p:sp>
        <p:nvSpPr>
          <p:cNvPr id="13" name="PA-标题 1">
            <a:extLst>
              <a:ext uri="{FF2B5EF4-FFF2-40B4-BE49-F238E27FC236}">
                <a16:creationId xmlns:a16="http://schemas.microsoft.com/office/drawing/2014/main" id="{9C9931FE-0578-4184-A070-48790ED9808D}"/>
              </a:ext>
            </a:extLst>
          </p:cNvPr>
          <p:cNvSpPr txBox="1">
            <a:spLocks/>
          </p:cNvSpPr>
          <p:nvPr>
            <p:custDataLst>
              <p:tags r:id="rId3"/>
            </p:custDataLst>
          </p:nvPr>
        </p:nvSpPr>
        <p:spPr>
          <a:xfrm>
            <a:off x="3276597" y="3036866"/>
            <a:ext cx="5638802" cy="937949"/>
          </a:xfrm>
          <a:prstGeom prst="rect">
            <a:avLst/>
          </a:prstGeom>
        </p:spPr>
        <p:txBody>
          <a:bodyPr vert="horz" lIns="91440" tIns="45720" rIns="91440" bIns="45720" rtlCol="0" anchor="ctr">
            <a:sp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lvl="0" algn="ctr">
              <a:lnSpc>
                <a:spcPct val="120000"/>
              </a:lnSpc>
              <a:defRPr/>
            </a:pPr>
            <a:r>
              <a:rPr lang="en-US" sz="2400" b="1" dirty="0">
                <a:solidFill>
                  <a:srgbClr val="E6B315"/>
                </a:solidFill>
                <a:latin typeface="Arial" panose="020B0604020202020204" pitchFamily="34" charset="0"/>
                <a:cs typeface="Arial" panose="020B0604020202020204" pitchFamily="34" charset="0"/>
              </a:rPr>
              <a:t>OPIM 5510 - Web Analytics</a:t>
            </a:r>
          </a:p>
          <a:p>
            <a:pPr lvl="0" algn="ctr">
              <a:lnSpc>
                <a:spcPct val="120000"/>
              </a:lnSpc>
              <a:defRPr/>
            </a:pPr>
            <a:r>
              <a:rPr lang="en-US" altLang="zh-CN" sz="2400" b="1" dirty="0">
                <a:solidFill>
                  <a:srgbClr val="E6B315"/>
                </a:solidFill>
                <a:latin typeface="Arial" panose="020B0604020202020204" pitchFamily="34" charset="0"/>
                <a:cs typeface="Arial" panose="020B0604020202020204" pitchFamily="34" charset="0"/>
              </a:rPr>
              <a:t>Instructor: </a:t>
            </a:r>
            <a:r>
              <a:rPr lang="en-US" altLang="zh-CN" sz="2400" b="1" dirty="0" err="1">
                <a:solidFill>
                  <a:srgbClr val="E6B315"/>
                </a:solidFill>
                <a:latin typeface="Arial" panose="020B0604020202020204" pitchFamily="34" charset="0"/>
                <a:cs typeface="Arial" panose="020B0604020202020204" pitchFamily="34" charset="0"/>
              </a:rPr>
              <a:t>Xinxin</a:t>
            </a:r>
            <a:r>
              <a:rPr lang="en-US" altLang="zh-CN" sz="2400" b="1" dirty="0">
                <a:solidFill>
                  <a:srgbClr val="E6B315"/>
                </a:solidFill>
                <a:latin typeface="Arial" panose="020B0604020202020204" pitchFamily="34" charset="0"/>
                <a:cs typeface="Arial" panose="020B0604020202020204" pitchFamily="34" charset="0"/>
              </a:rPr>
              <a:t> Li</a:t>
            </a:r>
            <a:endParaRPr lang="en-US" sz="2400" b="1" dirty="0">
              <a:solidFill>
                <a:srgbClr val="E6B31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4E72D55-2BC5-4231-9409-A16A6AB42801}"/>
              </a:ext>
            </a:extLst>
          </p:cNvPr>
          <p:cNvSpPr/>
          <p:nvPr/>
        </p:nvSpPr>
        <p:spPr>
          <a:xfrm>
            <a:off x="732818" y="4664720"/>
            <a:ext cx="10544782" cy="830997"/>
          </a:xfrm>
          <a:prstGeom prst="rect">
            <a:avLst/>
          </a:prstGeom>
        </p:spPr>
        <p:txBody>
          <a:bodyPr wrap="square">
            <a:spAutoFit/>
          </a:bodyPr>
          <a:lstStyle/>
          <a:p>
            <a:r>
              <a:rPr lang="en-US" sz="1600" dirty="0"/>
              <a:t>Output:</a:t>
            </a:r>
          </a:p>
          <a:p>
            <a:r>
              <a:rPr lang="en-US" sz="1600" dirty="0"/>
              <a:t>Veronica </a:t>
            </a:r>
            <a:r>
              <a:rPr lang="en-US" sz="1600" dirty="0" err="1"/>
              <a:t>Guerrieri</a:t>
            </a:r>
            <a:r>
              <a:rPr lang="en-US" sz="1600" dirty="0"/>
              <a:t> https://www.chicagobooth.edu/faculty/directory/g/veronica-guerrieri</a:t>
            </a:r>
          </a:p>
          <a:p>
            <a:r>
              <a:rPr lang="en-US" sz="1600" dirty="0"/>
              <a:t>Varun Gupta https://www.chicagobooth.edu/faculty/directory/g/varun-gupta</a:t>
            </a:r>
          </a:p>
        </p:txBody>
      </p:sp>
      <p:sp>
        <p:nvSpPr>
          <p:cNvPr id="9" name="Heart 8">
            <a:extLst>
              <a:ext uri="{FF2B5EF4-FFF2-40B4-BE49-F238E27FC236}">
                <a16:creationId xmlns:a16="http://schemas.microsoft.com/office/drawing/2014/main" id="{3DCB1F56-DAB9-4578-B694-46EABE29C62B}"/>
              </a:ext>
            </a:extLst>
          </p:cNvPr>
          <p:cNvSpPr/>
          <p:nvPr/>
        </p:nvSpPr>
        <p:spPr>
          <a:xfrm>
            <a:off x="480740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036A3DB2-CD90-4092-A156-D0A2B7FE6742}"/>
              </a:ext>
            </a:extLst>
          </p:cNvPr>
          <p:cNvSpPr/>
          <p:nvPr/>
        </p:nvSpPr>
        <p:spPr>
          <a:xfrm>
            <a:off x="519489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E5D3CFFF-88EF-47A8-AA65-1AA512F380AC}"/>
              </a:ext>
            </a:extLst>
          </p:cNvPr>
          <p:cNvSpPr/>
          <p:nvPr/>
        </p:nvSpPr>
        <p:spPr>
          <a:xfrm>
            <a:off x="558237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933F2F67-2601-46AB-AE64-F977B383D2AD}"/>
              </a:ext>
            </a:extLst>
          </p:cNvPr>
          <p:cNvSpPr/>
          <p:nvPr/>
        </p:nvSpPr>
        <p:spPr>
          <a:xfrm>
            <a:off x="595981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9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A25D736-B5BE-4515-B865-493623E530E7}"/>
              </a:ext>
            </a:extLst>
          </p:cNvPr>
          <p:cNvSpPr/>
          <p:nvPr/>
        </p:nvSpPr>
        <p:spPr>
          <a:xfrm>
            <a:off x="823285" y="4478375"/>
            <a:ext cx="10849905" cy="1969770"/>
          </a:xfrm>
          <a:prstGeom prst="rect">
            <a:avLst/>
          </a:prstGeom>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Only work for HTML</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the webpage is not well-designed or not well-organized</a:t>
            </a:r>
          </a:p>
          <a:p>
            <a:pPr lvl="1"/>
            <a:r>
              <a:rPr lang="en-US" sz="1200" dirty="0">
                <a:latin typeface="Arial" panose="020B0604020202020204" pitchFamily="34" charset="0"/>
                <a:cs typeface="Arial" panose="020B0604020202020204" pitchFamily="34" charset="0"/>
              </a:rPr>
              <a:t>e.g., the first person’s information is placed inside a “div” whose class is “faculty-listing” but another is not (this situation is not very common, a more likely situation is there is not class or id, which make it difficult to locate at a specific “div” or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very flexible but not complicated, need less ex-post clean work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Combining </a:t>
            </a:r>
            <a:r>
              <a:rPr lang="en-US" altLang="zh-CN" sz="1400" dirty="0" err="1">
                <a:latin typeface="Arial" panose="020B0604020202020204" pitchFamily="34" charset="0"/>
                <a:cs typeface="Arial" panose="020B0604020202020204" pitchFamily="34" charset="0"/>
              </a:rPr>
              <a:t>BeautifulSoup</a:t>
            </a:r>
            <a:r>
              <a:rPr lang="en-US" altLang="zh-CN" sz="1400" dirty="0">
                <a:latin typeface="Arial" panose="020B0604020202020204" pitchFamily="34" charset="0"/>
                <a:cs typeface="Arial" panose="020B0604020202020204" pitchFamily="34" charset="0"/>
              </a:rPr>
              <a:t> and Regular Expression is very effective!</a:t>
            </a:r>
            <a:endParaRPr lang="en-US" sz="1400" dirty="0">
              <a:latin typeface="Arial" panose="020B0604020202020204" pitchFamily="34" charset="0"/>
              <a:cs typeface="Arial" panose="020B0604020202020204" pitchFamily="34" charset="0"/>
            </a:endParaRPr>
          </a:p>
        </p:txBody>
      </p:sp>
      <p:sp>
        <p:nvSpPr>
          <p:cNvPr id="8" name="Heart 7">
            <a:extLst>
              <a:ext uri="{FF2B5EF4-FFF2-40B4-BE49-F238E27FC236}">
                <a16:creationId xmlns:a16="http://schemas.microsoft.com/office/drawing/2014/main" id="{7CF101DC-2810-4C74-BABB-D8912231EB86}"/>
              </a:ext>
            </a:extLst>
          </p:cNvPr>
          <p:cNvSpPr/>
          <p:nvPr/>
        </p:nvSpPr>
        <p:spPr>
          <a:xfrm>
            <a:off x="478438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E55CE57-B145-47A8-9DDD-CD9534763B6A}"/>
              </a:ext>
            </a:extLst>
          </p:cNvPr>
          <p:cNvSpPr/>
          <p:nvPr/>
        </p:nvSpPr>
        <p:spPr>
          <a:xfrm>
            <a:off x="517187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320DD65E-5252-4C32-9DF0-E5A7A9AD8B7E}"/>
              </a:ext>
            </a:extLst>
          </p:cNvPr>
          <p:cNvSpPr/>
          <p:nvPr/>
        </p:nvSpPr>
        <p:spPr>
          <a:xfrm>
            <a:off x="555935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0415EFC9-5D8F-4F88-B414-3CCB1D45650A}"/>
              </a:ext>
            </a:extLst>
          </p:cNvPr>
          <p:cNvSpPr/>
          <p:nvPr/>
        </p:nvSpPr>
        <p:spPr>
          <a:xfrm>
            <a:off x="5936790"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35CBAB4-DD66-4658-8526-65403F7986DF}"/>
              </a:ext>
            </a:extLst>
          </p:cNvPr>
          <p:cNvSpPr/>
          <p:nvPr/>
        </p:nvSpPr>
        <p:spPr>
          <a:xfrm>
            <a:off x="5559356"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1B2F85F2-3018-4726-9734-45F9CFCA7024}"/>
              </a:ext>
            </a:extLst>
          </p:cNvPr>
          <p:cNvSpPr/>
          <p:nvPr/>
        </p:nvSpPr>
        <p:spPr>
          <a:xfrm>
            <a:off x="5936790"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5DC827-AA69-411C-AD65-9594CF23BD56}"/>
              </a:ext>
            </a:extLst>
          </p:cNvPr>
          <p:cNvSpPr txBox="1"/>
          <p:nvPr/>
        </p:nvSpPr>
        <p:spPr>
          <a:xfrm>
            <a:off x="849224" y="3988769"/>
            <a:ext cx="9997115" cy="169277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Suppose we want to scrape the information of all presentations from </a:t>
            </a:r>
            <a:r>
              <a:rPr lang="en-US" altLang="zh-CN" dirty="0" err="1"/>
              <a:t>Hongfei's</a:t>
            </a:r>
            <a:r>
              <a:rPr lang="en-US" altLang="zh-CN" dirty="0"/>
              <a:t> personal website</a:t>
            </a:r>
            <a:endParaRPr lang="en-US" dirty="0"/>
          </a:p>
          <a:p>
            <a:pPr marL="285750" indent="-285750">
              <a:buFont typeface="Arial" panose="020B0604020202020204" pitchFamily="34" charset="0"/>
              <a:buChar char="•"/>
            </a:pPr>
            <a:r>
              <a:rPr lang="en-US" altLang="zh-CN" dirty="0"/>
              <a:t>You can definitely use regular expression or </a:t>
            </a:r>
            <a:r>
              <a:rPr lang="en-US" altLang="zh-CN" dirty="0" err="1"/>
              <a:t>BeautifulSoup</a:t>
            </a:r>
            <a:r>
              <a:rPr lang="en-US" altLang="zh-CN" dirty="0"/>
              <a:t>.</a:t>
            </a:r>
            <a:endParaRPr lang="en-US" dirty="0"/>
          </a:p>
          <a:p>
            <a:pPr marL="285750" indent="-285750">
              <a:buFont typeface="Arial" panose="020B0604020202020204" pitchFamily="34" charset="0"/>
              <a:buChar char="•"/>
            </a:pPr>
            <a:r>
              <a:rPr lang="en-US" dirty="0"/>
              <a:t>Use XHR: </a:t>
            </a:r>
          </a:p>
          <a:p>
            <a:r>
              <a:rPr lang="en-US" dirty="0"/>
              <a:t>Go to </a:t>
            </a:r>
            <a:r>
              <a:rPr lang="en-US" sz="1600" dirty="0">
                <a:hlinkClick r:id="rId3"/>
              </a:rPr>
              <a:t>https://www.hongfei-business.com/talk/</a:t>
            </a:r>
            <a:endParaRPr lang="en-US" sz="1600" dirty="0"/>
          </a:p>
          <a:p>
            <a:r>
              <a:rPr lang="en-US" sz="1600" dirty="0"/>
              <a:t>then right click--&gt;Inspect--&gt;Network--&gt;Choose XHR, refresh webpage. Then we can see the request URL is "https://www.hongfei-business.com/index.json"</a:t>
            </a:r>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69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CD9F12CE-47C1-405E-BD2F-294032418D9A}"/>
              </a:ext>
            </a:extLst>
          </p:cNvPr>
          <p:cNvSpPr>
            <a:spLocks noChangeArrowheads="1"/>
          </p:cNvSpPr>
          <p:nvPr/>
        </p:nvSpPr>
        <p:spPr bwMode="auto">
          <a:xfrm>
            <a:off x="894943" y="3988769"/>
            <a:ext cx="1015567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i="1" dirty="0">
                <a:latin typeface="Arial" panose="020B0604020202020204" pitchFamily="34" charset="0"/>
              </a:rPr>
              <a:t>Summary</a:t>
            </a:r>
          </a:p>
          <a:p>
            <a:pPr marL="285750" lvl="0" indent="-285750" eaLnBrk="0" fontAlgn="base" hangingPunct="0">
              <a:spcBef>
                <a:spcPct val="0"/>
              </a:spcBef>
              <a:spcAft>
                <a:spcPct val="0"/>
              </a:spcAft>
              <a:buFont typeface="Arial" panose="020B0604020202020204" pitchFamily="34" charset="0"/>
              <a:buChar char="•"/>
            </a:pPr>
            <a:r>
              <a:rPr lang="en-US" altLang="en-US" sz="1400" dirty="0" err="1">
                <a:latin typeface="Arial" panose="020B0604020202020204" pitchFamily="34" charset="0"/>
              </a:rPr>
              <a:t>XMLHttpRequest</a:t>
            </a:r>
            <a:r>
              <a:rPr lang="en-US" altLang="en-US" sz="1400" dirty="0">
                <a:latin typeface="Arial" panose="020B0604020202020204" pitchFamily="34" charset="0"/>
              </a:rPr>
              <a:t> (XHR) is an API in the form of an object whose methods transfer data between a web browser and a web server.</a:t>
            </a:r>
          </a:p>
          <a:p>
            <a:pPr marL="285750" lvl="0"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You can treat XHR as an unofficial API</a:t>
            </a:r>
            <a:r>
              <a:rPr lang="en-US" altLang="en-US" sz="1400" dirty="0">
                <a:latin typeface="Arial" panose="020B0604020202020204" pitchFamily="34" charset="0"/>
              </a:rPr>
              <a:t>. Scraping data via XHR is like you are getting data directly from the database of the website’s server. Therefore, the contents scraped by XHR are extremely well-organized and very easy to clean (you may even not need to clean because of database normalization).</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Not all websites provide such API</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More information please refer to: </a:t>
            </a:r>
            <a:r>
              <a:rPr lang="en-US" sz="1400" dirty="0">
                <a:hlinkClick r:id="rId3"/>
              </a:rPr>
              <a:t>https://www.w3schools.com/xml/xml_http.asp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A specific example is provided here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47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Web API</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823608" y="2750023"/>
            <a:ext cx="10544783" cy="403187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 APIs are strong tools that endorsed by well-reputed companies. Nowadays, they are not just about requiring data but more about cloud service. These APIs can provide people almost unlimited resources, making people’s work not limited by space and time. For example, image analysis requires very powerful graphics card, which most people cannot afford, then using AWS is a good choice. Another example is that these companies are able to collect a large amount of resource to train a highly accurate model for prediction, such as sentiment analysis and emotion analysis.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services are generally free but complicated requirement could be expensive.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Need to learn the document carefully to write interface to connect yourselves (client) to the service, which needs some learning cost.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Web-scraping APIs always have strict limit to prevent their services getting overburdened. Then collecting all data will be impossible simply by API, and these data are generally severely biased (e.g., Reddit, sorted by popularity). However, as long as the company provides an official API, scraping the website by hand will be very difficult because these websites are pretty mature and have built a set of anti-spider strategies. (may even be illegal)</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the limit is just about the quantity of one-time scraping, then using loops can solve the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Sample codes are provided.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7187E1E-69B6-4815-B119-BBF5F23D421D}"/>
              </a:ext>
            </a:extLst>
          </p:cNvPr>
          <p:cNvSpPr/>
          <p:nvPr/>
        </p:nvSpPr>
        <p:spPr>
          <a:xfrm>
            <a:off x="823608" y="830874"/>
            <a:ext cx="10544783" cy="2031325"/>
          </a:xfrm>
          <a:prstGeom prst="rect">
            <a:avLst/>
          </a:prstGeom>
        </p:spPr>
        <p:txBody>
          <a:bodyPr wrap="square">
            <a:spAutoFit/>
          </a:bodyPr>
          <a:lstStyle/>
          <a:p>
            <a:r>
              <a:rPr lang="en-US" i="1" dirty="0"/>
              <a:t>The defined interfaces through which interactions happen between an enterprise and applications that use its assets. </a:t>
            </a:r>
            <a:r>
              <a:rPr lang="en-US" dirty="0"/>
              <a:t>Assets could be a type of service, or simply data. Typical examples include:</a:t>
            </a:r>
          </a:p>
          <a:p>
            <a:pPr marL="285750" indent="-285750">
              <a:buFont typeface="Arial" panose="020B0604020202020204" pitchFamily="34" charset="0"/>
              <a:buChar char="•"/>
            </a:pPr>
            <a:r>
              <a:rPr lang="en-US" dirty="0"/>
              <a:t>Amazon AWS: </a:t>
            </a:r>
            <a:r>
              <a:rPr lang="en-US" dirty="0">
                <a:hlinkClick r:id="rId3"/>
              </a:rPr>
              <a:t>https://aws.amazon.com/</a:t>
            </a:r>
            <a:r>
              <a:rPr lang="en-US" dirty="0"/>
              <a:t>, services including database, text mining, image analysis, etc.</a:t>
            </a:r>
          </a:p>
          <a:p>
            <a:pPr marL="285750" indent="-285750">
              <a:buFont typeface="Arial" panose="020B0604020202020204" pitchFamily="34" charset="0"/>
              <a:buChar char="•"/>
            </a:pPr>
            <a:r>
              <a:rPr lang="en-US" dirty="0"/>
              <a:t>Twitter API: </a:t>
            </a:r>
            <a:r>
              <a:rPr lang="en-US" dirty="0">
                <a:hlinkClick r:id="rId4"/>
              </a:rPr>
              <a:t>https://developer.twitter.com/en/docs</a:t>
            </a:r>
            <a:endParaRPr lang="en-US" dirty="0"/>
          </a:p>
          <a:p>
            <a:pPr marL="285750" indent="-285750">
              <a:buFont typeface="Arial" panose="020B0604020202020204" pitchFamily="34" charset="0"/>
              <a:buChar char="•"/>
            </a:pPr>
            <a:r>
              <a:rPr lang="en-US" dirty="0"/>
              <a:t>Reddit API: </a:t>
            </a:r>
            <a:r>
              <a:rPr lang="en-US" dirty="0">
                <a:hlinkClick r:id="rId5"/>
              </a:rPr>
              <a:t>https://www.reddit.com/dev/api/</a:t>
            </a:r>
            <a:endParaRPr lang="en-US" dirty="0"/>
          </a:p>
          <a:p>
            <a:pPr marL="285750" indent="-285750">
              <a:buFont typeface="Arial" panose="020B0604020202020204" pitchFamily="34" charset="0"/>
              <a:buChar char="•"/>
            </a:pPr>
            <a:r>
              <a:rPr lang="en-US" dirty="0"/>
              <a:t>Face++: </a:t>
            </a:r>
            <a:r>
              <a:rPr lang="en-US" dirty="0">
                <a:hlinkClick r:id="rId6"/>
              </a:rPr>
              <a:t>https://www.faceplusplus.com/</a:t>
            </a:r>
            <a:r>
              <a:rPr lang="en-US" dirty="0"/>
              <a:t>, very useful tool when analyzing face</a:t>
            </a:r>
          </a:p>
          <a:p>
            <a:endParaRPr lang="en-US" dirty="0"/>
          </a:p>
        </p:txBody>
      </p:sp>
      <p:sp>
        <p:nvSpPr>
          <p:cNvPr id="7" name="Heart 6">
            <a:extLst>
              <a:ext uri="{FF2B5EF4-FFF2-40B4-BE49-F238E27FC236}">
                <a16:creationId xmlns:a16="http://schemas.microsoft.com/office/drawing/2014/main" id="{A4ABAF93-0496-4334-8FC3-55849B95910A}"/>
              </a:ext>
            </a:extLst>
          </p:cNvPr>
          <p:cNvSpPr/>
          <p:nvPr/>
        </p:nvSpPr>
        <p:spPr>
          <a:xfrm>
            <a:off x="229994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B72A0C49-9ED2-4E59-A9F1-9F2AB01EAC26}"/>
              </a:ext>
            </a:extLst>
          </p:cNvPr>
          <p:cNvSpPr/>
          <p:nvPr/>
        </p:nvSpPr>
        <p:spPr>
          <a:xfrm>
            <a:off x="268742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EB470C98-0162-4AAE-945E-5BC80BFB5A9A}"/>
              </a:ext>
            </a:extLst>
          </p:cNvPr>
          <p:cNvSpPr/>
          <p:nvPr/>
        </p:nvSpPr>
        <p:spPr>
          <a:xfrm>
            <a:off x="307491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28566F30-0F46-44B3-91A9-3F2594BAE4ED}"/>
              </a:ext>
            </a:extLst>
          </p:cNvPr>
          <p:cNvSpPr/>
          <p:nvPr/>
        </p:nvSpPr>
        <p:spPr>
          <a:xfrm>
            <a:off x="345234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6CEDE1D8-54E0-4C25-AE68-50A1018C711E}"/>
              </a:ext>
            </a:extLst>
          </p:cNvPr>
          <p:cNvSpPr/>
          <p:nvPr/>
        </p:nvSpPr>
        <p:spPr>
          <a:xfrm>
            <a:off x="382978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36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 Unique Example: StackOverflow</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914399" y="1160652"/>
            <a:ext cx="1043777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StackOverflow provides a very friendly (could the most friendly) API to scrape its data. See: </a:t>
            </a:r>
            <a:r>
              <a:rPr lang="en-US" sz="1600" dirty="0">
                <a:latin typeface="Arial" panose="020B0604020202020204" pitchFamily="34" charset="0"/>
                <a:cs typeface="Arial" panose="020B0604020202020204" pitchFamily="34" charset="0"/>
                <a:hlinkClick r:id="rId3"/>
              </a:rPr>
              <a:t>https://data.stackexchange.com/</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scrape StackOverflow by simply writing SQL!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may use this data source to practice your SQL skill as well.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scrape data via this source, please pay attention to the relationship of all the tables in the database.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Notice: when you run your SQL codes, the upper limit of number of records returned at one time is 50,000, but you may download all the data by adding specific conditions.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e.g., suppose you want to scrape all users’ information </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1 and 50000</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50001 and 100000</a:t>
            </a:r>
          </a:p>
          <a:p>
            <a:pPr lvl="1"/>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12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Summary</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7" name="Rectangle 6">
            <a:extLst>
              <a:ext uri="{FF2B5EF4-FFF2-40B4-BE49-F238E27FC236}">
                <a16:creationId xmlns:a16="http://schemas.microsoft.com/office/drawing/2014/main" id="{1419DBF6-22BE-473B-89CC-B510CA82600C}"/>
              </a:ext>
            </a:extLst>
          </p:cNvPr>
          <p:cNvSpPr/>
          <p:nvPr/>
        </p:nvSpPr>
        <p:spPr>
          <a:xfrm>
            <a:off x="823286" y="2017925"/>
            <a:ext cx="9944911" cy="246836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t>Human Copy-Paste</a:t>
            </a:r>
          </a:p>
          <a:p>
            <a:pPr marL="285750" indent="-285750">
              <a:lnSpc>
                <a:spcPct val="200000"/>
              </a:lnSpc>
              <a:buFont typeface="Arial" panose="020B0604020202020204" pitchFamily="34" charset="0"/>
              <a:buChar char="•"/>
            </a:pPr>
            <a:r>
              <a:rPr lang="en-US" sz="2000" dirty="0"/>
              <a:t>Text pattern matching</a:t>
            </a:r>
          </a:p>
          <a:p>
            <a:pPr marL="285750" indent="-285750">
              <a:lnSpc>
                <a:spcPct val="200000"/>
              </a:lnSpc>
              <a:buFont typeface="Arial" panose="020B0604020202020204" pitchFamily="34" charset="0"/>
              <a:buChar char="•"/>
            </a:pPr>
            <a:r>
              <a:rPr lang="en-US" sz="2000" dirty="0" err="1"/>
              <a:t>BeautifulSoup</a:t>
            </a:r>
            <a:r>
              <a:rPr lang="en-US" sz="2000" dirty="0"/>
              <a:t>: taking advantage of HTML </a:t>
            </a:r>
            <a:r>
              <a:rPr lang="en-US" sz="2000" dirty="0" err="1"/>
              <a:t>syntex</a:t>
            </a:r>
            <a:endParaRPr lang="en-US" sz="2000" dirty="0"/>
          </a:p>
          <a:p>
            <a:pPr marL="285750" indent="-285750">
              <a:lnSpc>
                <a:spcPct val="200000"/>
              </a:lnSpc>
              <a:buFont typeface="Arial" panose="020B0604020202020204" pitchFamily="34" charset="0"/>
              <a:buChar char="•"/>
            </a:pPr>
            <a:r>
              <a:rPr lang="en-US" sz="2000" dirty="0"/>
              <a:t>API Interface</a:t>
            </a:r>
          </a:p>
        </p:txBody>
      </p:sp>
      <p:sp>
        <p:nvSpPr>
          <p:cNvPr id="3" name="Rectangle 2">
            <a:extLst>
              <a:ext uri="{FF2B5EF4-FFF2-40B4-BE49-F238E27FC236}">
                <a16:creationId xmlns:a16="http://schemas.microsoft.com/office/drawing/2014/main" id="{54A44C5D-FD60-4F98-88B1-4F965021485C}"/>
              </a:ext>
            </a:extLst>
          </p:cNvPr>
          <p:cNvSpPr/>
          <p:nvPr/>
        </p:nvSpPr>
        <p:spPr>
          <a:xfrm>
            <a:off x="823286" y="1071935"/>
            <a:ext cx="10266246" cy="707886"/>
          </a:xfrm>
          <a:prstGeom prst="rect">
            <a:avLst/>
          </a:prstGeom>
        </p:spPr>
        <p:txBody>
          <a:bodyPr wrap="square">
            <a:spAutoFit/>
          </a:bodyPr>
          <a:lstStyle/>
          <a:p>
            <a:r>
              <a:rPr lang="en-US" sz="2000" b="1" i="1" dirty="0"/>
              <a:t>Web scraping, web harvesting, or web data extraction is data scraping used for extracting data from websites.</a:t>
            </a:r>
          </a:p>
        </p:txBody>
      </p:sp>
      <p:sp>
        <p:nvSpPr>
          <p:cNvPr id="5" name="TextBox 4">
            <a:extLst>
              <a:ext uri="{FF2B5EF4-FFF2-40B4-BE49-F238E27FC236}">
                <a16:creationId xmlns:a16="http://schemas.microsoft.com/office/drawing/2014/main" id="{24626848-E3D2-4C34-A677-1A79789ED8ED}"/>
              </a:ext>
            </a:extLst>
          </p:cNvPr>
          <p:cNvSpPr txBox="1"/>
          <p:nvPr/>
        </p:nvSpPr>
        <p:spPr>
          <a:xfrm>
            <a:off x="823286" y="4743852"/>
            <a:ext cx="10159242" cy="923330"/>
          </a:xfrm>
          <a:prstGeom prst="rect">
            <a:avLst/>
          </a:prstGeom>
          <a:noFill/>
        </p:spPr>
        <p:txBody>
          <a:bodyPr wrap="square" rtlCol="0">
            <a:spAutoFit/>
          </a:bodyPr>
          <a:lstStyle/>
          <a:p>
            <a:r>
              <a:rPr lang="en-US" i="1" dirty="0"/>
              <a:t>You can always combine the above methods. Our final purpose is to get the data! For example, API always has some limitations, then you may write </a:t>
            </a:r>
            <a:r>
              <a:rPr lang="en-US" i="1" dirty="0" err="1"/>
              <a:t>BeautifulSoup</a:t>
            </a:r>
            <a:r>
              <a:rPr lang="en-US" i="1" dirty="0"/>
              <a:t> to get the information you need but the API does not provide.</a:t>
            </a:r>
          </a:p>
        </p:txBody>
      </p:sp>
    </p:spTree>
    <p:extLst>
      <p:ext uri="{BB962C8B-B14F-4D97-AF65-F5344CB8AC3E}">
        <p14:creationId xmlns:p14="http://schemas.microsoft.com/office/powerpoint/2010/main" val="7872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Prerequisites of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17</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1190016" y="792656"/>
            <a:ext cx="8761379" cy="2862322"/>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Knowledge about webpage</a:t>
            </a:r>
          </a:p>
          <a:p>
            <a:pPr marL="742950" lvl="1" indent="-285750">
              <a:buFont typeface="Arial" panose="020B0604020202020204" pitchFamily="34" charset="0"/>
              <a:buChar char="•"/>
            </a:pPr>
            <a:r>
              <a:rPr lang="en-US" altLang="zh-CN" b="0" i="0" dirty="0">
                <a:effectLst/>
                <a:latin typeface="Arial" panose="020B0604020202020204" pitchFamily="34" charset="0"/>
                <a:cs typeface="Arial" panose="020B0604020202020204" pitchFamily="34" charset="0"/>
              </a:rPr>
              <a:t>HTLM, CSS, JS</a:t>
            </a: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Programming Language </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Python is highly recommended: highly-evolved web scraping libraries such as </a:t>
            </a:r>
            <a:r>
              <a:rPr lang="en-US" dirty="0" err="1">
                <a:latin typeface="Arial" panose="020B0604020202020204" pitchFamily="34" charset="0"/>
                <a:cs typeface="Arial" panose="020B0604020202020204" pitchFamily="34" charset="0"/>
              </a:rPr>
              <a:t>Scrapy</a:t>
            </a:r>
            <a:r>
              <a:rPr lang="en-US" dirty="0">
                <a:latin typeface="Arial" panose="020B0604020202020204" pitchFamily="34" charset="0"/>
                <a:cs typeface="Arial" panose="020B0604020202020204" pitchFamily="34" charset="0"/>
              </a:rPr>
              <a:t> and Beautiful Soup make Python the best language for web scraping.</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Libraries: requests,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scrapy</a:t>
            </a:r>
            <a:endParaRPr lang="en-US"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Panacea: regular expressions </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 how to “inspect element” or “view page source”</a:t>
            </a:r>
          </a:p>
        </p:txBody>
      </p:sp>
      <p:pic>
        <p:nvPicPr>
          <p:cNvPr id="3" name="Picture 2">
            <a:extLst>
              <a:ext uri="{FF2B5EF4-FFF2-40B4-BE49-F238E27FC236}">
                <a16:creationId xmlns:a16="http://schemas.microsoft.com/office/drawing/2014/main" id="{5069E616-0181-41E0-A5FD-DC2A95593266}"/>
              </a:ext>
            </a:extLst>
          </p:cNvPr>
          <p:cNvPicPr>
            <a:picLocks noChangeAspect="1"/>
          </p:cNvPicPr>
          <p:nvPr/>
        </p:nvPicPr>
        <p:blipFill>
          <a:blip r:embed="rId6"/>
          <a:stretch>
            <a:fillRect/>
          </a:stretch>
        </p:blipFill>
        <p:spPr>
          <a:xfrm>
            <a:off x="1190016" y="3684479"/>
            <a:ext cx="4811950" cy="2594874"/>
          </a:xfrm>
          <a:prstGeom prst="rect">
            <a:avLst/>
          </a:prstGeom>
        </p:spPr>
      </p:pic>
    </p:spTree>
    <p:extLst>
      <p:ext uri="{BB962C8B-B14F-4D97-AF65-F5344CB8AC3E}">
        <p14:creationId xmlns:p14="http://schemas.microsoft.com/office/powerpoint/2010/main" val="147135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18</a:t>
            </a:fld>
            <a:endParaRPr lang="en-US"/>
          </a:p>
        </p:txBody>
      </p:sp>
      <p:sp>
        <p:nvSpPr>
          <p:cNvPr id="29" name="PA-标题 1">
            <a:extLst>
              <a:ext uri="{FF2B5EF4-FFF2-40B4-BE49-F238E27FC236}">
                <a16:creationId xmlns:a16="http://schemas.microsoft.com/office/drawing/2014/main" id="{570586E7-2E10-4909-96D7-DB096D40A1B1}"/>
              </a:ext>
            </a:extLst>
          </p:cNvPr>
          <p:cNvSpPr txBox="1">
            <a:spLocks/>
          </p:cNvSpPr>
          <p:nvPr>
            <p:custDataLst>
              <p:tags r:id="rId2"/>
            </p:custDataLst>
          </p:nvPr>
        </p:nvSpPr>
        <p:spPr>
          <a:xfrm>
            <a:off x="914400" y="191664"/>
            <a:ext cx="10363200" cy="369332"/>
          </a:xfrm>
          <a:prstGeom prst="rect">
            <a:avLst/>
          </a:prstGeom>
        </p:spPr>
        <p:txBody>
          <a:bodyPr vert="horz"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How to Get Data—Rule of Thumb</a:t>
            </a:r>
            <a:endParaRPr lang="en-US" dirty="0"/>
          </a:p>
        </p:txBody>
      </p:sp>
      <p:sp>
        <p:nvSpPr>
          <p:cNvPr id="39" name="PA-文本框 38">
            <a:extLst>
              <a:ext uri="{FF2B5EF4-FFF2-40B4-BE49-F238E27FC236}">
                <a16:creationId xmlns:a16="http://schemas.microsoft.com/office/drawing/2014/main" id="{756687A4-8071-4E51-816A-60E6794E45C9}"/>
              </a:ext>
            </a:extLst>
          </p:cNvPr>
          <p:cNvSpPr txBox="1"/>
          <p:nvPr>
            <p:custDataLst>
              <p:tags r:id="rId3"/>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2" name="TextBox 1">
            <a:extLst>
              <a:ext uri="{FF2B5EF4-FFF2-40B4-BE49-F238E27FC236}">
                <a16:creationId xmlns:a16="http://schemas.microsoft.com/office/drawing/2014/main" id="{401BB94B-FC7E-4C90-9457-38245D69A5B2}"/>
              </a:ext>
            </a:extLst>
          </p:cNvPr>
          <p:cNvSpPr txBox="1"/>
          <p:nvPr/>
        </p:nvSpPr>
        <p:spPr>
          <a:xfrm>
            <a:off x="914400" y="934007"/>
            <a:ext cx="99319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Directly purchase data from company</a:t>
            </a:r>
          </a:p>
          <a:p>
            <a:pPr marL="742950" lvl="1" indent="-285750">
              <a:buFont typeface="Arial" panose="020B0604020202020204" pitchFamily="34" charset="0"/>
              <a:buChar char="•"/>
            </a:pPr>
            <a:r>
              <a:rPr lang="en-US" dirty="0"/>
              <a:t>Could be very expensive, do not have fully control, complicated contract, cannot take out of the company (have to visit the company physically)</a:t>
            </a:r>
          </a:p>
          <a:p>
            <a:pPr marL="742950" lvl="1" indent="-285750">
              <a:buFont typeface="Arial" panose="020B0604020202020204" pitchFamily="34" charset="0"/>
              <a:buChar char="•"/>
            </a:pPr>
            <a:r>
              <a:rPr lang="en-US" dirty="0"/>
              <a:t>Precise, save time, unique data</a:t>
            </a:r>
          </a:p>
          <a:p>
            <a:pPr marL="285750" indent="-285750">
              <a:buFont typeface="Arial" panose="020B0604020202020204" pitchFamily="34" charset="0"/>
              <a:buChar char="•"/>
            </a:pPr>
            <a:r>
              <a:rPr lang="en-US" dirty="0"/>
              <a:t>Using official API</a:t>
            </a:r>
          </a:p>
          <a:p>
            <a:pPr marL="742950" lvl="1" indent="-285750">
              <a:buFont typeface="Arial" panose="020B0604020202020204" pitchFamily="34" charset="0"/>
              <a:buChar char="•"/>
            </a:pPr>
            <a:r>
              <a:rPr lang="en-US" dirty="0"/>
              <a:t>May have strict constraint (time-cannot visit too frequently and space-usually cannot access all the data, or even a very small sample of data), e.g., Reddit, top 1000 post sorted by hot, could be biased</a:t>
            </a:r>
          </a:p>
          <a:p>
            <a:pPr marL="742950" lvl="1" indent="-285750">
              <a:buFont typeface="Arial" panose="020B0604020202020204" pitchFamily="34" charset="0"/>
              <a:buChar char="•"/>
            </a:pPr>
            <a:r>
              <a:rPr lang="en-US" dirty="0"/>
              <a:t>Save time, less coding, reliable, no constraint, fully control once you get the data</a:t>
            </a:r>
          </a:p>
          <a:p>
            <a:pPr marL="285750" indent="-285750">
              <a:buFont typeface="Arial" panose="020B0604020202020204" pitchFamily="34" charset="0"/>
              <a:buChar char="•"/>
            </a:pPr>
            <a:r>
              <a:rPr lang="en-US" dirty="0"/>
              <a:t>Using unofficial API </a:t>
            </a:r>
          </a:p>
          <a:p>
            <a:pPr marL="742950" lvl="1" indent="-285750">
              <a:buFont typeface="Arial" panose="020B0604020202020204" pitchFamily="34" charset="0"/>
              <a:buChar char="•"/>
            </a:pPr>
            <a:r>
              <a:rPr lang="en-US" dirty="0"/>
              <a:t>E.g., </a:t>
            </a:r>
            <a:r>
              <a:rPr lang="en-US" dirty="0" err="1"/>
              <a:t>network</a:t>
            </a:r>
            <a:r>
              <a:rPr lang="en-US" dirty="0" err="1">
                <a:sym typeface="Wingdings" panose="05000000000000000000" pitchFamily="2" charset="2"/>
              </a:rPr>
              <a:t>XHR</a:t>
            </a:r>
            <a:endParaRPr lang="en-US" dirty="0"/>
          </a:p>
          <a:p>
            <a:pPr marL="742950" lvl="1" indent="-285750">
              <a:buFont typeface="Arial" panose="020B0604020202020204" pitchFamily="34" charset="0"/>
              <a:buChar char="•"/>
            </a:pPr>
            <a:r>
              <a:rPr lang="en-US" dirty="0"/>
              <a:t>Possible to be banned</a:t>
            </a:r>
          </a:p>
          <a:p>
            <a:pPr marL="742950" lvl="1" indent="-285750">
              <a:buFont typeface="Arial" panose="020B0604020202020204" pitchFamily="34" charset="0"/>
              <a:buChar char="•"/>
            </a:pPr>
            <a:r>
              <a:rPr lang="en-US" dirty="0"/>
              <a:t>Generally no constraint on time and space, less coding</a:t>
            </a:r>
          </a:p>
          <a:p>
            <a:pPr marL="742950" lvl="1" indent="-285750">
              <a:buFont typeface="Arial" panose="020B0604020202020204" pitchFamily="34" charset="0"/>
              <a:buChar char="•"/>
            </a:pPr>
            <a:r>
              <a:rPr lang="en-US" dirty="0"/>
              <a:t>Not always available</a:t>
            </a:r>
          </a:p>
          <a:p>
            <a:pPr marL="285750" indent="-285750">
              <a:buFont typeface="Arial" panose="020B0604020202020204" pitchFamily="34" charset="0"/>
              <a:buChar char="•"/>
            </a:pPr>
            <a:r>
              <a:rPr lang="en-US" dirty="0"/>
              <a:t>Search for Content inside HTML: regular expression, </a:t>
            </a:r>
            <a:r>
              <a:rPr lang="en-US" dirty="0" err="1"/>
              <a:t>BeautifulSoup</a:t>
            </a:r>
            <a:endParaRPr lang="en-US" dirty="0"/>
          </a:p>
          <a:p>
            <a:pPr marL="742950" lvl="1" indent="-285750">
              <a:buFont typeface="Arial" panose="020B0604020202020204" pitchFamily="34" charset="0"/>
              <a:buChar char="•"/>
            </a:pPr>
            <a:r>
              <a:rPr lang="en-US" altLang="zh-CN" dirty="0"/>
              <a:t>Heavy coding, could be very dirty, very easy to be banned</a:t>
            </a:r>
          </a:p>
          <a:p>
            <a:pPr marL="742950" lvl="1" indent="-285750">
              <a:buFont typeface="Arial" panose="020B0604020202020204" pitchFamily="34" charset="0"/>
              <a:buChar char="•"/>
            </a:pPr>
            <a:r>
              <a:rPr lang="en-US" dirty="0"/>
              <a:t>Very versatile and flexible, can get anything existing on the webpage</a:t>
            </a:r>
          </a:p>
        </p:txBody>
      </p:sp>
    </p:spTree>
    <p:extLst>
      <p:ext uri="{BB962C8B-B14F-4D97-AF65-F5344CB8AC3E}">
        <p14:creationId xmlns:p14="http://schemas.microsoft.com/office/powerpoint/2010/main" val="273468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Suggestions on Learning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19</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914400" y="802448"/>
            <a:ext cx="10231877" cy="5909823"/>
          </a:xfrm>
          <a:prstGeom prst="rect">
            <a:avLst/>
          </a:prstGeom>
        </p:spPr>
        <p:txBody>
          <a:bodyPr wrap="square">
            <a:spAutoFit/>
          </a:bodyPr>
          <a:lstStyle/>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Focus on “know-how”, just like swimming, cooking</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Tacit knowledge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be afraid of a new language. Web-scraping is a good start point for learning Python. It can help you be familiar with most commonly used Python syntax such as list, dictionary, loops, etc. You may enjoy a great achievement when web-scraping. Then you may use these skills for data analytics such as data visualization and machine learning. Python is a necessary language you need to know for data science in industry, and could even be the most important programming language for business students.</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concrete examples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Online material: Google YouTube video</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Textbook</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Instructor </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waste your time on learning p</a:t>
            </a:r>
            <a:r>
              <a:rPr lang="en-US" altLang="zh-CN" dirty="0">
                <a:latin typeface="Arial" panose="020B0604020202020204" pitchFamily="34" charset="0"/>
                <a:cs typeface="Arial" panose="020B0604020202020204" pitchFamily="34" charset="0"/>
              </a:rPr>
              <a:t>rerequisites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Directly start to write codes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 one example and try to understand the meaning of codes and write your own codes for a </a:t>
            </a:r>
            <a:r>
              <a:rPr lang="en-US" i="1" dirty="0">
                <a:latin typeface="Arial" panose="020B0604020202020204" pitchFamily="34" charset="0"/>
                <a:cs typeface="Arial" panose="020B0604020202020204" pitchFamily="34" charset="0"/>
              </a:rPr>
              <a:t>similar</a:t>
            </a:r>
            <a:r>
              <a:rPr lang="en-US" dirty="0">
                <a:latin typeface="Arial" panose="020B0604020202020204" pitchFamily="34" charset="0"/>
                <a:cs typeface="Arial" panose="020B0604020202020204" pitchFamily="34" charset="0"/>
              </a:rPr>
              <a:t> website.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Once you get familiar with all these examples, you may move on to more complicated contexts.</a:t>
            </a:r>
          </a:p>
          <a:p>
            <a:pPr marL="285750" indent="-285750">
              <a:lnSpc>
                <a:spcPts val="24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68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9" name="Rectangle 8">
            <a:extLst>
              <a:ext uri="{FF2B5EF4-FFF2-40B4-BE49-F238E27FC236}">
                <a16:creationId xmlns:a16="http://schemas.microsoft.com/office/drawing/2014/main" id="{95FFE162-9F8B-4560-A2E5-60B85A40B280}"/>
              </a:ext>
            </a:extLst>
          </p:cNvPr>
          <p:cNvSpPr/>
          <p:nvPr/>
        </p:nvSpPr>
        <p:spPr>
          <a:xfrm>
            <a:off x="868843" y="906845"/>
            <a:ext cx="10454314" cy="1754326"/>
          </a:xfrm>
          <a:prstGeom prst="rect">
            <a:avLst/>
          </a:prstGeom>
        </p:spPr>
        <p:txBody>
          <a:bodyPr wrap="square">
            <a:spAutoFit/>
          </a:bodyPr>
          <a:lstStyle/>
          <a:p>
            <a:pPr marL="285750" indent="-285750">
              <a:buFont typeface="Arial" panose="020B0604020202020204" pitchFamily="34" charset="0"/>
              <a:buChar char="•"/>
            </a:pPr>
            <a:r>
              <a:rPr lang="en-US" dirty="0"/>
              <a:t>Open any website and check the source code: right click on any webpage, choose “Inspect”</a:t>
            </a:r>
          </a:p>
          <a:p>
            <a:pPr marL="285750" indent="-285750">
              <a:buFont typeface="Arial" panose="020B0604020202020204" pitchFamily="34" charset="0"/>
              <a:buChar char="•"/>
            </a:pPr>
            <a:r>
              <a:rPr lang="en-US" dirty="0"/>
              <a:t>HTML is the standard markup language for Web pages. </a:t>
            </a:r>
          </a:p>
          <a:p>
            <a:pPr marL="285750" indent="-285750">
              <a:buFont typeface="Arial" panose="020B0604020202020204" pitchFamily="34" charset="0"/>
              <a:buChar char="•"/>
            </a:pPr>
            <a:r>
              <a:rPr lang="en-US" dirty="0"/>
              <a:t>Copy and paste the following code to notepad and save it as “.html”. Then open the file with any browser.</a:t>
            </a:r>
          </a:p>
          <a:p>
            <a:pPr marL="742950" lvl="1" indent="-285750">
              <a:buFont typeface="Arial" panose="020B0604020202020204" pitchFamily="34" charset="0"/>
              <a:buChar char="•"/>
            </a:pPr>
            <a:r>
              <a:rPr lang="en-US" dirty="0"/>
              <a:t>Makeups do not shows up</a:t>
            </a:r>
          </a:p>
          <a:p>
            <a:pPr marL="742950" lvl="1" indent="-285750">
              <a:buFont typeface="Arial" panose="020B0604020202020204" pitchFamily="34" charset="0"/>
              <a:buChar char="•"/>
            </a:pPr>
            <a:r>
              <a:rPr lang="en-US" dirty="0"/>
              <a:t>Tree structure, same structure for different nodes of specific information</a:t>
            </a:r>
          </a:p>
          <a:p>
            <a:pPr marL="742950" lvl="1" indent="-285750">
              <a:buFont typeface="Arial" panose="020B0604020202020204" pitchFamily="34" charset="0"/>
              <a:buChar char="•"/>
            </a:pPr>
            <a:r>
              <a:rPr lang="en-US" dirty="0"/>
              <a:t>Makeups can help us locate similar information, make use of loops</a:t>
            </a:r>
          </a:p>
        </p:txBody>
      </p:sp>
      <p:sp>
        <p:nvSpPr>
          <p:cNvPr id="11" name="Rectangle 10">
            <a:extLst>
              <a:ext uri="{FF2B5EF4-FFF2-40B4-BE49-F238E27FC236}">
                <a16:creationId xmlns:a16="http://schemas.microsoft.com/office/drawing/2014/main" id="{A0957374-66AD-4B4E-9179-0F031B00F231}"/>
              </a:ext>
            </a:extLst>
          </p:cNvPr>
          <p:cNvSpPr/>
          <p:nvPr/>
        </p:nvSpPr>
        <p:spPr>
          <a:xfrm>
            <a:off x="914400" y="2731043"/>
            <a:ext cx="9202205" cy="3485570"/>
          </a:xfrm>
          <a:prstGeom prst="rect">
            <a:avLst/>
          </a:prstGeom>
        </p:spPr>
        <p:txBody>
          <a:bodyPr wrap="square">
            <a:spAutoFit/>
          </a:bodyPr>
          <a:lstStyle/>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"https://www.chicagobooth.edu/faculty/directory/g/veronica-guerrieri"</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"13"</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Veronica </a:t>
            </a:r>
            <a:r>
              <a:rPr lang="en-US" sz="1050" b="1" dirty="0" err="1">
                <a:solidFill>
                  <a:srgbClr val="000000"/>
                </a:solidFill>
                <a:latin typeface="Courier New" panose="02070309020205020404" pitchFamily="49" charset="0"/>
              </a:rPr>
              <a:t>Guerrieri</a:t>
            </a:r>
            <a:endParaRPr lang="en-US" sz="1050" b="1" dirty="0">
              <a:solidFill>
                <a:srgbClr val="000000"/>
              </a:solidFill>
              <a:latin typeface="Courier New" panose="02070309020205020404" pitchFamily="49" charset="0"/>
            </a:endParaRP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Ronald E. </a:t>
            </a:r>
            <a:r>
              <a:rPr lang="en-US" sz="1050" b="1" dirty="0" err="1">
                <a:solidFill>
                  <a:srgbClr val="000000"/>
                </a:solidFill>
                <a:latin typeface="Courier New" panose="02070309020205020404" pitchFamily="49" charset="0"/>
              </a:rPr>
              <a:t>Tarrson</a:t>
            </a:r>
            <a:r>
              <a:rPr lang="en-US" sz="1050" b="1" dirty="0">
                <a:solidFill>
                  <a:srgbClr val="000000"/>
                </a:solidFill>
                <a:latin typeface="Courier New" panose="02070309020205020404" pitchFamily="49" charset="0"/>
              </a:rPr>
              <a:t> Professor of Economics and Willard Graham Faculty Scholar</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endParaRPr lang="en-US" sz="1050" b="1" dirty="0">
              <a:solidFill>
                <a:srgbClr val="000000"/>
              </a:solidFill>
              <a:latin typeface="Courier New" panose="02070309020205020404" pitchFamily="49" charset="0"/>
            </a:endParaRPr>
          </a:p>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"https://www.chicagobooth.edu/faculty/directory/g/varun-gupta"</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"14"</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Varun Gupta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Associate Professor of Operations Management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266400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20</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Lessons Learned</a:t>
            </a:r>
          </a:p>
        </p:txBody>
      </p:sp>
      <p:sp>
        <p:nvSpPr>
          <p:cNvPr id="3" name="TextBox 2">
            <a:extLst>
              <a:ext uri="{FF2B5EF4-FFF2-40B4-BE49-F238E27FC236}">
                <a16:creationId xmlns:a16="http://schemas.microsoft.com/office/drawing/2014/main" id="{71A339FF-DAA7-408A-823A-67E69A4D1A48}"/>
              </a:ext>
            </a:extLst>
          </p:cNvPr>
          <p:cNvSpPr txBox="1"/>
          <p:nvPr/>
        </p:nvSpPr>
        <p:spPr>
          <a:xfrm>
            <a:off x="925020" y="1079770"/>
            <a:ext cx="907501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Do not be addicted to web-scraping!!!</a:t>
            </a:r>
          </a:p>
          <a:p>
            <a:pPr marL="742950" lvl="1" indent="-285750">
              <a:buFont typeface="Arial" panose="020B0604020202020204" pitchFamily="34" charset="0"/>
              <a:buChar char="•"/>
            </a:pPr>
            <a:r>
              <a:rPr lang="en-US" sz="2000" dirty="0"/>
              <a:t>Web-scraping makes no sense most of the time</a:t>
            </a:r>
          </a:p>
          <a:p>
            <a:pPr marL="742950" lvl="1" indent="-285750">
              <a:buFont typeface="Arial" panose="020B0604020202020204" pitchFamily="34" charset="0"/>
              <a:buChar char="•"/>
            </a:pPr>
            <a:r>
              <a:rPr lang="en-US" sz="2000" dirty="0"/>
              <a:t>Web-scraping makes you feel you are working hard – misconception</a:t>
            </a:r>
          </a:p>
          <a:p>
            <a:pPr marL="742950" lvl="1" indent="-285750">
              <a:buFont typeface="Arial" panose="020B0604020202020204" pitchFamily="34" charset="0"/>
              <a:buChar char="•"/>
            </a:pPr>
            <a:r>
              <a:rPr lang="en-US" sz="2000" dirty="0"/>
              <a:t>Very, very time consuming</a:t>
            </a:r>
          </a:p>
          <a:p>
            <a:pPr marL="742950" lvl="1" indent="-285750">
              <a:buFont typeface="Arial" panose="020B0604020202020204" pitchFamily="34" charset="0"/>
              <a:buChar char="•"/>
            </a:pPr>
            <a:r>
              <a:rPr lang="en-US" sz="2000" dirty="0"/>
              <a:t>Learning cost is high because the structure of websites are generally different, hard to generalize. You may need several years’ experience to be a veteran</a:t>
            </a:r>
          </a:p>
          <a:p>
            <a:pPr marL="285750" indent="-285750">
              <a:buFont typeface="Arial" panose="020B0604020202020204" pitchFamily="34" charset="0"/>
              <a:buChar char="•"/>
            </a:pPr>
            <a:r>
              <a:rPr lang="en-US" sz="2000" dirty="0"/>
              <a:t>Outsourcing is a good choice</a:t>
            </a:r>
          </a:p>
          <a:p>
            <a:pPr marL="742950" lvl="1" indent="-285750">
              <a:buFont typeface="Arial" panose="020B0604020202020204" pitchFamily="34" charset="0"/>
              <a:buChar char="•"/>
            </a:pPr>
            <a:r>
              <a:rPr lang="en-US" sz="2000" dirty="0"/>
              <a:t>Freelancer</a:t>
            </a:r>
          </a:p>
          <a:p>
            <a:pPr marL="742950" lvl="1" indent="-285750">
              <a:buFont typeface="Arial" panose="020B0604020202020204" pitchFamily="34" charset="0"/>
              <a:buChar char="•"/>
            </a:pPr>
            <a:r>
              <a:rPr lang="en-US" sz="2000" dirty="0"/>
              <a:t>Scrapinghub.com</a:t>
            </a:r>
          </a:p>
          <a:p>
            <a:pPr marL="285750" indent="-285750">
              <a:buFont typeface="Arial" panose="020B0604020202020204" pitchFamily="34" charset="0"/>
              <a:buChar char="•"/>
            </a:pPr>
            <a:r>
              <a:rPr lang="en-US" sz="2000" dirty="0"/>
              <a:t>Monitoring is more meaningful, long-term monitoring can bring big surprise, unique and easy for identification. Otherwise, the data can be treated as public, which means everyone can get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954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21</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The Ethics of Web-scraping</a:t>
            </a:r>
          </a:p>
        </p:txBody>
      </p:sp>
      <p:sp>
        <p:nvSpPr>
          <p:cNvPr id="3" name="Rectangle 2">
            <a:extLst>
              <a:ext uri="{FF2B5EF4-FFF2-40B4-BE49-F238E27FC236}">
                <a16:creationId xmlns:a16="http://schemas.microsoft.com/office/drawing/2014/main" id="{E9F31F51-7E3F-4D1F-A021-5F887275231A}"/>
              </a:ext>
            </a:extLst>
          </p:cNvPr>
          <p:cNvSpPr/>
          <p:nvPr/>
        </p:nvSpPr>
        <p:spPr>
          <a:xfrm>
            <a:off x="925020" y="839032"/>
            <a:ext cx="10320154"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Read the terms and conditions</a:t>
            </a:r>
          </a:p>
          <a:p>
            <a:r>
              <a:rPr lang="en-US" sz="1600" dirty="0">
                <a:latin typeface="Arial" panose="020B0604020202020204" pitchFamily="34" charset="0"/>
                <a:cs typeface="Arial" panose="020B0604020202020204" pitchFamily="34" charset="0"/>
              </a:rPr>
              <a:t>If a website clearly states that web scraping is not allowed, you must respect that. Canada411.com, for example, has a clause specifically on scraping in its TOS (clause 8):</a:t>
            </a:r>
          </a:p>
          <a:p>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You may only use or reproduce the Content for your own personal and non-commercial use. The framing, scraping, data-mining, extraction or collection of the Content of the Sites in any form and by any means whatsoever is strictly prohibited. Furthermore, you may not mirror any material contained on this Sites.”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it’s not clear from looking at the website, contact the webmaster and ask if and what you’re allowed to harvest.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gentle on smaller websites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Run your scraper in off-peak hours, like evenings and weekends.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Space out each request so the server isn’t overwhelmed. Python’s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 method makes this a breeze.</a:t>
            </a:r>
          </a:p>
          <a:p>
            <a:pPr lvl="2"/>
            <a:r>
              <a:rPr lang="en-US" altLang="en-US" sz="1200" b="1" dirty="0">
                <a:solidFill>
                  <a:srgbClr val="000080"/>
                </a:solidFill>
                <a:latin typeface="Arial" panose="020B0604020202020204" pitchFamily="34" charset="0"/>
                <a:cs typeface="Arial" panose="020B0604020202020204" pitchFamily="34" charset="0"/>
              </a:rPr>
              <a:t>import </a:t>
            </a:r>
            <a:r>
              <a:rPr lang="en-US" altLang="en-US" sz="1200" dirty="0">
                <a:solidFill>
                  <a:srgbClr val="000000"/>
                </a:solidFill>
                <a:latin typeface="Arial" panose="020B0604020202020204" pitchFamily="34" charset="0"/>
                <a:cs typeface="Arial" panose="020B0604020202020204" pitchFamily="34" charset="0"/>
              </a:rPr>
              <a:t>time</a:t>
            </a:r>
            <a:br>
              <a:rPr lang="en-US" altLang="en-US" sz="1200" dirty="0">
                <a:solidFill>
                  <a:srgbClr val="000000"/>
                </a:solidFill>
                <a:latin typeface="Arial" panose="020B0604020202020204" pitchFamily="34" charset="0"/>
                <a:cs typeface="Arial" panose="020B0604020202020204" pitchFamily="34" charset="0"/>
              </a:rPr>
            </a:br>
            <a:r>
              <a:rPr lang="en-US" altLang="en-US" sz="1200" b="1" dirty="0">
                <a:solidFill>
                  <a:srgbClr val="000080"/>
                </a:solidFill>
                <a:latin typeface="Arial" panose="020B0604020202020204" pitchFamily="34" charset="0"/>
                <a:cs typeface="Arial" panose="020B0604020202020204" pitchFamily="34" charset="0"/>
              </a:rPr>
              <a:t>for </a:t>
            </a:r>
            <a:r>
              <a:rPr lang="en-US" altLang="en-US" sz="1200" dirty="0">
                <a:solidFill>
                  <a:srgbClr val="000000"/>
                </a:solidFill>
                <a:latin typeface="Arial" panose="020B0604020202020204" pitchFamily="34" charset="0"/>
                <a:cs typeface="Arial" panose="020B0604020202020204" pitchFamily="34" charset="0"/>
              </a:rPr>
              <a:t>each request:</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r>
              <a:rPr lang="en-US" altLang="en-US" sz="1200" dirty="0" err="1">
                <a:solidFill>
                  <a:srgbClr val="000000"/>
                </a:solidFill>
                <a:latin typeface="Arial" panose="020B0604020202020204" pitchFamily="34" charset="0"/>
                <a:cs typeface="Arial" panose="020B0604020202020204" pitchFamily="34" charset="0"/>
              </a:rPr>
              <a:t>time.sleep</a:t>
            </a:r>
            <a:r>
              <a:rPr lang="en-US" altLang="en-US" sz="1200" dirty="0">
                <a:solidFill>
                  <a:srgbClr val="000000"/>
                </a:solidFill>
                <a:latin typeface="Arial" panose="020B0604020202020204" pitchFamily="34" charset="0"/>
                <a:cs typeface="Arial" panose="020B0604020202020204" pitchFamily="34" charset="0"/>
              </a:rPr>
              <a:t>(</a:t>
            </a:r>
            <a:r>
              <a:rPr lang="en-US" altLang="en-US" sz="1200" dirty="0">
                <a:solidFill>
                  <a:srgbClr val="0000FF"/>
                </a:solidFill>
                <a:latin typeface="Arial" panose="020B0604020202020204" pitchFamily="34" charset="0"/>
                <a:cs typeface="Arial" panose="020B0604020202020204" pitchFamily="34" charset="0"/>
              </a:rPr>
              <a:t>3</a:t>
            </a:r>
            <a:r>
              <a:rPr lang="en-US" altLang="en-U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Looking Like a Human</a:t>
            </a:r>
          </a:p>
          <a:p>
            <a:r>
              <a:rPr lang="en-US" sz="1600" dirty="0">
                <a:latin typeface="Arial" panose="020B0604020202020204" pitchFamily="34" charset="0"/>
                <a:cs typeface="Arial" panose="020B0604020202020204" pitchFamily="34" charset="0"/>
              </a:rPr>
              <a:t>Basic idea: fool the website that the spider acts like a real human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96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22</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Materials</a:t>
            </a:r>
            <a:endParaRPr lang="en-US" sz="1400" b="1" spc="100" dirty="0">
              <a:solidFill>
                <a:schemeClr val="bg1"/>
              </a:solidFill>
              <a:latin typeface="Arial" pitchFamily="34" charset="0"/>
              <a:cs typeface="Arial" pitchFamily="34" charset="0"/>
            </a:endParaRP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Recommended </a:t>
            </a:r>
            <a:r>
              <a:rPr lang="en-US" altLang="zh-CN" dirty="0"/>
              <a:t>Learning</a:t>
            </a:r>
            <a:r>
              <a:rPr lang="zh-CN" altLang="en-US" dirty="0"/>
              <a:t> </a:t>
            </a:r>
            <a:r>
              <a:rPr lang="en-US" altLang="zh-CN" dirty="0"/>
              <a:t>Materials</a:t>
            </a:r>
            <a:endParaRPr lang="en-US" dirty="0"/>
          </a:p>
        </p:txBody>
      </p:sp>
      <p:sp>
        <p:nvSpPr>
          <p:cNvPr id="2" name="Rectangle 1">
            <a:extLst>
              <a:ext uri="{FF2B5EF4-FFF2-40B4-BE49-F238E27FC236}">
                <a16:creationId xmlns:a16="http://schemas.microsoft.com/office/drawing/2014/main" id="{D8558B22-D716-0F49-B2B5-41295A60F561}"/>
              </a:ext>
            </a:extLst>
          </p:cNvPr>
          <p:cNvSpPr/>
          <p:nvPr/>
        </p:nvSpPr>
        <p:spPr>
          <a:xfrm>
            <a:off x="847198" y="805617"/>
            <a:ext cx="10211903" cy="6186309"/>
          </a:xfrm>
          <a:prstGeom prst="rect">
            <a:avLst/>
          </a:prstGeom>
        </p:spPr>
        <p:txBody>
          <a:bodyPr wrap="square">
            <a:spAutoFit/>
          </a:bodyPr>
          <a:lstStyle/>
          <a:p>
            <a:pPr marL="285750" indent="-285750">
              <a:buFont typeface="Arial" panose="020B0604020202020204" pitchFamily="34" charset="0"/>
              <a:buChar char="•"/>
            </a:pPr>
            <a:r>
              <a:rPr lang="en-US" dirty="0"/>
              <a:t>Python Tutorial</a:t>
            </a:r>
            <a:r>
              <a:rPr lang="zh-CN" altLang="en-US" dirty="0"/>
              <a:t> </a:t>
            </a:r>
            <a:r>
              <a:rPr lang="en-US" altLang="zh-CN" dirty="0"/>
              <a:t>(</a:t>
            </a:r>
            <a:r>
              <a:rPr lang="en-US" u="sng" dirty="0">
                <a:hlinkClick r:id="rId6">
                  <a:extLst>
                    <a:ext uri="{A12FA001-AC4F-418D-AE19-62706E023703}">
                      <ahyp:hlinkClr xmlns:ahyp="http://schemas.microsoft.com/office/drawing/2018/hyperlinkcolor" val="tx"/>
                    </a:ext>
                  </a:extLst>
                </a:hlinkClick>
              </a:rPr>
              <a:t>w3schools</a:t>
            </a:r>
            <a:r>
              <a:rPr lang="en-US" altLang="zh-CN" dirty="0"/>
              <a:t>)</a:t>
            </a:r>
            <a:endParaRPr lang="en-US" dirty="0"/>
          </a:p>
          <a:p>
            <a:r>
              <a:rPr lang="en-US" dirty="0">
                <a:hlinkClick r:id="rId7"/>
              </a:rPr>
              <a:t>https://www.w3schools.com/python/</a:t>
            </a:r>
            <a:endParaRPr lang="en-US" dirty="0"/>
          </a:p>
          <a:p>
            <a:endParaRPr lang="en-US" dirty="0"/>
          </a:p>
          <a:p>
            <a:pPr marL="285750" indent="-285750">
              <a:buFont typeface="Arial" panose="020B0604020202020204" pitchFamily="34" charset="0"/>
              <a:buChar char="•"/>
            </a:pPr>
            <a:r>
              <a:rPr lang="en-US" dirty="0"/>
              <a:t>Textbook: Web-scraping with Python</a:t>
            </a:r>
          </a:p>
          <a:p>
            <a:r>
              <a:rPr lang="en-US" dirty="0"/>
              <a:t>Mitchell, R. (2018). </a:t>
            </a:r>
            <a:r>
              <a:rPr lang="en-US" i="1" dirty="0"/>
              <a:t>Web Scraping with Python: Collecting More Data from the Modern Web</a:t>
            </a:r>
            <a:r>
              <a:rPr lang="en-US" dirty="0"/>
              <a:t>. " O'Reilly Media, Inc."</a:t>
            </a:r>
            <a:endParaRPr lang="en-US" dirty="0">
              <a:hlinkClick r:id="rId8"/>
            </a:endParaRPr>
          </a:p>
          <a:p>
            <a:r>
              <a:rPr lang="en-US" dirty="0">
                <a:hlinkClick r:id="rId9"/>
              </a:rPr>
              <a:t>http://93.174.95.29/_ads/0560CF60528E817CD8C87555BCD57C9C</a:t>
            </a:r>
            <a:endParaRPr lang="en-US" dirty="0"/>
          </a:p>
          <a:p>
            <a:endParaRPr lang="en-US" dirty="0"/>
          </a:p>
          <a:p>
            <a:pPr marL="285750" indent="-285750">
              <a:buFont typeface="Arial" panose="020B0604020202020204" pitchFamily="34" charset="0"/>
              <a:buChar char="•"/>
            </a:pPr>
            <a:r>
              <a:rPr lang="en-US" dirty="0"/>
              <a:t>Other things not mentioned </a:t>
            </a:r>
          </a:p>
          <a:p>
            <a:pPr marL="742950" lvl="1" indent="-285750">
              <a:buFont typeface="Wingdings" panose="05000000000000000000" pitchFamily="2" charset="2"/>
              <a:buChar char="v"/>
            </a:pPr>
            <a:r>
              <a:rPr lang="en-US" dirty="0"/>
              <a:t>Dynamic Content</a:t>
            </a:r>
          </a:p>
          <a:p>
            <a:pPr marL="742950" lvl="1" indent="-285750">
              <a:buFont typeface="Wingdings" panose="05000000000000000000" pitchFamily="2" charset="2"/>
              <a:buChar char="v"/>
            </a:pPr>
            <a:r>
              <a:rPr lang="en-US" dirty="0"/>
              <a:t>Crawling Through Forms and Logins</a:t>
            </a:r>
          </a:p>
          <a:p>
            <a:pPr marL="742950" lvl="1" indent="-285750">
              <a:buFont typeface="Wingdings" panose="05000000000000000000" pitchFamily="2" charset="2"/>
              <a:buChar char="v"/>
            </a:pPr>
            <a:r>
              <a:rPr lang="en-US" dirty="0"/>
              <a:t>Multithreaded Crawling</a:t>
            </a:r>
          </a:p>
          <a:p>
            <a:pPr marL="742950" lvl="1" indent="-285750">
              <a:buFont typeface="Wingdings" panose="05000000000000000000" pitchFamily="2" charset="2"/>
              <a:buChar char="v"/>
            </a:pPr>
            <a:r>
              <a:rPr lang="en-US" dirty="0" err="1"/>
              <a:t>Scrapy</a:t>
            </a:r>
            <a:endParaRPr lang="en-US" dirty="0"/>
          </a:p>
          <a:p>
            <a:pPr marL="742950" lvl="1" indent="-285750">
              <a:buFont typeface="Wingdings" panose="05000000000000000000" pitchFamily="2" charset="2"/>
              <a:buChar char="v"/>
            </a:pPr>
            <a:r>
              <a:rPr lang="en-US" dirty="0"/>
              <a:t>Link to Database: </a:t>
            </a:r>
            <a:r>
              <a:rPr lang="en-US" dirty="0" err="1"/>
              <a:t>PyMySQL</a:t>
            </a:r>
            <a:r>
              <a:rPr lang="en-US" dirty="0"/>
              <a:t> MySQL, </a:t>
            </a:r>
            <a:r>
              <a:rPr lang="en-US" dirty="0" err="1"/>
              <a:t>Navicat</a:t>
            </a:r>
            <a:r>
              <a:rPr lang="en-US" dirty="0"/>
              <a:t> (visualization)</a:t>
            </a:r>
          </a:p>
          <a:p>
            <a:endParaRPr lang="en-US" dirty="0"/>
          </a:p>
          <a:p>
            <a:pPr marL="285750" indent="-285750">
              <a:buFont typeface="Arial" panose="020B0604020202020204" pitchFamily="34" charset="0"/>
              <a:buChar char="•"/>
            </a:pPr>
            <a:r>
              <a:rPr lang="en-US" dirty="0"/>
              <a:t>Web-scraping with R</a:t>
            </a:r>
          </a:p>
          <a:p>
            <a:r>
              <a:rPr lang="en-US" dirty="0">
                <a:hlinkClick r:id="rId10"/>
              </a:rPr>
              <a:t>https://www.analyticsvidhya.com/blog/2017/03/beginners-guide-on-web-scraping-in-r-using-rvest-with-hands-on-knowledge/</a:t>
            </a:r>
            <a:endParaRPr lang="zh-CN" altLang="en-US" dirty="0"/>
          </a:p>
          <a:p>
            <a:r>
              <a:rPr lang="en-US" dirty="0">
                <a:hlinkClick r:id="rId11"/>
              </a:rPr>
              <a:t>https://www.freecodecamp.org/news/an-introduction-to-web-scraping-using-r-40284110c848/</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618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标题 3">
            <a:extLst>
              <a:ext uri="{FF2B5EF4-FFF2-40B4-BE49-F238E27FC236}">
                <a16:creationId xmlns:a16="http://schemas.microsoft.com/office/drawing/2014/main" id="{4ECA4A47-710C-4702-BC03-B3684CEC185D}"/>
              </a:ext>
            </a:extLst>
          </p:cNvPr>
          <p:cNvSpPr txBox="1">
            <a:spLocks/>
          </p:cNvSpPr>
          <p:nvPr>
            <p:custDataLst>
              <p:tags r:id="rId1"/>
            </p:custDataLst>
          </p:nvPr>
        </p:nvSpPr>
        <p:spPr>
          <a:xfrm>
            <a:off x="869675" y="2197894"/>
            <a:ext cx="10591799" cy="1231106"/>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sz="8000" cap="none" spc="600">
                <a:latin typeface="Arial" panose="020B0604020202020204" pitchFamily="34" charset="0"/>
                <a:cs typeface="Arial" panose="020B0604020202020204" pitchFamily="34" charset="0"/>
              </a:rPr>
              <a:t>THANKS</a:t>
            </a:r>
            <a:endParaRPr lang="en-US" altLang="zh-CN" b="0" cap="none" spc="600">
              <a:latin typeface="Arial" panose="020B0604020202020204" pitchFamily="34" charset="0"/>
              <a:cs typeface="Arial" panose="020B0604020202020204" pitchFamily="34" charset="0"/>
            </a:endParaRPr>
          </a:p>
        </p:txBody>
      </p:sp>
      <p:sp>
        <p:nvSpPr>
          <p:cNvPr id="3" name="PA-矩形 1">
            <a:extLst>
              <a:ext uri="{FF2B5EF4-FFF2-40B4-BE49-F238E27FC236}">
                <a16:creationId xmlns:a16="http://schemas.microsoft.com/office/drawing/2014/main" id="{8DC89D99-3686-4ED6-B5A7-0C0C9A007846}"/>
              </a:ext>
            </a:extLst>
          </p:cNvPr>
          <p:cNvSpPr/>
          <p:nvPr>
            <p:custDataLst>
              <p:tags r:id="rId2"/>
            </p:custDataLst>
          </p:nvPr>
        </p:nvSpPr>
        <p:spPr>
          <a:xfrm>
            <a:off x="2985847" y="3727848"/>
            <a:ext cx="6220306" cy="1938992"/>
          </a:xfrm>
          <a:prstGeom prst="rect">
            <a:avLst/>
          </a:prstGeom>
        </p:spPr>
        <p:txBody>
          <a:bodyPr wrap="square">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Hongfei Li</a:t>
            </a:r>
          </a:p>
          <a:p>
            <a:pPr algn="ctr"/>
            <a:r>
              <a:rPr lang="en-US"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https://hongfei-business.com/</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University of Connecticut</a:t>
            </a:r>
          </a:p>
          <a:p>
            <a:pPr algn="ctr"/>
            <a:r>
              <a:rPr lang="en-US" sz="2000" dirty="0">
                <a:solidFill>
                  <a:schemeClr val="bg1"/>
                </a:solidFill>
                <a:latin typeface="Times New Roman" panose="02020603050405020304" pitchFamily="18" charset="0"/>
                <a:cs typeface="Times New Roman" panose="02020603050405020304" pitchFamily="18" charset="0"/>
              </a:rPr>
              <a:t>Department of Operations and Information Management </a:t>
            </a:r>
          </a:p>
          <a:p>
            <a:pPr algn="ctr"/>
            <a:r>
              <a:rPr lang="en-US" sz="2000" dirty="0">
                <a:solidFill>
                  <a:schemeClr val="bg1"/>
                </a:solidFill>
                <a:latin typeface="Times New Roman" panose="02020603050405020304" pitchFamily="18" charset="0"/>
                <a:cs typeface="Times New Roman" panose="02020603050405020304" pitchFamily="18" charset="0"/>
              </a:rPr>
              <a:t>School of Business</a:t>
            </a:r>
          </a:p>
          <a:p>
            <a:pPr algn="ctr"/>
            <a:r>
              <a:rPr lang="en-US" sz="2000" dirty="0">
                <a:solidFill>
                  <a:schemeClr val="bg1"/>
                </a:solidFill>
                <a:latin typeface="Times New Roman" panose="02020603050405020304" pitchFamily="18" charset="0"/>
                <a:cs typeface="Times New Roman" panose="02020603050405020304" pitchFamily="18" charset="0"/>
              </a:rPr>
              <a:t>Email: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hongfei.li@uconn.edu</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88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graphicFrame>
        <p:nvGraphicFramePr>
          <p:cNvPr id="3" name="Table 2">
            <a:extLst>
              <a:ext uri="{FF2B5EF4-FFF2-40B4-BE49-F238E27FC236}">
                <a16:creationId xmlns:a16="http://schemas.microsoft.com/office/drawing/2014/main" id="{0A5BC2E7-2A18-4239-8A6F-37C43C321D04}"/>
              </a:ext>
            </a:extLst>
          </p:cNvPr>
          <p:cNvGraphicFramePr>
            <a:graphicFrameLocks noGrp="1"/>
          </p:cNvGraphicFramePr>
          <p:nvPr>
            <p:extLst>
              <p:ext uri="{D42A27DB-BD31-4B8C-83A1-F6EECF244321}">
                <p14:modId xmlns:p14="http://schemas.microsoft.com/office/powerpoint/2010/main" val="3675587769"/>
              </p:ext>
            </p:extLst>
          </p:nvPr>
        </p:nvGraphicFramePr>
        <p:xfrm>
          <a:off x="1042764" y="956371"/>
          <a:ext cx="9847510" cy="1725763"/>
        </p:xfrm>
        <a:graphic>
          <a:graphicData uri="http://schemas.openxmlformats.org/drawingml/2006/table">
            <a:tbl>
              <a:tblPr firstRow="1" firstCol="1" bandRow="1">
                <a:tableStyleId>{073A0DAA-6AF3-43AB-8588-CEC1D06C72B9}</a:tableStyleId>
              </a:tblPr>
              <a:tblGrid>
                <a:gridCol w="4923755">
                  <a:extLst>
                    <a:ext uri="{9D8B030D-6E8A-4147-A177-3AD203B41FA5}">
                      <a16:colId xmlns:a16="http://schemas.microsoft.com/office/drawing/2014/main" val="564007816"/>
                    </a:ext>
                  </a:extLst>
                </a:gridCol>
                <a:gridCol w="4923755">
                  <a:extLst>
                    <a:ext uri="{9D8B030D-6E8A-4147-A177-3AD203B41FA5}">
                      <a16:colId xmlns:a16="http://schemas.microsoft.com/office/drawing/2014/main" val="3543769002"/>
                    </a:ext>
                  </a:extLst>
                </a:gridCol>
              </a:tblGrid>
              <a:tr h="872755">
                <a:tc>
                  <a:txBody>
                    <a:bodyPr/>
                    <a:lstStyle/>
                    <a:p>
                      <a:pPr marL="0" marR="0">
                        <a:lnSpc>
                          <a:spcPct val="107000"/>
                        </a:lnSpc>
                        <a:spcBef>
                          <a:spcPts val="0"/>
                        </a:spcBef>
                        <a:spcAft>
                          <a:spcPts val="0"/>
                        </a:spcAft>
                      </a:pPr>
                      <a:r>
                        <a:rPr lang="en-US" sz="2700">
                          <a:effectLst/>
                        </a:rPr>
                        <a:t>Programming Language</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Integrated Development Environment (IDE)</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1538288879"/>
                  </a:ext>
                </a:extLst>
              </a:tr>
              <a:tr h="426504">
                <a:tc>
                  <a:txBody>
                    <a:bodyPr/>
                    <a:lstStyle/>
                    <a:p>
                      <a:pPr marL="0" marR="0">
                        <a:lnSpc>
                          <a:spcPct val="107000"/>
                        </a:lnSpc>
                        <a:spcBef>
                          <a:spcPts val="0"/>
                        </a:spcBef>
                        <a:spcAft>
                          <a:spcPts val="0"/>
                        </a:spcAft>
                      </a:pPr>
                      <a:r>
                        <a:rPr lang="en-US" sz="2700">
                          <a:effectLst/>
                        </a:rPr>
                        <a:t>R</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a:effectLst/>
                        </a:rPr>
                        <a:t>RStudio</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15102537"/>
                  </a:ext>
                </a:extLst>
              </a:tr>
              <a:tr h="426504">
                <a:tc>
                  <a:txBody>
                    <a:bodyPr/>
                    <a:lstStyle/>
                    <a:p>
                      <a:pPr marL="0" marR="0">
                        <a:lnSpc>
                          <a:spcPct val="107000"/>
                        </a:lnSpc>
                        <a:spcBef>
                          <a:spcPts val="0"/>
                        </a:spcBef>
                        <a:spcAft>
                          <a:spcPts val="0"/>
                        </a:spcAft>
                      </a:pPr>
                      <a:r>
                        <a:rPr lang="en-US" sz="2700">
                          <a:effectLst/>
                        </a:rPr>
                        <a:t>Python</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Spyder, PyCharm, …</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92096860"/>
                  </a:ext>
                </a:extLst>
              </a:tr>
            </a:tbl>
          </a:graphicData>
        </a:graphic>
      </p:graphicFrame>
      <p:sp>
        <p:nvSpPr>
          <p:cNvPr id="5" name="TextBox 4">
            <a:extLst>
              <a:ext uri="{FF2B5EF4-FFF2-40B4-BE49-F238E27FC236}">
                <a16:creationId xmlns:a16="http://schemas.microsoft.com/office/drawing/2014/main" id="{C3FA7228-E8B0-4DDD-BEDC-AC5911F16A10}"/>
              </a:ext>
            </a:extLst>
          </p:cNvPr>
          <p:cNvSpPr txBox="1"/>
          <p:nvPr/>
        </p:nvSpPr>
        <p:spPr>
          <a:xfrm>
            <a:off x="1042764" y="2862630"/>
            <a:ext cx="102348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R, you should first install Python, the programming language, then install an IDE.</a:t>
            </a:r>
          </a:p>
          <a:p>
            <a:pPr marL="285750" indent="-285750">
              <a:buFont typeface="Arial" panose="020B0604020202020204" pitchFamily="34" charset="0"/>
              <a:buChar char="•"/>
            </a:pPr>
            <a:r>
              <a:rPr lang="en-US" dirty="0"/>
              <a:t>When choosing an IDE for R, RStudio definitely dominates. However, for Python, we have many options. I recommend Spyder and PyCharm. The interface of Spyder looks like RStudio. If you are familiar with R and you are a beginner of Python, Spyder is strongly recommended.</a:t>
            </a:r>
          </a:p>
          <a:p>
            <a:pPr marL="285750" indent="-285750">
              <a:buFont typeface="Arial" panose="020B0604020202020204" pitchFamily="34" charset="0"/>
              <a:buChar char="•"/>
            </a:pPr>
            <a:r>
              <a:rPr lang="en-US" dirty="0"/>
              <a:t>To install Spyder, you need to go to: </a:t>
            </a:r>
            <a:r>
              <a:rPr lang="en-US" dirty="0">
                <a:hlinkClick r:id="rId3"/>
              </a:rPr>
              <a:t>https://www.anaconda.com/distribution/</a:t>
            </a:r>
            <a:r>
              <a:rPr lang="en-US" dirty="0"/>
              <a:t>, install Anaconda, Spyder will be automatically included</a:t>
            </a:r>
          </a:p>
          <a:p>
            <a:pPr marL="285750" indent="-285750">
              <a:buFont typeface="Arial" panose="020B0604020202020204" pitchFamily="34" charset="0"/>
              <a:buChar char="•"/>
            </a:pPr>
            <a:r>
              <a:rPr lang="en-US" dirty="0"/>
              <a:t>Installing external libraries. (Corresponding to R: </a:t>
            </a:r>
            <a:r>
              <a:rPr lang="en-US" dirty="0" err="1"/>
              <a:t>install.package</a:t>
            </a:r>
            <a:r>
              <a:rPr lang="en-US" dirty="0"/>
              <a:t>(“…”))</a:t>
            </a:r>
          </a:p>
          <a:p>
            <a:pPr marL="742950" lvl="1" indent="-285750">
              <a:buFont typeface="Arial" panose="020B0604020202020204" pitchFamily="34" charset="0"/>
              <a:buChar char="•"/>
            </a:pPr>
            <a:r>
              <a:rPr lang="en-US" dirty="0"/>
              <a:t>Using Spyder, under </a:t>
            </a:r>
            <a:r>
              <a:rPr lang="en-US" dirty="0" err="1"/>
              <a:t>IPython</a:t>
            </a:r>
            <a:r>
              <a:rPr lang="en-US" dirty="0"/>
              <a:t> console</a:t>
            </a:r>
          </a:p>
          <a:p>
            <a:pPr marL="1200150" lvl="2" indent="-285750">
              <a:buFont typeface="Arial" panose="020B0604020202020204" pitchFamily="34" charset="0"/>
              <a:buChar char="•"/>
            </a:pPr>
            <a:r>
              <a:rPr lang="en-US" dirty="0" err="1"/>
              <a:t>BeautifulSoup</a:t>
            </a:r>
            <a:r>
              <a:rPr lang="en-US" dirty="0"/>
              <a:t>: pip install beautifulsoup4</a:t>
            </a:r>
          </a:p>
          <a:p>
            <a:pPr marL="1200150" lvl="2" indent="-285750">
              <a:buFont typeface="Arial" panose="020B0604020202020204" pitchFamily="34" charset="0"/>
              <a:buChar char="•"/>
            </a:pPr>
            <a:r>
              <a:rPr lang="en-US" dirty="0"/>
              <a:t>Requests: pip install requests</a:t>
            </a:r>
          </a:p>
          <a:p>
            <a:pPr marL="285750" indent="-285750">
              <a:buFont typeface="Arial" panose="020B0604020202020204" pitchFamily="34" charset="0"/>
              <a:buChar char="•"/>
            </a:pPr>
            <a:r>
              <a:rPr lang="en-US" dirty="0"/>
              <a:t>To import an external package: import … (Corresponding to R: library(…))</a:t>
            </a:r>
          </a:p>
        </p:txBody>
      </p:sp>
    </p:spTree>
    <p:extLst>
      <p:ext uri="{BB962C8B-B14F-4D97-AF65-F5344CB8AC3E}">
        <p14:creationId xmlns:p14="http://schemas.microsoft.com/office/powerpoint/2010/main" val="272178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5" name="TextBox 4">
            <a:extLst>
              <a:ext uri="{FF2B5EF4-FFF2-40B4-BE49-F238E27FC236}">
                <a16:creationId xmlns:a16="http://schemas.microsoft.com/office/drawing/2014/main" id="{C3FA7228-E8B0-4DDD-BEDC-AC5911F16A10}"/>
              </a:ext>
            </a:extLst>
          </p:cNvPr>
          <p:cNvSpPr txBox="1"/>
          <p:nvPr/>
        </p:nvSpPr>
        <p:spPr>
          <a:xfrm>
            <a:off x="823286" y="956371"/>
            <a:ext cx="102348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one-hour lecture is a brief introduction to web-scraping. We aim at providing you a start point for web-scraping. Due to the time limit, we are unable to provide you many details. However, web-scraping is not designed as a course in most universities so most people learn it by themselves, because it is more about hands-on practice and different websites may require totally different strategies to scrape.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am trying to show you what to do when facing a web-scraping problem but not how to do, for which you should learn by yourselves. The sample codes I shared can offer you pretty much intuition on how to start web-scraping.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this lecture, you will know:</a:t>
            </a:r>
          </a:p>
          <a:p>
            <a:pPr marL="742950" lvl="1" indent="-285750">
              <a:buFont typeface="Arial" panose="020B0604020202020204" pitchFamily="34" charset="0"/>
              <a:buChar char="•"/>
            </a:pPr>
            <a:r>
              <a:rPr lang="en-US" dirty="0"/>
              <a:t>Basic tools for web-scraping (regular expression, </a:t>
            </a:r>
            <a:r>
              <a:rPr lang="en-US" dirty="0" err="1"/>
              <a:t>BeautifulSoup</a:t>
            </a:r>
            <a:r>
              <a:rPr lang="en-US" dirty="0"/>
              <a:t>, XHR, API)</a:t>
            </a:r>
          </a:p>
          <a:p>
            <a:pPr marL="742950" lvl="1" indent="-285750">
              <a:buFont typeface="Arial" panose="020B0604020202020204" pitchFamily="34" charset="0"/>
              <a:buChar char="•"/>
            </a:pPr>
            <a:r>
              <a:rPr lang="en-US" dirty="0"/>
              <a:t>Following the sample codes, you should be able to scrape some simple static webpages, such as IMDB movie, Amazon, University websites, etc.</a:t>
            </a:r>
          </a:p>
          <a:p>
            <a:pPr marL="742950" lvl="1" indent="-285750">
              <a:buFont typeface="Arial" panose="020B0604020202020204" pitchFamily="34" charset="0"/>
              <a:buChar char="•"/>
            </a:pPr>
            <a:r>
              <a:rPr lang="en-US" dirty="0"/>
              <a:t>Avoid traps in web-scraping</a:t>
            </a:r>
          </a:p>
          <a:p>
            <a:pPr marL="742950" lvl="1" indent="-285750">
              <a:buFont typeface="Arial" panose="020B0604020202020204" pitchFamily="34" charset="0"/>
              <a:buChar char="•"/>
            </a:pPr>
            <a:r>
              <a:rPr lang="en-US" dirty="0"/>
              <a:t>What you need to learn in the future for web-scraping</a:t>
            </a:r>
          </a:p>
        </p:txBody>
      </p:sp>
    </p:spTree>
    <p:extLst>
      <p:ext uri="{BB962C8B-B14F-4D97-AF65-F5344CB8AC3E}">
        <p14:creationId xmlns:p14="http://schemas.microsoft.com/office/powerpoint/2010/main" val="15950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10454314" cy="4339650"/>
          </a:xfrm>
          <a:prstGeom prst="rect">
            <a:avLst/>
          </a:prstGeom>
        </p:spPr>
        <p:txBody>
          <a:bodyPr wrap="square">
            <a:spAutoFit/>
          </a:bodyPr>
          <a:lstStyle/>
          <a:p>
            <a:r>
              <a:rPr lang="en-US" sz="1200" b="1" dirty="0">
                <a:solidFill>
                  <a:srgbClr val="000000"/>
                </a:solidFill>
                <a:latin typeface="Courier New" panose="02070309020205020404" pitchFamily="49" charset="0"/>
              </a:rPr>
              <a:t>...</a:t>
            </a:r>
            <a:endParaRPr lang="en-US" sz="1200" dirty="0"/>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"https://www.chicagobooth.edu/faculty/directory/g/veronica-guerrieri"</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"13"</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Veronica </a:t>
            </a:r>
            <a:r>
              <a:rPr lang="en-US" sz="1200" b="1" dirty="0" err="1">
                <a:solidFill>
                  <a:srgbClr val="000000"/>
                </a:solidFill>
                <a:latin typeface="Courier New" panose="02070309020205020404" pitchFamily="49" charset="0"/>
              </a:rPr>
              <a:t>Guerrieri</a:t>
            </a:r>
            <a:endParaRPr lang="en-US" sz="1200" b="1" dirty="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Ronald E. </a:t>
            </a:r>
            <a:r>
              <a:rPr lang="en-US" sz="1200" b="1" dirty="0" err="1">
                <a:solidFill>
                  <a:srgbClr val="000000"/>
                </a:solidFill>
                <a:latin typeface="Courier New" panose="02070309020205020404" pitchFamily="49" charset="0"/>
              </a:rPr>
              <a:t>Tarrson</a:t>
            </a:r>
            <a:r>
              <a:rPr lang="en-US" sz="1200" b="1" dirty="0">
                <a:solidFill>
                  <a:srgbClr val="000000"/>
                </a:solidFill>
                <a:latin typeface="Courier New" panose="02070309020205020404" pitchFamily="49" charset="0"/>
              </a:rPr>
              <a:t> Professor of Economics and Willard Graham Faculty Scholar</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endParaRPr lang="en-US" sz="1200" b="1" dirty="0">
              <a:solidFill>
                <a:srgbClr val="000000"/>
              </a:solidFill>
              <a:effectLst/>
              <a:latin typeface="Courier New" panose="02070309020205020404" pitchFamily="49" charset="0"/>
            </a:endParaRPr>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"https://www.chicagobooth.edu/faculty/directory/g/varun-gupta"</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"14"</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Varun Gupta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Associate Professor of Operations Management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a:t>
            </a:r>
            <a:endParaRPr lang="en-US" sz="12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5092269"/>
            <a:ext cx="10454314" cy="923330"/>
          </a:xfrm>
          <a:prstGeom prst="rect">
            <a:avLst/>
          </a:prstGeom>
        </p:spPr>
        <p:txBody>
          <a:bodyPr wrap="square">
            <a:spAutoFit/>
          </a:bodyPr>
          <a:lstStyle/>
          <a:p>
            <a:pPr marL="285750" indent="-285750">
              <a:buFont typeface="Arial" panose="020B0604020202020204" pitchFamily="34" charset="0"/>
              <a:buChar char="•"/>
            </a:pPr>
            <a:r>
              <a:rPr lang="en-US" dirty="0"/>
              <a:t>The above codes show a sub-section of the HTML source codes of the faculty directory of Booth School of Business, at The University of Chicago (source: </a:t>
            </a:r>
            <a:r>
              <a:rPr lang="en-US" dirty="0">
                <a:hlinkClick r:id="rId3"/>
              </a:rPr>
              <a:t>https://www.chicagobooth.edu/faculty/directory</a:t>
            </a:r>
            <a:r>
              <a:rPr lang="en-US" dirty="0"/>
              <a:t>). I change the source codes a little bit for convenience.</a:t>
            </a:r>
          </a:p>
        </p:txBody>
      </p:sp>
    </p:spTree>
    <p:extLst>
      <p:ext uri="{BB962C8B-B14F-4D97-AF65-F5344CB8AC3E}">
        <p14:creationId xmlns:p14="http://schemas.microsoft.com/office/powerpoint/2010/main" val="289841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347545"/>
            <a:ext cx="10454314"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Suppose we want to collect all faculty member’s information, such as their names, links, and titles.</a:t>
            </a:r>
          </a:p>
          <a:p>
            <a:pPr marL="742950" lvl="1" indent="-285750">
              <a:lnSpc>
                <a:spcPct val="150000"/>
              </a:lnSpc>
              <a:buFont typeface="Arial" panose="020B0604020202020204" pitchFamily="34" charset="0"/>
              <a:buChar char="•"/>
            </a:pPr>
            <a:r>
              <a:rPr lang="en-US" altLang="zh-CN" dirty="0"/>
              <a:t>Ask someone else to do it (outsourcing to a freelancer)</a:t>
            </a:r>
          </a:p>
          <a:p>
            <a:pPr marL="742950" lvl="1" indent="-285750">
              <a:lnSpc>
                <a:spcPct val="150000"/>
              </a:lnSpc>
              <a:buFont typeface="Arial" panose="020B0604020202020204" pitchFamily="34" charset="0"/>
              <a:buChar char="•"/>
            </a:pPr>
            <a:r>
              <a:rPr lang="en-US" dirty="0"/>
              <a:t>Do it by yourself</a:t>
            </a:r>
          </a:p>
        </p:txBody>
      </p:sp>
    </p:spTree>
    <p:extLst>
      <p:ext uri="{BB962C8B-B14F-4D97-AF65-F5344CB8AC3E}">
        <p14:creationId xmlns:p14="http://schemas.microsoft.com/office/powerpoint/2010/main" val="40286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1: Copy and Paste…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545790"/>
            <a:ext cx="10454314" cy="646331"/>
          </a:xfrm>
          <a:prstGeom prst="rect">
            <a:avLst/>
          </a:prstGeom>
        </p:spPr>
        <p:txBody>
          <a:bodyPr wrap="square">
            <a:spAutoFit/>
          </a:bodyPr>
          <a:lstStyle/>
          <a:p>
            <a:pPr marL="285750" indent="-285750">
              <a:buFont typeface="Arial" panose="020B0604020202020204" pitchFamily="34" charset="0"/>
              <a:buChar char="•"/>
            </a:pPr>
            <a:r>
              <a:rPr lang="en-US" dirty="0"/>
              <a:t>Human Copy-Paste: This is a slow and efficient way of scraping data from the web. This involves humans themselves analyzing and copying the data to local storage.</a:t>
            </a:r>
          </a:p>
        </p:txBody>
      </p:sp>
    </p:spTree>
    <p:extLst>
      <p:ext uri="{BB962C8B-B14F-4D97-AF65-F5344CB8AC3E}">
        <p14:creationId xmlns:p14="http://schemas.microsoft.com/office/powerpoint/2010/main" val="26750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8</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68843" y="4347545"/>
            <a:ext cx="10454314" cy="1200329"/>
          </a:xfrm>
          <a:prstGeom prst="rect">
            <a:avLst/>
          </a:prstGeom>
        </p:spPr>
        <p:txBody>
          <a:bodyPr wrap="square">
            <a:spAutoFit/>
          </a:bodyPr>
          <a:lstStyle/>
          <a:p>
            <a:pPr marL="285750" indent="-285750">
              <a:buFont typeface="Arial" panose="020B0604020202020204" pitchFamily="34" charset="0"/>
              <a:buChar char="•"/>
            </a:pPr>
            <a:r>
              <a:rPr lang="en-US" dirty="0"/>
              <a:t>Text pattern matching: using regular expression to match a specific pattern</a:t>
            </a:r>
          </a:p>
          <a:p>
            <a:pPr marL="742950" lvl="1" indent="-285750">
              <a:buFont typeface="Arial" panose="020B0604020202020204" pitchFamily="34" charset="0"/>
              <a:buChar char="•"/>
            </a:pPr>
            <a:r>
              <a:rPr lang="en-US" dirty="0"/>
              <a:t>Regular Expression is a sequence of characters that forms a search pattern.</a:t>
            </a:r>
          </a:p>
          <a:p>
            <a:pPr marL="742950" lvl="1" indent="-285750">
              <a:buFont typeface="Arial" panose="020B0604020202020204" pitchFamily="34" charset="0"/>
              <a:buChar char="•"/>
            </a:pPr>
            <a:r>
              <a:rPr lang="en-US" dirty="0">
                <a:hlinkClick r:id="rId3"/>
              </a:rPr>
              <a:t>Tutorial: https://www.w3schools.com/python/python_regex.asp</a:t>
            </a:r>
            <a:endParaRPr lang="en-US" dirty="0"/>
          </a:p>
          <a:p>
            <a:pPr marL="742950" lvl="1" indent="-285750">
              <a:buFont typeface="Arial" panose="020B0604020202020204" pitchFamily="34" charset="0"/>
              <a:buChar char="•"/>
            </a:pPr>
            <a:r>
              <a:rPr lang="en-US" dirty="0"/>
              <a:t>For example, regular expression can help us </a:t>
            </a:r>
            <a:r>
              <a:rPr lang="en-US" altLang="zh-CN" dirty="0"/>
              <a:t>find all information between “&gt;” and “&lt;/a&gt;”</a:t>
            </a:r>
            <a:endParaRPr lang="en-US" dirty="0"/>
          </a:p>
        </p:txBody>
      </p:sp>
      <p:sp>
        <p:nvSpPr>
          <p:cNvPr id="10" name="Heart 9">
            <a:extLst>
              <a:ext uri="{FF2B5EF4-FFF2-40B4-BE49-F238E27FC236}">
                <a16:creationId xmlns:a16="http://schemas.microsoft.com/office/drawing/2014/main" id="{1CED9C21-9551-4193-BAC8-4BBD0259F614}"/>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30C75891-DA0D-4409-9C22-CA9B1BA1603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69E691B-EC5F-4573-A618-00ECB63D2548}"/>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10" name="Rectangle 2">
            <a:extLst>
              <a:ext uri="{FF2B5EF4-FFF2-40B4-BE49-F238E27FC236}">
                <a16:creationId xmlns:a16="http://schemas.microsoft.com/office/drawing/2014/main" id="{FA161F7A-FFAA-47D6-BD92-1309406ED01B}"/>
              </a:ext>
            </a:extLst>
          </p:cNvPr>
          <p:cNvSpPr>
            <a:spLocks noChangeArrowheads="1"/>
          </p:cNvSpPr>
          <p:nvPr/>
        </p:nvSpPr>
        <p:spPr bwMode="auto">
          <a:xfrm>
            <a:off x="868843" y="833669"/>
            <a:ext cx="1045431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library for regular expression</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HTML source codes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a:t>
            </a:r>
            <a:b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means any character, + means one or more occurrences, the whole sentence means to find all patterns that match anything between "&gt;" and "&lt;/a&gt;"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re.findall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'&gt;.+&lt;/a&gt;'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['&gt; Veronica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Guerrieri</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&lt;/a&gt;'], You need to remove "&gt;" and "&lt;/</a:t>
            </a:r>
            <a:r>
              <a:rPr lang="en-US" altLang="en-US" sz="1600" i="1" dirty="0">
                <a:solidFill>
                  <a:srgbClr val="808080"/>
                </a:solidFill>
                <a:latin typeface="Courier New" panose="02070309020205020404" pitchFamily="49" charset="0"/>
                <a:cs typeface="Courier New" panose="02070309020205020404" pitchFamily="49" charset="0"/>
              </a:rPr>
              <a:t>a&gt;"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4A9AEF9-EFD3-4AB5-B458-AA55FD69FAD0}"/>
              </a:ext>
            </a:extLst>
          </p:cNvPr>
          <p:cNvSpPr txBox="1"/>
          <p:nvPr/>
        </p:nvSpPr>
        <p:spPr>
          <a:xfrm>
            <a:off x="868843" y="3415673"/>
            <a:ext cx="10544783" cy="298543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Panacea: always work, work for any types of text, not just webpage, can work for extremely complicated webpage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you define a pattern, you may easily make mistakes because other contents may also match the pattern you defined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e.g., almost all hyperlink may follow the pattern ‘&lt;a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.*&gt; .*&lt;/a&gt;’, but we only need the link for faculty, not for other things such as an image. The you may need to redefine the pattern as ‘&lt;a href.* id .* &gt; .*&lt;/a&gt;’, but what if some other contents also follow this pattern? The you may need to redefine the pattern again. Finally, you may find the pattern to be very complicated to help you locate to specific contents. However, the website designers are very likely to change their websites periodically…</a:t>
            </a:r>
          </a:p>
          <a:p>
            <a:pPr lvl="1"/>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Sometimes a pattern is hard to define for all elements, especially when the webpage is not well-designed or not well-organized</a:t>
            </a:r>
          </a:p>
          <a:p>
            <a:pPr lvl="1"/>
            <a:r>
              <a:rPr lang="en-US" sz="1200" dirty="0">
                <a:latin typeface="Arial" panose="020B0604020202020204" pitchFamily="34" charset="0"/>
                <a:cs typeface="Arial" panose="020B0604020202020204" pitchFamily="34" charset="0"/>
              </a:rPr>
              <a:t>e.g., the first person’s name is between "&gt;" and "&lt;/a&gt;“, but the next person use another pattern (</a:t>
            </a:r>
            <a:r>
              <a:rPr lang="en-US" sz="1200" dirty="0" err="1">
                <a:latin typeface="Arial" panose="020B0604020202020204" pitchFamily="34" charset="0"/>
                <a:cs typeface="Arial" panose="020B0604020202020204" pitchFamily="34" charset="0"/>
              </a:rPr>
              <a:t>BeautifulSoup</a:t>
            </a:r>
            <a:r>
              <a:rPr lang="en-US" sz="1200" dirty="0">
                <a:latin typeface="Arial" panose="020B0604020202020204" pitchFamily="34" charset="0"/>
                <a:cs typeface="Arial" panose="020B0604020202020204" pitchFamily="34" charset="0"/>
              </a:rPr>
              <a:t> has the same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most flexible but most complicated, need a lot of ex-post clean work, use it when you have no other choice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12" name="Heart 11">
            <a:extLst>
              <a:ext uri="{FF2B5EF4-FFF2-40B4-BE49-F238E27FC236}">
                <a16:creationId xmlns:a16="http://schemas.microsoft.com/office/drawing/2014/main" id="{707C5B24-E5D1-4229-888B-2FDBAB1678B7}"/>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9704F7DC-83C8-434E-83D5-1837F11863A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8AFD1CF3-C7E2-4832-B15F-3F461A3E707D}"/>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8"/>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新品广告的投放、排序与推广</Template>
  <TotalTime>1283</TotalTime>
  <Words>4800</Words>
  <Application>Microsoft Office PowerPoint</Application>
  <PresentationFormat>Widescreen</PresentationFormat>
  <Paragraphs>382</Paragraphs>
  <Slides>23</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Arial</vt:lpstr>
      <vt:lpstr>Arial Rounded MT Bold</vt:lpstr>
      <vt:lpstr>Calibri</vt:lpstr>
      <vt:lpstr>Courier New</vt:lpstr>
      <vt:lpstr>Helvetica</vt:lpstr>
      <vt:lpstr>Segoe UI</vt:lpstr>
      <vt:lpstr>Times New Roman</vt:lpstr>
      <vt:lpstr>Wingdings</vt:lpstr>
      <vt:lpstr>knowledge_master1-3_theme</vt:lpstr>
      <vt:lpstr>1_knowledge_master1-3_theme</vt:lpstr>
      <vt:lpstr>2_knowledge_master1-3_theme</vt:lpstr>
      <vt:lpstr>blue-oakleaf-template</vt:lpstr>
      <vt:lpstr>PowerPoint Presentation</vt:lpstr>
      <vt:lpstr>Before We Start… </vt:lpstr>
      <vt:lpstr>Before We Start… </vt:lpstr>
      <vt:lpstr>Before We Start… </vt:lpstr>
      <vt:lpstr>An Example </vt:lpstr>
      <vt:lpstr>An Example </vt:lpstr>
      <vt:lpstr>Solution 1: Copy and Paste… </vt:lpstr>
      <vt:lpstr>Solution 2: Text pattern matching </vt:lpstr>
      <vt:lpstr>Solution 2: Text pattern matching </vt:lpstr>
      <vt:lpstr>Solution 3: BeautifulSoup </vt:lpstr>
      <vt:lpstr>Solution 3: BeautifulSoup</vt:lpstr>
      <vt:lpstr>XHR </vt:lpstr>
      <vt:lpstr>XHR </vt:lpstr>
      <vt:lpstr>Web API </vt:lpstr>
      <vt:lpstr>A Unique Example: StackOverflow </vt:lpstr>
      <vt:lpstr>Summary </vt:lpstr>
      <vt:lpstr>Prerequisites of Web-scraping</vt:lpstr>
      <vt:lpstr>PowerPoint Presentation</vt:lpstr>
      <vt:lpstr>Suggestions on Learning Web-scraping</vt:lpstr>
      <vt:lpstr>PowerPoint Presentation</vt:lpstr>
      <vt:lpstr>PowerPoint Presentation</vt:lpstr>
      <vt:lpstr>PowerPoint Presentation</vt:lpstr>
      <vt:lpstr>PowerPoint Presentation</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Li, Hongfei</cp:lastModifiedBy>
  <cp:revision>17</cp:revision>
  <cp:lastPrinted>2014-06-19T17:37:58Z</cp:lastPrinted>
  <dcterms:created xsi:type="dcterms:W3CDTF">2012-04-03T15:29:58Z</dcterms:created>
  <dcterms:modified xsi:type="dcterms:W3CDTF">2020-01-14T15:43:46Z</dcterms:modified>
</cp:coreProperties>
</file>