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4"/>
  </p:notesMasterIdLst>
  <p:handoutMasterIdLst>
    <p:handoutMasterId r:id="rId35"/>
  </p:handoutMasterIdLst>
  <p:sldIdLst>
    <p:sldId id="276" r:id="rId2"/>
    <p:sldId id="371" r:id="rId3"/>
    <p:sldId id="377" r:id="rId4"/>
    <p:sldId id="389" r:id="rId5"/>
    <p:sldId id="392" r:id="rId6"/>
    <p:sldId id="393" r:id="rId7"/>
    <p:sldId id="400" r:id="rId8"/>
    <p:sldId id="403" r:id="rId9"/>
    <p:sldId id="394" r:id="rId10"/>
    <p:sldId id="395" r:id="rId11"/>
    <p:sldId id="401" r:id="rId12"/>
    <p:sldId id="382" r:id="rId13"/>
    <p:sldId id="404" r:id="rId14"/>
    <p:sldId id="383" r:id="rId15"/>
    <p:sldId id="396" r:id="rId16"/>
    <p:sldId id="410" r:id="rId17"/>
    <p:sldId id="409" r:id="rId18"/>
    <p:sldId id="415" r:id="rId19"/>
    <p:sldId id="384" r:id="rId20"/>
    <p:sldId id="412" r:id="rId21"/>
    <p:sldId id="413" r:id="rId22"/>
    <p:sldId id="385" r:id="rId23"/>
    <p:sldId id="386" r:id="rId24"/>
    <p:sldId id="387" r:id="rId25"/>
    <p:sldId id="406" r:id="rId26"/>
    <p:sldId id="388" r:id="rId27"/>
    <p:sldId id="407" r:id="rId28"/>
    <p:sldId id="275" r:id="rId29"/>
    <p:sldId id="408" r:id="rId30"/>
    <p:sldId id="397" r:id="rId31"/>
    <p:sldId id="378" r:id="rId32"/>
    <p:sldId id="411" r:id="rId3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7"/>
    <a:srgbClr val="981E32"/>
    <a:srgbClr val="A83A4C"/>
    <a:srgbClr val="57111D"/>
    <a:srgbClr val="001B48"/>
    <a:srgbClr val="A83A3A"/>
    <a:srgbClr val="A5473D"/>
    <a:srgbClr val="9D454B"/>
    <a:srgbClr val="F2F2F2"/>
    <a:srgbClr val="64B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86815" autoAdjust="0"/>
  </p:normalViewPr>
  <p:slideViewPr>
    <p:cSldViewPr>
      <p:cViewPr varScale="1">
        <p:scale>
          <a:sx n="99" d="100"/>
          <a:sy n="99" d="100"/>
        </p:scale>
        <p:origin x="1050" y="72"/>
      </p:cViewPr>
      <p:guideLst>
        <p:guide orient="horz" pos="2160"/>
        <p:guide pos="3840"/>
      </p:guideLst>
    </p:cSldViewPr>
  </p:slideViewPr>
  <p:notesTextViewPr>
    <p:cViewPr>
      <p:scale>
        <a:sx n="1" d="1"/>
        <a:sy n="1" d="1"/>
      </p:scale>
      <p:origin x="0" y="0"/>
    </p:cViewPr>
  </p:notesTextViewPr>
  <p:notesViewPr>
    <p:cSldViewPr>
      <p:cViewPr varScale="1">
        <p:scale>
          <a:sx n="94" d="100"/>
          <a:sy n="94" d="100"/>
        </p:scale>
        <p:origin x="-1770"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Hongfei" userId="a40c84e6-5e39-43b0-bf5a-8db6023e65fb" providerId="ADAL" clId="{0FD7FD73-1DB8-43CA-89AB-A40A81DC157C}"/>
    <pc:docChg chg="undo custSel addSld delSld modSld sldOrd">
      <pc:chgData name="Li, Hongfei" userId="a40c84e6-5e39-43b0-bf5a-8db6023e65fb" providerId="ADAL" clId="{0FD7FD73-1DB8-43CA-89AB-A40A81DC157C}" dt="2019-05-16T13:41:08.307" v="3742"/>
      <pc:docMkLst>
        <pc:docMk/>
      </pc:docMkLst>
      <pc:sldChg chg="modSp">
        <pc:chgData name="Li, Hongfei" userId="a40c84e6-5e39-43b0-bf5a-8db6023e65fb" providerId="ADAL" clId="{0FD7FD73-1DB8-43CA-89AB-A40A81DC157C}" dt="2019-05-15T20:40:42.469" v="1646" actId="2711"/>
        <pc:sldMkLst>
          <pc:docMk/>
          <pc:sldMk cId="1405132307" sldId="275"/>
        </pc:sldMkLst>
        <pc:spChg chg="mod">
          <ac:chgData name="Li, Hongfei" userId="a40c84e6-5e39-43b0-bf5a-8db6023e65fb" providerId="ADAL" clId="{0FD7FD73-1DB8-43CA-89AB-A40A81DC157C}" dt="2019-05-15T20:40:42.469" v="1646" actId="2711"/>
          <ac:spMkLst>
            <pc:docMk/>
            <pc:sldMk cId="1405132307" sldId="275"/>
            <ac:spMk id="2" creationId="{00000000-0000-0000-0000-000000000000}"/>
          </ac:spMkLst>
        </pc:spChg>
      </pc:sldChg>
      <pc:sldChg chg="modSp">
        <pc:chgData name="Li, Hongfei" userId="a40c84e6-5e39-43b0-bf5a-8db6023e65fb" providerId="ADAL" clId="{0FD7FD73-1DB8-43CA-89AB-A40A81DC157C}" dt="2019-05-15T23:22:01.021" v="3626" actId="207"/>
        <pc:sldMkLst>
          <pc:docMk/>
          <pc:sldMk cId="2449412318" sldId="276"/>
        </pc:sldMkLst>
        <pc:spChg chg="mod">
          <ac:chgData name="Li, Hongfei" userId="a40c84e6-5e39-43b0-bf5a-8db6023e65fb" providerId="ADAL" clId="{0FD7FD73-1DB8-43CA-89AB-A40A81DC157C}" dt="2019-05-08T14:21:26.956" v="73" actId="20577"/>
          <ac:spMkLst>
            <pc:docMk/>
            <pc:sldMk cId="2449412318" sldId="276"/>
            <ac:spMk id="5" creationId="{00000000-0000-0000-0000-000000000000}"/>
          </ac:spMkLst>
        </pc:spChg>
        <pc:spChg chg="mod">
          <ac:chgData name="Li, Hongfei" userId="a40c84e6-5e39-43b0-bf5a-8db6023e65fb" providerId="ADAL" clId="{0FD7FD73-1DB8-43CA-89AB-A40A81DC157C}" dt="2019-05-15T23:22:01.021" v="3626" actId="207"/>
          <ac:spMkLst>
            <pc:docMk/>
            <pc:sldMk cId="2449412318" sldId="276"/>
            <ac:spMk id="13" creationId="{00000000-0000-0000-0000-000000000000}"/>
          </ac:spMkLst>
        </pc:spChg>
      </pc:sldChg>
      <pc:sldChg chg="addSp modSp">
        <pc:chgData name="Li, Hongfei" userId="a40c84e6-5e39-43b0-bf5a-8db6023e65fb" providerId="ADAL" clId="{0FD7FD73-1DB8-43CA-89AB-A40A81DC157C}" dt="2019-05-08T15:52:04.287" v="578" actId="20577"/>
        <pc:sldMkLst>
          <pc:docMk/>
          <pc:sldMk cId="3666138758" sldId="371"/>
        </pc:sldMkLst>
        <pc:spChg chg="add mod">
          <ac:chgData name="Li, Hongfei" userId="a40c84e6-5e39-43b0-bf5a-8db6023e65fb" providerId="ADAL" clId="{0FD7FD73-1DB8-43CA-89AB-A40A81DC157C}" dt="2019-05-08T15:51:37.076" v="566" actId="14100"/>
          <ac:spMkLst>
            <pc:docMk/>
            <pc:sldMk cId="3666138758" sldId="371"/>
            <ac:spMk id="2" creationId="{3A705843-552A-4DF2-930C-F688BDFCC1EB}"/>
          </ac:spMkLst>
        </pc:spChg>
        <pc:spChg chg="mod">
          <ac:chgData name="Li, Hongfei" userId="a40c84e6-5e39-43b0-bf5a-8db6023e65fb" providerId="ADAL" clId="{0FD7FD73-1DB8-43CA-89AB-A40A81DC157C}" dt="2019-05-08T15:52:04.287" v="578" actId="20577"/>
          <ac:spMkLst>
            <pc:docMk/>
            <pc:sldMk cId="3666138758" sldId="371"/>
            <ac:spMk id="8" creationId="{00000000-0000-0000-0000-000000000000}"/>
          </ac:spMkLst>
        </pc:spChg>
      </pc:sldChg>
      <pc:sldChg chg="modSp ord modNotesTx">
        <pc:chgData name="Li, Hongfei" userId="a40c84e6-5e39-43b0-bf5a-8db6023e65fb" providerId="ADAL" clId="{0FD7FD73-1DB8-43CA-89AB-A40A81DC157C}" dt="2019-05-08T15:54:08.203" v="629"/>
        <pc:sldMkLst>
          <pc:docMk/>
          <pc:sldMk cId="3971216662" sldId="377"/>
        </pc:sldMkLst>
        <pc:spChg chg="mod">
          <ac:chgData name="Li, Hongfei" userId="a40c84e6-5e39-43b0-bf5a-8db6023e65fb" providerId="ADAL" clId="{0FD7FD73-1DB8-43CA-89AB-A40A81DC157C}" dt="2019-05-08T15:54:08.203" v="629"/>
          <ac:spMkLst>
            <pc:docMk/>
            <pc:sldMk cId="3971216662" sldId="377"/>
            <ac:spMk id="2" creationId="{00000000-0000-0000-0000-000000000000}"/>
          </ac:spMkLst>
        </pc:spChg>
        <pc:spChg chg="mod">
          <ac:chgData name="Li, Hongfei" userId="a40c84e6-5e39-43b0-bf5a-8db6023e65fb" providerId="ADAL" clId="{0FD7FD73-1DB8-43CA-89AB-A40A81DC157C}" dt="2019-05-08T15:49:30.804" v="459" actId="2711"/>
          <ac:spMkLst>
            <pc:docMk/>
            <pc:sldMk cId="3971216662" sldId="377"/>
            <ac:spMk id="11" creationId="{00000000-0000-0000-0000-000000000000}"/>
          </ac:spMkLst>
        </pc:spChg>
        <pc:spChg chg="mod">
          <ac:chgData name="Li, Hongfei" userId="a40c84e6-5e39-43b0-bf5a-8db6023e65fb" providerId="ADAL" clId="{0FD7FD73-1DB8-43CA-89AB-A40A81DC157C}" dt="2019-05-08T15:49:51.239" v="491" actId="1076"/>
          <ac:spMkLst>
            <pc:docMk/>
            <pc:sldMk cId="3971216662" sldId="377"/>
            <ac:spMk id="12" creationId="{00000000-0000-0000-0000-000000000000}"/>
          </ac:spMkLst>
        </pc:spChg>
        <pc:picChg chg="mod">
          <ac:chgData name="Li, Hongfei" userId="a40c84e6-5e39-43b0-bf5a-8db6023e65fb" providerId="ADAL" clId="{0FD7FD73-1DB8-43CA-89AB-A40A81DC157C}" dt="2019-05-08T15:49:08.252" v="455" actId="1076"/>
          <ac:picMkLst>
            <pc:docMk/>
            <pc:sldMk cId="3971216662" sldId="377"/>
            <ac:picMk id="9" creationId="{00000000-0000-0000-0000-000000000000}"/>
          </ac:picMkLst>
        </pc:picChg>
        <pc:picChg chg="mod">
          <ac:chgData name="Li, Hongfei" userId="a40c84e6-5e39-43b0-bf5a-8db6023e65fb" providerId="ADAL" clId="{0FD7FD73-1DB8-43CA-89AB-A40A81DC157C}" dt="2019-05-08T15:49:13.611" v="457" actId="1076"/>
          <ac:picMkLst>
            <pc:docMk/>
            <pc:sldMk cId="3971216662" sldId="377"/>
            <ac:picMk id="10" creationId="{00000000-0000-0000-0000-000000000000}"/>
          </ac:picMkLst>
        </pc:picChg>
      </pc:sldChg>
      <pc:sldChg chg="addSp delSp modSp ord">
        <pc:chgData name="Li, Hongfei" userId="a40c84e6-5e39-43b0-bf5a-8db6023e65fb" providerId="ADAL" clId="{0FD7FD73-1DB8-43CA-89AB-A40A81DC157C}" dt="2019-05-12T14:09:30.625" v="1471"/>
        <pc:sldMkLst>
          <pc:docMk/>
          <pc:sldMk cId="3296773494" sldId="378"/>
        </pc:sldMkLst>
        <pc:spChg chg="del mod">
          <ac:chgData name="Li, Hongfei" userId="a40c84e6-5e39-43b0-bf5a-8db6023e65fb" providerId="ADAL" clId="{0FD7FD73-1DB8-43CA-89AB-A40A81DC157C}" dt="2019-05-11T21:36:38.188" v="1073" actId="478"/>
          <ac:spMkLst>
            <pc:docMk/>
            <pc:sldMk cId="3296773494" sldId="378"/>
            <ac:spMk id="2" creationId="{00000000-0000-0000-0000-000000000000}"/>
          </ac:spMkLst>
        </pc:spChg>
        <pc:spChg chg="del">
          <ac:chgData name="Li, Hongfei" userId="a40c84e6-5e39-43b0-bf5a-8db6023e65fb" providerId="ADAL" clId="{0FD7FD73-1DB8-43CA-89AB-A40A81DC157C}" dt="2019-05-11T21:36:29.843" v="1071" actId="478"/>
          <ac:spMkLst>
            <pc:docMk/>
            <pc:sldMk cId="3296773494" sldId="378"/>
            <ac:spMk id="6" creationId="{27BB94A3-4C57-43D9-8E70-5C639606E243}"/>
          </ac:spMkLst>
        </pc:spChg>
        <pc:spChg chg="add del">
          <ac:chgData name="Li, Hongfei" userId="a40c84e6-5e39-43b0-bf5a-8db6023e65fb" providerId="ADAL" clId="{0FD7FD73-1DB8-43CA-89AB-A40A81DC157C}" dt="2019-05-11T21:31:24.312" v="844"/>
          <ac:spMkLst>
            <pc:docMk/>
            <pc:sldMk cId="3296773494" sldId="378"/>
            <ac:spMk id="7" creationId="{67BDFED7-1E56-4344-80A9-09DCF3495BD5}"/>
          </ac:spMkLst>
        </pc:spChg>
        <pc:spChg chg="add del mod">
          <ac:chgData name="Li, Hongfei" userId="a40c84e6-5e39-43b0-bf5a-8db6023e65fb" providerId="ADAL" clId="{0FD7FD73-1DB8-43CA-89AB-A40A81DC157C}" dt="2019-05-11T21:31:35.854" v="850" actId="478"/>
          <ac:spMkLst>
            <pc:docMk/>
            <pc:sldMk cId="3296773494" sldId="378"/>
            <ac:spMk id="10" creationId="{C2431770-1D5C-4537-B812-47E3DA8F493B}"/>
          </ac:spMkLst>
        </pc:spChg>
        <pc:spChg chg="add del mod">
          <ac:chgData name="Li, Hongfei" userId="a40c84e6-5e39-43b0-bf5a-8db6023e65fb" providerId="ADAL" clId="{0FD7FD73-1DB8-43CA-89AB-A40A81DC157C}" dt="2019-05-11T21:36:46.789" v="1075" actId="478"/>
          <ac:spMkLst>
            <pc:docMk/>
            <pc:sldMk cId="3296773494" sldId="378"/>
            <ac:spMk id="14" creationId="{85B926A2-6461-4B70-BF59-A835264C1C99}"/>
          </ac:spMkLst>
        </pc:spChg>
        <pc:spChg chg="add mod">
          <ac:chgData name="Li, Hongfei" userId="a40c84e6-5e39-43b0-bf5a-8db6023e65fb" providerId="ADAL" clId="{0FD7FD73-1DB8-43CA-89AB-A40A81DC157C}" dt="2019-05-11T21:37:54.412" v="1093" actId="1076"/>
          <ac:spMkLst>
            <pc:docMk/>
            <pc:sldMk cId="3296773494" sldId="378"/>
            <ac:spMk id="15" creationId="{124949F8-8D22-46E0-A1FE-DDBA3B38A2CF}"/>
          </ac:spMkLst>
        </pc:spChg>
        <pc:spChg chg="add">
          <ac:chgData name="Li, Hongfei" userId="a40c84e6-5e39-43b0-bf5a-8db6023e65fb" providerId="ADAL" clId="{0FD7FD73-1DB8-43CA-89AB-A40A81DC157C}" dt="2019-05-11T21:36:30.049" v="1072"/>
          <ac:spMkLst>
            <pc:docMk/>
            <pc:sldMk cId="3296773494" sldId="378"/>
            <ac:spMk id="16" creationId="{8C7E0D1F-3540-4CA1-934B-2C5B3C16F612}"/>
          </ac:spMkLst>
        </pc:spChg>
        <pc:spChg chg="add mod">
          <ac:chgData name="Li, Hongfei" userId="a40c84e6-5e39-43b0-bf5a-8db6023e65fb" providerId="ADAL" clId="{0FD7FD73-1DB8-43CA-89AB-A40A81DC157C}" dt="2019-05-11T21:36:44" v="1074"/>
          <ac:spMkLst>
            <pc:docMk/>
            <pc:sldMk cId="3296773494" sldId="378"/>
            <ac:spMk id="18" creationId="{FB8EF4FF-D252-4D03-8208-1963E02E46BC}"/>
          </ac:spMkLst>
        </pc:spChg>
        <pc:graphicFrameChg chg="add del">
          <ac:chgData name="Li, Hongfei" userId="a40c84e6-5e39-43b0-bf5a-8db6023e65fb" providerId="ADAL" clId="{0FD7FD73-1DB8-43CA-89AB-A40A81DC157C}" dt="2019-05-11T21:31:24.312" v="844"/>
          <ac:graphicFrameMkLst>
            <pc:docMk/>
            <pc:sldMk cId="3296773494" sldId="378"/>
            <ac:graphicFrameMk id="3" creationId="{53DA3C42-9A3D-4978-BA17-50E848898D75}"/>
          </ac:graphicFrameMkLst>
        </pc:graphicFrameChg>
        <pc:graphicFrameChg chg="add del mod">
          <ac:chgData name="Li, Hongfei" userId="a40c84e6-5e39-43b0-bf5a-8db6023e65fb" providerId="ADAL" clId="{0FD7FD73-1DB8-43CA-89AB-A40A81DC157C}" dt="2019-05-11T21:31:35.854" v="850" actId="478"/>
          <ac:graphicFrameMkLst>
            <pc:docMk/>
            <pc:sldMk cId="3296773494" sldId="378"/>
            <ac:graphicFrameMk id="8" creationId="{9C168670-E5E3-42D1-9076-4E2EF1281FDC}"/>
          </ac:graphicFrameMkLst>
        </pc:graphicFrameChg>
        <pc:graphicFrameChg chg="del">
          <ac:chgData name="Li, Hongfei" userId="a40c84e6-5e39-43b0-bf5a-8db6023e65fb" providerId="ADAL" clId="{0FD7FD73-1DB8-43CA-89AB-A40A81DC157C}" dt="2019-05-11T21:31:09.048" v="841" actId="478"/>
          <ac:graphicFrameMkLst>
            <pc:docMk/>
            <pc:sldMk cId="3296773494" sldId="378"/>
            <ac:graphicFrameMk id="9" creationId="{00000000-0000-0000-0000-000000000000}"/>
          </ac:graphicFrameMkLst>
        </pc:graphicFrameChg>
        <pc:graphicFrameChg chg="del">
          <ac:chgData name="Li, Hongfei" userId="a40c84e6-5e39-43b0-bf5a-8db6023e65fb" providerId="ADAL" clId="{0FD7FD73-1DB8-43CA-89AB-A40A81DC157C}" dt="2019-05-11T21:31:10.821" v="842" actId="478"/>
          <ac:graphicFrameMkLst>
            <pc:docMk/>
            <pc:sldMk cId="3296773494" sldId="378"/>
            <ac:graphicFrameMk id="11" creationId="{00000000-0000-0000-0000-000000000000}"/>
          </ac:graphicFrameMkLst>
        </pc:graphicFrameChg>
        <pc:graphicFrameChg chg="add del">
          <ac:chgData name="Li, Hongfei" userId="a40c84e6-5e39-43b0-bf5a-8db6023e65fb" providerId="ADAL" clId="{0FD7FD73-1DB8-43CA-89AB-A40A81DC157C}" dt="2019-05-11T21:31:51.076" v="856"/>
          <ac:graphicFrameMkLst>
            <pc:docMk/>
            <pc:sldMk cId="3296773494" sldId="378"/>
            <ac:graphicFrameMk id="12" creationId="{E15664A8-181B-4CAE-97B2-2EDE17932679}"/>
          </ac:graphicFrameMkLst>
        </pc:graphicFrameChg>
        <pc:graphicFrameChg chg="add mod">
          <ac:chgData name="Li, Hongfei" userId="a40c84e6-5e39-43b0-bf5a-8db6023e65fb" providerId="ADAL" clId="{0FD7FD73-1DB8-43CA-89AB-A40A81DC157C}" dt="2019-05-11T21:37:51.595" v="1092" actId="1076"/>
          <ac:graphicFrameMkLst>
            <pc:docMk/>
            <pc:sldMk cId="3296773494" sldId="378"/>
            <ac:graphicFrameMk id="13" creationId="{373DD01E-3C1E-4041-869C-7AB42EC4EFD7}"/>
          </ac:graphicFrameMkLst>
        </pc:graphicFrameChg>
      </pc:sldChg>
      <pc:sldChg chg="addSp delSp modSp ord">
        <pc:chgData name="Li, Hongfei" userId="a40c84e6-5e39-43b0-bf5a-8db6023e65fb" providerId="ADAL" clId="{0FD7FD73-1DB8-43CA-89AB-A40A81DC157C}" dt="2019-05-15T22:37:10.427" v="3456" actId="113"/>
        <pc:sldMkLst>
          <pc:docMk/>
          <pc:sldMk cId="2055899881" sldId="382"/>
        </pc:sldMkLst>
        <pc:spChg chg="mod">
          <ac:chgData name="Li, Hongfei" userId="a40c84e6-5e39-43b0-bf5a-8db6023e65fb" providerId="ADAL" clId="{0FD7FD73-1DB8-43CA-89AB-A40A81DC157C}" dt="2019-05-15T22:37:10.427" v="3456" actId="113"/>
          <ac:spMkLst>
            <pc:docMk/>
            <pc:sldMk cId="2055899881" sldId="382"/>
            <ac:spMk id="2" creationId="{00000000-0000-0000-0000-000000000000}"/>
          </ac:spMkLst>
        </pc:spChg>
        <pc:spChg chg="add mod">
          <ac:chgData name="Li, Hongfei" userId="a40c84e6-5e39-43b0-bf5a-8db6023e65fb" providerId="ADAL" clId="{0FD7FD73-1DB8-43CA-89AB-A40A81DC157C}" dt="2019-05-12T14:06:00.935" v="1446" actId="14100"/>
          <ac:spMkLst>
            <pc:docMk/>
            <pc:sldMk cId="2055899881" sldId="382"/>
            <ac:spMk id="3" creationId="{C6165275-A7BD-4D30-9862-6C3E177FECE5}"/>
          </ac:spMkLst>
        </pc:spChg>
        <pc:spChg chg="add del">
          <ac:chgData name="Li, Hongfei" userId="a40c84e6-5e39-43b0-bf5a-8db6023e65fb" providerId="ADAL" clId="{0FD7FD73-1DB8-43CA-89AB-A40A81DC157C}" dt="2019-05-12T14:06:22.496" v="1452"/>
          <ac:spMkLst>
            <pc:docMk/>
            <pc:sldMk cId="2055899881" sldId="382"/>
            <ac:spMk id="7" creationId="{936DD430-BDDB-4FE2-A5F5-206FDF7EE7B3}"/>
          </ac:spMkLst>
        </pc:spChg>
        <pc:spChg chg="add mod">
          <ac:chgData name="Li, Hongfei" userId="a40c84e6-5e39-43b0-bf5a-8db6023e65fb" providerId="ADAL" clId="{0FD7FD73-1DB8-43CA-89AB-A40A81DC157C}" dt="2019-05-15T22:37:03.901" v="3455" actId="20577"/>
          <ac:spMkLst>
            <pc:docMk/>
            <pc:sldMk cId="2055899881" sldId="382"/>
            <ac:spMk id="10" creationId="{8740A8EA-4455-498E-8879-B3222DAAA65A}"/>
          </ac:spMkLst>
        </pc:spChg>
        <pc:graphicFrameChg chg="del">
          <ac:chgData name="Li, Hongfei" userId="a40c84e6-5e39-43b0-bf5a-8db6023e65fb" providerId="ADAL" clId="{0FD7FD73-1DB8-43CA-89AB-A40A81DC157C}" dt="2019-05-12T14:05:05.729" v="1438" actId="478"/>
          <ac:graphicFrameMkLst>
            <pc:docMk/>
            <pc:sldMk cId="2055899881" sldId="382"/>
            <ac:graphicFrameMk id="9" creationId="{00000000-0000-0000-0000-000000000000}"/>
          </ac:graphicFrameMkLst>
        </pc:graphicFrameChg>
        <pc:picChg chg="del">
          <ac:chgData name="Li, Hongfei" userId="a40c84e6-5e39-43b0-bf5a-8db6023e65fb" providerId="ADAL" clId="{0FD7FD73-1DB8-43CA-89AB-A40A81DC157C}" dt="2019-05-12T14:05:06.232" v="1439" actId="478"/>
          <ac:picMkLst>
            <pc:docMk/>
            <pc:sldMk cId="2055899881" sldId="382"/>
            <ac:picMk id="13" creationId="{00000000-0000-0000-0000-000000000000}"/>
          </ac:picMkLst>
        </pc:picChg>
      </pc:sldChg>
      <pc:sldChg chg="addSp delSp modSp ord">
        <pc:chgData name="Li, Hongfei" userId="a40c84e6-5e39-43b0-bf5a-8db6023e65fb" providerId="ADAL" clId="{0FD7FD73-1DB8-43CA-89AB-A40A81DC157C}" dt="2019-05-15T21:50:01.928" v="2660" actId="6549"/>
        <pc:sldMkLst>
          <pc:docMk/>
          <pc:sldMk cId="4016806221" sldId="383"/>
        </pc:sldMkLst>
        <pc:spChg chg="mod">
          <ac:chgData name="Li, Hongfei" userId="a40c84e6-5e39-43b0-bf5a-8db6023e65fb" providerId="ADAL" clId="{0FD7FD73-1DB8-43CA-89AB-A40A81DC157C}" dt="2019-05-15T21:36:17.759" v="2140" actId="2711"/>
          <ac:spMkLst>
            <pc:docMk/>
            <pc:sldMk cId="4016806221" sldId="383"/>
            <ac:spMk id="2" creationId="{00000000-0000-0000-0000-000000000000}"/>
          </ac:spMkLst>
        </pc:spChg>
        <pc:spChg chg="add mod">
          <ac:chgData name="Li, Hongfei" userId="a40c84e6-5e39-43b0-bf5a-8db6023e65fb" providerId="ADAL" clId="{0FD7FD73-1DB8-43CA-89AB-A40A81DC157C}" dt="2019-05-15T21:50:01.928" v="2660" actId="6549"/>
          <ac:spMkLst>
            <pc:docMk/>
            <pc:sldMk cId="4016806221" sldId="383"/>
            <ac:spMk id="3" creationId="{A81E6912-3EB8-4B73-AFFB-C716BE9B7B51}"/>
          </ac:spMkLst>
        </pc:spChg>
        <pc:spChg chg="add del mod">
          <ac:chgData name="Li, Hongfei" userId="a40c84e6-5e39-43b0-bf5a-8db6023e65fb" providerId="ADAL" clId="{0FD7FD73-1DB8-43CA-89AB-A40A81DC157C}" dt="2019-05-15T21:38:41.309" v="2172"/>
          <ac:spMkLst>
            <pc:docMk/>
            <pc:sldMk cId="4016806221" sldId="383"/>
            <ac:spMk id="7" creationId="{20B10CE8-3134-47DD-BE1F-186FCB5BFDF0}"/>
          </ac:spMkLst>
        </pc:spChg>
        <pc:spChg chg="del">
          <ac:chgData name="Li, Hongfei" userId="a40c84e6-5e39-43b0-bf5a-8db6023e65fb" providerId="ADAL" clId="{0FD7FD73-1DB8-43CA-89AB-A40A81DC157C}" dt="2019-05-15T21:40:30.695" v="2213" actId="478"/>
          <ac:spMkLst>
            <pc:docMk/>
            <pc:sldMk cId="4016806221" sldId="383"/>
            <ac:spMk id="10" creationId="{00000000-0000-0000-0000-000000000000}"/>
          </ac:spMkLst>
        </pc:spChg>
        <pc:graphicFrameChg chg="del modGraphic">
          <ac:chgData name="Li, Hongfei" userId="a40c84e6-5e39-43b0-bf5a-8db6023e65fb" providerId="ADAL" clId="{0FD7FD73-1DB8-43CA-89AB-A40A81DC157C}" dt="2019-05-12T14:17:34.904" v="1599" actId="478"/>
          <ac:graphicFrameMkLst>
            <pc:docMk/>
            <pc:sldMk cId="4016806221" sldId="383"/>
            <ac:graphicFrameMk id="7" creationId="{00000000-0000-0000-0000-000000000000}"/>
          </ac:graphicFrameMkLst>
        </pc:graphicFrameChg>
      </pc:sldChg>
      <pc:sldChg chg="addSp delSp modSp">
        <pc:chgData name="Li, Hongfei" userId="a40c84e6-5e39-43b0-bf5a-8db6023e65fb" providerId="ADAL" clId="{0FD7FD73-1DB8-43CA-89AB-A40A81DC157C}" dt="2019-05-15T22:32:40.285" v="3127"/>
        <pc:sldMkLst>
          <pc:docMk/>
          <pc:sldMk cId="2710987647" sldId="384"/>
        </pc:sldMkLst>
        <pc:spChg chg="mod">
          <ac:chgData name="Li, Hongfei" userId="a40c84e6-5e39-43b0-bf5a-8db6023e65fb" providerId="ADAL" clId="{0FD7FD73-1DB8-43CA-89AB-A40A81DC157C}" dt="2019-05-15T22:32:40.285" v="3127"/>
          <ac:spMkLst>
            <pc:docMk/>
            <pc:sldMk cId="2710987647" sldId="384"/>
            <ac:spMk id="2" creationId="{00000000-0000-0000-0000-000000000000}"/>
          </ac:spMkLst>
        </pc:spChg>
        <pc:picChg chg="add mod">
          <ac:chgData name="Li, Hongfei" userId="a40c84e6-5e39-43b0-bf5a-8db6023e65fb" providerId="ADAL" clId="{0FD7FD73-1DB8-43CA-89AB-A40A81DC157C}" dt="2019-05-15T22:26:29.901" v="2923" actId="1076"/>
          <ac:picMkLst>
            <pc:docMk/>
            <pc:sldMk cId="2710987647" sldId="384"/>
            <ac:picMk id="7" creationId="{A3B1881D-B76D-47E2-9FE8-2A95E5BB4FE3}"/>
          </ac:picMkLst>
        </pc:picChg>
        <pc:picChg chg="del">
          <ac:chgData name="Li, Hongfei" userId="a40c84e6-5e39-43b0-bf5a-8db6023e65fb" providerId="ADAL" clId="{0FD7FD73-1DB8-43CA-89AB-A40A81DC157C}" dt="2019-05-12T14:19:12.616" v="1617" actId="478"/>
          <ac:picMkLst>
            <pc:docMk/>
            <pc:sldMk cId="2710987647" sldId="384"/>
            <ac:picMk id="8" creationId="{00000000-0000-0000-0000-000000000000}"/>
          </ac:picMkLst>
        </pc:picChg>
      </pc:sldChg>
      <pc:sldChg chg="addSp delSp modSp">
        <pc:chgData name="Li, Hongfei" userId="a40c84e6-5e39-43b0-bf5a-8db6023e65fb" providerId="ADAL" clId="{0FD7FD73-1DB8-43CA-89AB-A40A81DC157C}" dt="2019-05-15T22:32:05.245" v="3102" actId="404"/>
        <pc:sldMkLst>
          <pc:docMk/>
          <pc:sldMk cId="1378122639" sldId="385"/>
        </pc:sldMkLst>
        <pc:spChg chg="mod">
          <ac:chgData name="Li, Hongfei" userId="a40c84e6-5e39-43b0-bf5a-8db6023e65fb" providerId="ADAL" clId="{0FD7FD73-1DB8-43CA-89AB-A40A81DC157C}" dt="2019-05-15T22:32:05.245" v="3102" actId="404"/>
          <ac:spMkLst>
            <pc:docMk/>
            <pc:sldMk cId="1378122639" sldId="385"/>
            <ac:spMk id="2" creationId="{00000000-0000-0000-0000-000000000000}"/>
          </ac:spMkLst>
        </pc:spChg>
        <pc:picChg chg="del">
          <ac:chgData name="Li, Hongfei" userId="a40c84e6-5e39-43b0-bf5a-8db6023e65fb" providerId="ADAL" clId="{0FD7FD73-1DB8-43CA-89AB-A40A81DC157C}" dt="2019-05-12T14:20:04.095" v="1623" actId="478"/>
          <ac:picMkLst>
            <pc:docMk/>
            <pc:sldMk cId="1378122639" sldId="385"/>
            <ac:picMk id="7" creationId="{00000000-0000-0000-0000-000000000000}"/>
          </ac:picMkLst>
        </pc:picChg>
        <pc:picChg chg="add mod">
          <ac:chgData name="Li, Hongfei" userId="a40c84e6-5e39-43b0-bf5a-8db6023e65fb" providerId="ADAL" clId="{0FD7FD73-1DB8-43CA-89AB-A40A81DC157C}" dt="2019-05-12T14:20:11.622" v="1627" actId="1076"/>
          <ac:picMkLst>
            <pc:docMk/>
            <pc:sldMk cId="1378122639" sldId="385"/>
            <ac:picMk id="8" creationId="{9B69973B-A8D9-4070-9275-2234391126F0}"/>
          </ac:picMkLst>
        </pc:picChg>
      </pc:sldChg>
      <pc:sldChg chg="addSp delSp modSp">
        <pc:chgData name="Li, Hongfei" userId="a40c84e6-5e39-43b0-bf5a-8db6023e65fb" providerId="ADAL" clId="{0FD7FD73-1DB8-43CA-89AB-A40A81DC157C}" dt="2019-05-15T22:32:00.330" v="3099" actId="404"/>
        <pc:sldMkLst>
          <pc:docMk/>
          <pc:sldMk cId="4192464857" sldId="386"/>
        </pc:sldMkLst>
        <pc:spChg chg="mod">
          <ac:chgData name="Li, Hongfei" userId="a40c84e6-5e39-43b0-bf5a-8db6023e65fb" providerId="ADAL" clId="{0FD7FD73-1DB8-43CA-89AB-A40A81DC157C}" dt="2019-05-15T22:32:00.330" v="3099" actId="404"/>
          <ac:spMkLst>
            <pc:docMk/>
            <pc:sldMk cId="4192464857" sldId="386"/>
            <ac:spMk id="2" creationId="{00000000-0000-0000-0000-000000000000}"/>
          </ac:spMkLst>
        </pc:spChg>
        <pc:picChg chg="del">
          <ac:chgData name="Li, Hongfei" userId="a40c84e6-5e39-43b0-bf5a-8db6023e65fb" providerId="ADAL" clId="{0FD7FD73-1DB8-43CA-89AB-A40A81DC157C}" dt="2019-05-12T14:20:21.462" v="1628" actId="478"/>
          <ac:picMkLst>
            <pc:docMk/>
            <pc:sldMk cId="4192464857" sldId="386"/>
            <ac:picMk id="7" creationId="{00000000-0000-0000-0000-000000000000}"/>
          </ac:picMkLst>
        </pc:picChg>
        <pc:picChg chg="add">
          <ac:chgData name="Li, Hongfei" userId="a40c84e6-5e39-43b0-bf5a-8db6023e65fb" providerId="ADAL" clId="{0FD7FD73-1DB8-43CA-89AB-A40A81DC157C}" dt="2019-05-12T14:20:21.745" v="1629"/>
          <ac:picMkLst>
            <pc:docMk/>
            <pc:sldMk cId="4192464857" sldId="386"/>
            <ac:picMk id="8" creationId="{A009DF89-ED7D-4094-90A7-D76648BE846C}"/>
          </ac:picMkLst>
        </pc:picChg>
      </pc:sldChg>
      <pc:sldChg chg="addSp delSp modSp">
        <pc:chgData name="Li, Hongfei" userId="a40c84e6-5e39-43b0-bf5a-8db6023e65fb" providerId="ADAL" clId="{0FD7FD73-1DB8-43CA-89AB-A40A81DC157C}" dt="2019-05-15T22:32:19.531" v="3123" actId="20577"/>
        <pc:sldMkLst>
          <pc:docMk/>
          <pc:sldMk cId="2557444882" sldId="387"/>
        </pc:sldMkLst>
        <pc:spChg chg="mod">
          <ac:chgData name="Li, Hongfei" userId="a40c84e6-5e39-43b0-bf5a-8db6023e65fb" providerId="ADAL" clId="{0FD7FD73-1DB8-43CA-89AB-A40A81DC157C}" dt="2019-05-15T22:32:19.531" v="3123" actId="20577"/>
          <ac:spMkLst>
            <pc:docMk/>
            <pc:sldMk cId="2557444882" sldId="387"/>
            <ac:spMk id="2" creationId="{00000000-0000-0000-0000-000000000000}"/>
          </ac:spMkLst>
        </pc:spChg>
        <pc:picChg chg="del">
          <ac:chgData name="Li, Hongfei" userId="a40c84e6-5e39-43b0-bf5a-8db6023e65fb" providerId="ADAL" clId="{0FD7FD73-1DB8-43CA-89AB-A40A81DC157C}" dt="2019-05-12T14:20:31.505" v="1631" actId="478"/>
          <ac:picMkLst>
            <pc:docMk/>
            <pc:sldMk cId="2557444882" sldId="387"/>
            <ac:picMk id="7" creationId="{00000000-0000-0000-0000-000000000000}"/>
          </ac:picMkLst>
        </pc:picChg>
        <pc:picChg chg="add">
          <ac:chgData name="Li, Hongfei" userId="a40c84e6-5e39-43b0-bf5a-8db6023e65fb" providerId="ADAL" clId="{0FD7FD73-1DB8-43CA-89AB-A40A81DC157C}" dt="2019-05-12T14:20:28.685" v="1630"/>
          <ac:picMkLst>
            <pc:docMk/>
            <pc:sldMk cId="2557444882" sldId="387"/>
            <ac:picMk id="8" creationId="{ADD6B0A5-C218-4230-9810-36C22694DB89}"/>
          </ac:picMkLst>
        </pc:picChg>
      </pc:sldChg>
      <pc:sldChg chg="addSp delSp modSp">
        <pc:chgData name="Li, Hongfei" userId="a40c84e6-5e39-43b0-bf5a-8db6023e65fb" providerId="ADAL" clId="{0FD7FD73-1DB8-43CA-89AB-A40A81DC157C}" dt="2019-05-15T20:44:41.760" v="1683" actId="1076"/>
        <pc:sldMkLst>
          <pc:docMk/>
          <pc:sldMk cId="481524276" sldId="388"/>
        </pc:sldMkLst>
        <pc:spChg chg="mod">
          <ac:chgData name="Li, Hongfei" userId="a40c84e6-5e39-43b0-bf5a-8db6023e65fb" providerId="ADAL" clId="{0FD7FD73-1DB8-43CA-89AB-A40A81DC157C}" dt="2019-05-15T20:43:00.714" v="1662" actId="2711"/>
          <ac:spMkLst>
            <pc:docMk/>
            <pc:sldMk cId="481524276" sldId="388"/>
            <ac:spMk id="2" creationId="{00000000-0000-0000-0000-000000000000}"/>
          </ac:spMkLst>
        </pc:spChg>
        <pc:spChg chg="del">
          <ac:chgData name="Li, Hongfei" userId="a40c84e6-5e39-43b0-bf5a-8db6023e65fb" providerId="ADAL" clId="{0FD7FD73-1DB8-43CA-89AB-A40A81DC157C}" dt="2019-05-15T20:42:20.849" v="1647" actId="478"/>
          <ac:spMkLst>
            <pc:docMk/>
            <pc:sldMk cId="481524276" sldId="388"/>
            <ac:spMk id="3" creationId="{00000000-0000-0000-0000-000000000000}"/>
          </ac:spMkLst>
        </pc:spChg>
        <pc:spChg chg="add del">
          <ac:chgData name="Li, Hongfei" userId="a40c84e6-5e39-43b0-bf5a-8db6023e65fb" providerId="ADAL" clId="{0FD7FD73-1DB8-43CA-89AB-A40A81DC157C}" dt="2019-05-15T20:42:25.619" v="1649"/>
          <ac:spMkLst>
            <pc:docMk/>
            <pc:sldMk cId="481524276" sldId="388"/>
            <ac:spMk id="7" creationId="{03EEFA01-5FF3-4977-B462-6E34F099FDD5}"/>
          </ac:spMkLst>
        </pc:spChg>
        <pc:spChg chg="add mod">
          <ac:chgData name="Li, Hongfei" userId="a40c84e6-5e39-43b0-bf5a-8db6023e65fb" providerId="ADAL" clId="{0FD7FD73-1DB8-43CA-89AB-A40A81DC157C}" dt="2019-05-15T20:44:41.760" v="1683" actId="1076"/>
          <ac:spMkLst>
            <pc:docMk/>
            <pc:sldMk cId="481524276" sldId="388"/>
            <ac:spMk id="8" creationId="{59B0FEDD-A931-4983-AFC0-709D50F3B519}"/>
          </ac:spMkLst>
        </pc:spChg>
      </pc:sldChg>
      <pc:sldChg chg="addSp delSp modSp add ord">
        <pc:chgData name="Li, Hongfei" userId="a40c84e6-5e39-43b0-bf5a-8db6023e65fb" providerId="ADAL" clId="{0FD7FD73-1DB8-43CA-89AB-A40A81DC157C}" dt="2019-05-12T02:41:34.480" v="1296" actId="1076"/>
        <pc:sldMkLst>
          <pc:docMk/>
          <pc:sldMk cId="2780742172" sldId="389"/>
        </pc:sldMkLst>
        <pc:spChg chg="add mod">
          <ac:chgData name="Li, Hongfei" userId="a40c84e6-5e39-43b0-bf5a-8db6023e65fb" providerId="ADAL" clId="{0FD7FD73-1DB8-43CA-89AB-A40A81DC157C}" dt="2019-05-08T15:55:28.946" v="653" actId="1076"/>
          <ac:spMkLst>
            <pc:docMk/>
            <pc:sldMk cId="2780742172" sldId="389"/>
            <ac:spMk id="2" creationId="{79288478-3E9C-443B-B574-9197877AC0F7}"/>
          </ac:spMkLst>
        </pc:spChg>
        <pc:spChg chg="add del mod">
          <ac:chgData name="Li, Hongfei" userId="a40c84e6-5e39-43b0-bf5a-8db6023e65fb" providerId="ADAL" clId="{0FD7FD73-1DB8-43CA-89AB-A40A81DC157C}" dt="2019-05-08T16:00:36.307" v="690" actId="478"/>
          <ac:spMkLst>
            <pc:docMk/>
            <pc:sldMk cId="2780742172" sldId="389"/>
            <ac:spMk id="7" creationId="{ECC1B1D2-05B9-406C-99A9-7330E1F2A5D4}"/>
          </ac:spMkLst>
        </pc:spChg>
        <pc:spChg chg="mod">
          <ac:chgData name="Li, Hongfei" userId="a40c84e6-5e39-43b0-bf5a-8db6023e65fb" providerId="ADAL" clId="{0FD7FD73-1DB8-43CA-89AB-A40A81DC157C}" dt="2019-05-12T02:41:34.480" v="1296" actId="1076"/>
          <ac:spMkLst>
            <pc:docMk/>
            <pc:sldMk cId="2780742172" sldId="389"/>
            <ac:spMk id="8" creationId="{00000000-0000-0000-0000-000000000000}"/>
          </ac:spMkLst>
        </pc:spChg>
        <pc:spChg chg="add del mod">
          <ac:chgData name="Li, Hongfei" userId="a40c84e6-5e39-43b0-bf5a-8db6023e65fb" providerId="ADAL" clId="{0FD7FD73-1DB8-43CA-89AB-A40A81DC157C}" dt="2019-05-08T16:00:36.307" v="690" actId="478"/>
          <ac:spMkLst>
            <pc:docMk/>
            <pc:sldMk cId="2780742172" sldId="389"/>
            <ac:spMk id="9" creationId="{ABCAEA1B-D349-4EF2-B113-BDA4157B00E0}"/>
          </ac:spMkLst>
        </pc:spChg>
        <pc:spChg chg="add del mod">
          <ac:chgData name="Li, Hongfei" userId="a40c84e6-5e39-43b0-bf5a-8db6023e65fb" providerId="ADAL" clId="{0FD7FD73-1DB8-43CA-89AB-A40A81DC157C}" dt="2019-05-08T16:00:36.307" v="690" actId="478"/>
          <ac:spMkLst>
            <pc:docMk/>
            <pc:sldMk cId="2780742172" sldId="389"/>
            <ac:spMk id="10" creationId="{B0536107-524A-41EE-A6A7-DA61D06694E9}"/>
          </ac:spMkLst>
        </pc:spChg>
        <pc:picChg chg="add mod">
          <ac:chgData name="Li, Hongfei" userId="a40c84e6-5e39-43b0-bf5a-8db6023e65fb" providerId="ADAL" clId="{0FD7FD73-1DB8-43CA-89AB-A40A81DC157C}" dt="2019-05-08T15:54:27.114" v="637" actId="1076"/>
          <ac:picMkLst>
            <pc:docMk/>
            <pc:sldMk cId="2780742172" sldId="389"/>
            <ac:picMk id="5" creationId="{16F3FD5F-CAED-4DDB-A58D-83C405D483B7}"/>
          </ac:picMkLst>
        </pc:picChg>
      </pc:sldChg>
      <pc:sldChg chg="addSp delSp modSp add">
        <pc:chgData name="Li, Hongfei" userId="a40c84e6-5e39-43b0-bf5a-8db6023e65fb" providerId="ADAL" clId="{0FD7FD73-1DB8-43CA-89AB-A40A81DC157C}" dt="2019-05-12T14:01:46.954" v="1382" actId="6549"/>
        <pc:sldMkLst>
          <pc:docMk/>
          <pc:sldMk cId="3673810341" sldId="392"/>
        </pc:sldMkLst>
        <pc:spChg chg="mod">
          <ac:chgData name="Li, Hongfei" userId="a40c84e6-5e39-43b0-bf5a-8db6023e65fb" providerId="ADAL" clId="{0FD7FD73-1DB8-43CA-89AB-A40A81DC157C}" dt="2019-05-12T02:41:50.789" v="1298" actId="1076"/>
          <ac:spMkLst>
            <pc:docMk/>
            <pc:sldMk cId="3673810341" sldId="392"/>
            <ac:spMk id="2" creationId="{79288478-3E9C-443B-B574-9197877AC0F7}"/>
          </ac:spMkLst>
        </pc:spChg>
        <pc:spChg chg="add mod">
          <ac:chgData name="Li, Hongfei" userId="a40c84e6-5e39-43b0-bf5a-8db6023e65fb" providerId="ADAL" clId="{0FD7FD73-1DB8-43CA-89AB-A40A81DC157C}" dt="2019-05-12T14:01:46.954" v="1382" actId="6549"/>
          <ac:spMkLst>
            <pc:docMk/>
            <pc:sldMk cId="3673810341" sldId="392"/>
            <ac:spMk id="3" creationId="{E3974ECB-C396-436D-AB3A-9CF45264B260}"/>
          </ac:spMkLst>
        </pc:spChg>
        <pc:spChg chg="mod">
          <ac:chgData name="Li, Hongfei" userId="a40c84e6-5e39-43b0-bf5a-8db6023e65fb" providerId="ADAL" clId="{0FD7FD73-1DB8-43CA-89AB-A40A81DC157C}" dt="2019-05-12T02:29:03.889" v="1163" actId="1076"/>
          <ac:spMkLst>
            <pc:docMk/>
            <pc:sldMk cId="3673810341" sldId="392"/>
            <ac:spMk id="6" creationId="{27BB94A3-4C57-43D9-8E70-5C639606E243}"/>
          </ac:spMkLst>
        </pc:spChg>
        <pc:spChg chg="add mod">
          <ac:chgData name="Li, Hongfei" userId="a40c84e6-5e39-43b0-bf5a-8db6023e65fb" providerId="ADAL" clId="{0FD7FD73-1DB8-43CA-89AB-A40A81DC157C}" dt="2019-05-12T02:41:53.211" v="1299" actId="1076"/>
          <ac:spMkLst>
            <pc:docMk/>
            <pc:sldMk cId="3673810341" sldId="392"/>
            <ac:spMk id="7" creationId="{90EC77D3-CAF0-4F99-B045-355F584E954D}"/>
          </ac:spMkLst>
        </pc:spChg>
        <pc:spChg chg="mod">
          <ac:chgData name="Li, Hongfei" userId="a40c84e6-5e39-43b0-bf5a-8db6023e65fb" providerId="ADAL" clId="{0FD7FD73-1DB8-43CA-89AB-A40A81DC157C}" dt="2019-05-12T02:29:43.729" v="1206" actId="20577"/>
          <ac:spMkLst>
            <pc:docMk/>
            <pc:sldMk cId="3673810341" sldId="392"/>
            <ac:spMk id="8" creationId="{00000000-0000-0000-0000-000000000000}"/>
          </ac:spMkLst>
        </pc:spChg>
        <pc:picChg chg="del">
          <ac:chgData name="Li, Hongfei" userId="a40c84e6-5e39-43b0-bf5a-8db6023e65fb" providerId="ADAL" clId="{0FD7FD73-1DB8-43CA-89AB-A40A81DC157C}" dt="2019-05-11T20:52:50.955" v="721" actId="478"/>
          <ac:picMkLst>
            <pc:docMk/>
            <pc:sldMk cId="3673810341" sldId="392"/>
            <ac:picMk id="5" creationId="{16F3FD5F-CAED-4DDB-A58D-83C405D483B7}"/>
          </ac:picMkLst>
        </pc:picChg>
      </pc:sldChg>
      <pc:sldChg chg="addSp delSp modSp add ord">
        <pc:chgData name="Li, Hongfei" userId="a40c84e6-5e39-43b0-bf5a-8db6023e65fb" providerId="ADAL" clId="{0FD7FD73-1DB8-43CA-89AB-A40A81DC157C}" dt="2019-05-15T20:39:31.295" v="1645" actId="1036"/>
        <pc:sldMkLst>
          <pc:docMk/>
          <pc:sldMk cId="475134598" sldId="393"/>
        </pc:sldMkLst>
        <pc:spChg chg="mod">
          <ac:chgData name="Li, Hongfei" userId="a40c84e6-5e39-43b0-bf5a-8db6023e65fb" providerId="ADAL" clId="{0FD7FD73-1DB8-43CA-89AB-A40A81DC157C}" dt="2019-05-11T20:58:54.434" v="763" actId="20577"/>
          <ac:spMkLst>
            <pc:docMk/>
            <pc:sldMk cId="475134598" sldId="393"/>
            <ac:spMk id="2" creationId="{79288478-3E9C-443B-B574-9197877AC0F7}"/>
          </ac:spMkLst>
        </pc:spChg>
        <pc:spChg chg="add del mod">
          <ac:chgData name="Li, Hongfei" userId="a40c84e6-5e39-43b0-bf5a-8db6023e65fb" providerId="ADAL" clId="{0FD7FD73-1DB8-43CA-89AB-A40A81DC157C}" dt="2019-05-11T20:58:21.514" v="752" actId="478"/>
          <ac:spMkLst>
            <pc:docMk/>
            <pc:sldMk cId="475134598" sldId="393"/>
            <ac:spMk id="3" creationId="{92D74ED1-4187-4FF0-AE14-5EE1AF0BFB54}"/>
          </ac:spMkLst>
        </pc:spChg>
        <pc:spChg chg="del">
          <ac:chgData name="Li, Hongfei" userId="a40c84e6-5e39-43b0-bf5a-8db6023e65fb" providerId="ADAL" clId="{0FD7FD73-1DB8-43CA-89AB-A40A81DC157C}" dt="2019-05-12T02:28:38.329" v="1157" actId="478"/>
          <ac:spMkLst>
            <pc:docMk/>
            <pc:sldMk cId="475134598" sldId="393"/>
            <ac:spMk id="6" creationId="{27BB94A3-4C57-43D9-8E70-5C639606E243}"/>
          </ac:spMkLst>
        </pc:spChg>
        <pc:spChg chg="mod">
          <ac:chgData name="Li, Hongfei" userId="a40c84e6-5e39-43b0-bf5a-8db6023e65fb" providerId="ADAL" clId="{0FD7FD73-1DB8-43CA-89AB-A40A81DC157C}" dt="2019-05-11T20:59:34.349" v="765" actId="1076"/>
          <ac:spMkLst>
            <pc:docMk/>
            <pc:sldMk cId="475134598" sldId="393"/>
            <ac:spMk id="7" creationId="{ECC1B1D2-05B9-406C-99A9-7330E1F2A5D4}"/>
          </ac:spMkLst>
        </pc:spChg>
        <pc:spChg chg="mod">
          <ac:chgData name="Li, Hongfei" userId="a40c84e6-5e39-43b0-bf5a-8db6023e65fb" providerId="ADAL" clId="{0FD7FD73-1DB8-43CA-89AB-A40A81DC157C}" dt="2019-05-12T02:29:37.257" v="1193" actId="20577"/>
          <ac:spMkLst>
            <pc:docMk/>
            <pc:sldMk cId="475134598" sldId="393"/>
            <ac:spMk id="8" creationId="{00000000-0000-0000-0000-000000000000}"/>
          </ac:spMkLst>
        </pc:spChg>
        <pc:spChg chg="mod">
          <ac:chgData name="Li, Hongfei" userId="a40c84e6-5e39-43b0-bf5a-8db6023e65fb" providerId="ADAL" clId="{0FD7FD73-1DB8-43CA-89AB-A40A81DC157C}" dt="2019-05-11T20:59:21.924" v="764" actId="1076"/>
          <ac:spMkLst>
            <pc:docMk/>
            <pc:sldMk cId="475134598" sldId="393"/>
            <ac:spMk id="9" creationId="{ABCAEA1B-D349-4EF2-B113-BDA4157B00E0}"/>
          </ac:spMkLst>
        </pc:spChg>
        <pc:spChg chg="del mod">
          <ac:chgData name="Li, Hongfei" userId="a40c84e6-5e39-43b0-bf5a-8db6023e65fb" providerId="ADAL" clId="{0FD7FD73-1DB8-43CA-89AB-A40A81DC157C}" dt="2019-05-11T20:58:31.524" v="755" actId="478"/>
          <ac:spMkLst>
            <pc:docMk/>
            <pc:sldMk cId="475134598" sldId="393"/>
            <ac:spMk id="10" creationId="{B0536107-524A-41EE-A6A7-DA61D06694E9}"/>
          </ac:spMkLst>
        </pc:spChg>
        <pc:spChg chg="add mod">
          <ac:chgData name="Li, Hongfei" userId="a40c84e6-5e39-43b0-bf5a-8db6023e65fb" providerId="ADAL" clId="{0FD7FD73-1DB8-43CA-89AB-A40A81DC157C}" dt="2019-05-15T20:39:31.295" v="1645" actId="1036"/>
          <ac:spMkLst>
            <pc:docMk/>
            <pc:sldMk cId="475134598" sldId="393"/>
            <ac:spMk id="11" creationId="{CEDFEADC-14CA-4571-9912-5CDB543AEDEE}"/>
          </ac:spMkLst>
        </pc:spChg>
        <pc:picChg chg="del">
          <ac:chgData name="Li, Hongfei" userId="a40c84e6-5e39-43b0-bf5a-8db6023e65fb" providerId="ADAL" clId="{0FD7FD73-1DB8-43CA-89AB-A40A81DC157C}" dt="2019-05-08T16:00:39.484" v="691" actId="478"/>
          <ac:picMkLst>
            <pc:docMk/>
            <pc:sldMk cId="475134598" sldId="393"/>
            <ac:picMk id="5" creationId="{16F3FD5F-CAED-4DDB-A58D-83C405D483B7}"/>
          </ac:picMkLst>
        </pc:picChg>
      </pc:sldChg>
      <pc:sldChg chg="delSp modSp add">
        <pc:chgData name="Li, Hongfei" userId="a40c84e6-5e39-43b0-bf5a-8db6023e65fb" providerId="ADAL" clId="{0FD7FD73-1DB8-43CA-89AB-A40A81DC157C}" dt="2019-05-12T14:11:22.837" v="1495" actId="1076"/>
        <pc:sldMkLst>
          <pc:docMk/>
          <pc:sldMk cId="2421497844" sldId="394"/>
        </pc:sldMkLst>
        <pc:spChg chg="mod">
          <ac:chgData name="Li, Hongfei" userId="a40c84e6-5e39-43b0-bf5a-8db6023e65fb" providerId="ADAL" clId="{0FD7FD73-1DB8-43CA-89AB-A40A81DC157C}" dt="2019-05-12T14:11:22.837" v="1495" actId="1076"/>
          <ac:spMkLst>
            <pc:docMk/>
            <pc:sldMk cId="2421497844" sldId="394"/>
            <ac:spMk id="2" creationId="{79288478-3E9C-443B-B574-9197877AC0F7}"/>
          </ac:spMkLst>
        </pc:spChg>
        <pc:spChg chg="mod">
          <ac:chgData name="Li, Hongfei" userId="a40c84e6-5e39-43b0-bf5a-8db6023e65fb" providerId="ADAL" clId="{0FD7FD73-1DB8-43CA-89AB-A40A81DC157C}" dt="2019-05-12T02:36:43.672" v="1267"/>
          <ac:spMkLst>
            <pc:docMk/>
            <pc:sldMk cId="2421497844" sldId="394"/>
            <ac:spMk id="6" creationId="{27BB94A3-4C57-43D9-8E70-5C639606E243}"/>
          </ac:spMkLst>
        </pc:spChg>
        <pc:spChg chg="del">
          <ac:chgData name="Li, Hongfei" userId="a40c84e6-5e39-43b0-bf5a-8db6023e65fb" providerId="ADAL" clId="{0FD7FD73-1DB8-43CA-89AB-A40A81DC157C}" dt="2019-05-11T21:01:01.635" v="777" actId="478"/>
          <ac:spMkLst>
            <pc:docMk/>
            <pc:sldMk cId="2421497844" sldId="394"/>
            <ac:spMk id="7" creationId="{ECC1B1D2-05B9-406C-99A9-7330E1F2A5D4}"/>
          </ac:spMkLst>
        </pc:spChg>
        <pc:spChg chg="mod">
          <ac:chgData name="Li, Hongfei" userId="a40c84e6-5e39-43b0-bf5a-8db6023e65fb" providerId="ADAL" clId="{0FD7FD73-1DB8-43CA-89AB-A40A81DC157C}" dt="2019-05-12T14:11:17.190" v="1494" actId="1076"/>
          <ac:spMkLst>
            <pc:docMk/>
            <pc:sldMk cId="2421497844" sldId="394"/>
            <ac:spMk id="8" creationId="{00000000-0000-0000-0000-000000000000}"/>
          </ac:spMkLst>
        </pc:spChg>
        <pc:spChg chg="del">
          <ac:chgData name="Li, Hongfei" userId="a40c84e6-5e39-43b0-bf5a-8db6023e65fb" providerId="ADAL" clId="{0FD7FD73-1DB8-43CA-89AB-A40A81DC157C}" dt="2019-05-11T21:01:03.057" v="778" actId="478"/>
          <ac:spMkLst>
            <pc:docMk/>
            <pc:sldMk cId="2421497844" sldId="394"/>
            <ac:spMk id="9" creationId="{ABCAEA1B-D349-4EF2-B113-BDA4157B00E0}"/>
          </ac:spMkLst>
        </pc:spChg>
      </pc:sldChg>
      <pc:sldChg chg="addSp delSp modSp add">
        <pc:chgData name="Li, Hongfei" userId="a40c84e6-5e39-43b0-bf5a-8db6023e65fb" providerId="ADAL" clId="{0FD7FD73-1DB8-43CA-89AB-A40A81DC157C}" dt="2019-05-12T02:37:29.991" v="1276" actId="1076"/>
        <pc:sldMkLst>
          <pc:docMk/>
          <pc:sldMk cId="2250526825" sldId="395"/>
        </pc:sldMkLst>
        <pc:spChg chg="del">
          <ac:chgData name="Li, Hongfei" userId="a40c84e6-5e39-43b0-bf5a-8db6023e65fb" providerId="ADAL" clId="{0FD7FD73-1DB8-43CA-89AB-A40A81DC157C}" dt="2019-05-11T21:06:34.947" v="836" actId="478"/>
          <ac:spMkLst>
            <pc:docMk/>
            <pc:sldMk cId="2250526825" sldId="395"/>
            <ac:spMk id="2" creationId="{79288478-3E9C-443B-B574-9197877AC0F7}"/>
          </ac:spMkLst>
        </pc:spChg>
        <pc:spChg chg="add del">
          <ac:chgData name="Li, Hongfei" userId="a40c84e6-5e39-43b0-bf5a-8db6023e65fb" providerId="ADAL" clId="{0FD7FD73-1DB8-43CA-89AB-A40A81DC157C}" dt="2019-05-11T21:06:54.707" v="838"/>
          <ac:spMkLst>
            <pc:docMk/>
            <pc:sldMk cId="2250526825" sldId="395"/>
            <ac:spMk id="3" creationId="{20382F1D-53B0-4B10-A65F-09D41B3BA939}"/>
          </ac:spMkLst>
        </pc:spChg>
        <pc:spChg chg="add del">
          <ac:chgData name="Li, Hongfei" userId="a40c84e6-5e39-43b0-bf5a-8db6023e65fb" providerId="ADAL" clId="{0FD7FD73-1DB8-43CA-89AB-A40A81DC157C}" dt="2019-05-11T21:06:54.707" v="838"/>
          <ac:spMkLst>
            <pc:docMk/>
            <pc:sldMk cId="2250526825" sldId="395"/>
            <ac:spMk id="5" creationId="{7B17E198-7332-4846-8BAC-723B98697B08}"/>
          </ac:spMkLst>
        </pc:spChg>
        <pc:spChg chg="mod">
          <ac:chgData name="Li, Hongfei" userId="a40c84e6-5e39-43b0-bf5a-8db6023e65fb" providerId="ADAL" clId="{0FD7FD73-1DB8-43CA-89AB-A40A81DC157C}" dt="2019-05-12T02:36:47.636" v="1268"/>
          <ac:spMkLst>
            <pc:docMk/>
            <pc:sldMk cId="2250526825" sldId="395"/>
            <ac:spMk id="6" creationId="{27BB94A3-4C57-43D9-8E70-5C639606E243}"/>
          </ac:spMkLst>
        </pc:spChg>
        <pc:spChg chg="add del">
          <ac:chgData name="Li, Hongfei" userId="a40c84e6-5e39-43b0-bf5a-8db6023e65fb" providerId="ADAL" clId="{0FD7FD73-1DB8-43CA-89AB-A40A81DC157C}" dt="2019-05-11T21:06:54.707" v="838"/>
          <ac:spMkLst>
            <pc:docMk/>
            <pc:sldMk cId="2250526825" sldId="395"/>
            <ac:spMk id="15" creationId="{58532B39-2827-41B7-8D22-C8BC27ABCE83}"/>
          </ac:spMkLst>
        </pc:spChg>
        <pc:spChg chg="add del">
          <ac:chgData name="Li, Hongfei" userId="a40c84e6-5e39-43b0-bf5a-8db6023e65fb" providerId="ADAL" clId="{0FD7FD73-1DB8-43CA-89AB-A40A81DC157C}" dt="2019-05-11T21:06:54.707" v="838"/>
          <ac:spMkLst>
            <pc:docMk/>
            <pc:sldMk cId="2250526825" sldId="395"/>
            <ac:spMk id="16" creationId="{60BCE648-1D6F-488C-A2A6-6BEFD8F53430}"/>
          </ac:spMkLst>
        </pc:spChg>
        <pc:spChg chg="add del">
          <ac:chgData name="Li, Hongfei" userId="a40c84e6-5e39-43b0-bf5a-8db6023e65fb" providerId="ADAL" clId="{0FD7FD73-1DB8-43CA-89AB-A40A81DC157C}" dt="2019-05-11T21:06:54.707" v="838"/>
          <ac:spMkLst>
            <pc:docMk/>
            <pc:sldMk cId="2250526825" sldId="395"/>
            <ac:spMk id="17" creationId="{87043C67-BFEB-474B-A22C-1585BF8D2FA0}"/>
          </ac:spMkLst>
        </pc:spChg>
        <pc:spChg chg="add del">
          <ac:chgData name="Li, Hongfei" userId="a40c84e6-5e39-43b0-bf5a-8db6023e65fb" providerId="ADAL" clId="{0FD7FD73-1DB8-43CA-89AB-A40A81DC157C}" dt="2019-05-11T21:06:54.707" v="838"/>
          <ac:spMkLst>
            <pc:docMk/>
            <pc:sldMk cId="2250526825" sldId="395"/>
            <ac:spMk id="18" creationId="{2598FA14-1298-40F3-8886-A778FCB0B267}"/>
          </ac:spMkLst>
        </pc:spChg>
        <pc:spChg chg="add del">
          <ac:chgData name="Li, Hongfei" userId="a40c84e6-5e39-43b0-bf5a-8db6023e65fb" providerId="ADAL" clId="{0FD7FD73-1DB8-43CA-89AB-A40A81DC157C}" dt="2019-05-11T21:06:54.707" v="838"/>
          <ac:spMkLst>
            <pc:docMk/>
            <pc:sldMk cId="2250526825" sldId="395"/>
            <ac:spMk id="19" creationId="{28D7C412-F7C7-4DAF-8670-5F9C21D33C02}"/>
          </ac:spMkLst>
        </pc:spChg>
        <pc:spChg chg="add del">
          <ac:chgData name="Li, Hongfei" userId="a40c84e6-5e39-43b0-bf5a-8db6023e65fb" providerId="ADAL" clId="{0FD7FD73-1DB8-43CA-89AB-A40A81DC157C}" dt="2019-05-11T21:06:54.707" v="838"/>
          <ac:spMkLst>
            <pc:docMk/>
            <pc:sldMk cId="2250526825" sldId="395"/>
            <ac:spMk id="20" creationId="{C64BD043-FCCE-4A43-8F64-C9BF2B702A26}"/>
          </ac:spMkLst>
        </pc:spChg>
        <pc:spChg chg="add del">
          <ac:chgData name="Li, Hongfei" userId="a40c84e6-5e39-43b0-bf5a-8db6023e65fb" providerId="ADAL" clId="{0FD7FD73-1DB8-43CA-89AB-A40A81DC157C}" dt="2019-05-12T02:31:08.522" v="1228"/>
          <ac:spMkLst>
            <pc:docMk/>
            <pc:sldMk cId="2250526825" sldId="395"/>
            <ac:spMk id="21" creationId="{FEC164DD-A7B4-48C2-BA28-FC04765C7CCE}"/>
          </ac:spMkLst>
        </pc:spChg>
        <pc:spChg chg="add mod">
          <ac:chgData name="Li, Hongfei" userId="a40c84e6-5e39-43b0-bf5a-8db6023e65fb" providerId="ADAL" clId="{0FD7FD73-1DB8-43CA-89AB-A40A81DC157C}" dt="2019-05-12T02:37:22.399" v="1274" actId="1076"/>
          <ac:spMkLst>
            <pc:docMk/>
            <pc:sldMk cId="2250526825" sldId="395"/>
            <ac:spMk id="22" creationId="{22952E86-D249-4874-8541-A8F097109D7D}"/>
          </ac:spMkLst>
        </pc:spChg>
        <pc:spChg chg="add mod">
          <ac:chgData name="Li, Hongfei" userId="a40c84e6-5e39-43b0-bf5a-8db6023e65fb" providerId="ADAL" clId="{0FD7FD73-1DB8-43CA-89AB-A40A81DC157C}" dt="2019-05-12T02:37:29.991" v="1276" actId="1076"/>
          <ac:spMkLst>
            <pc:docMk/>
            <pc:sldMk cId="2250526825" sldId="395"/>
            <ac:spMk id="23" creationId="{19905FE8-9E89-4035-8E29-FE1C1A71A74E}"/>
          </ac:spMkLst>
        </pc:spChg>
        <pc:spChg chg="add mod">
          <ac:chgData name="Li, Hongfei" userId="a40c84e6-5e39-43b0-bf5a-8db6023e65fb" providerId="ADAL" clId="{0FD7FD73-1DB8-43CA-89AB-A40A81DC157C}" dt="2019-05-12T02:37:25.393" v="1275" actId="1076"/>
          <ac:spMkLst>
            <pc:docMk/>
            <pc:sldMk cId="2250526825" sldId="395"/>
            <ac:spMk id="24" creationId="{044593A1-C950-4731-B485-DDAE801E5D8D}"/>
          </ac:spMkLst>
        </pc:spChg>
        <pc:cxnChg chg="add del">
          <ac:chgData name="Li, Hongfei" userId="a40c84e6-5e39-43b0-bf5a-8db6023e65fb" providerId="ADAL" clId="{0FD7FD73-1DB8-43CA-89AB-A40A81DC157C}" dt="2019-05-11T21:06:54.707" v="838"/>
          <ac:cxnSpMkLst>
            <pc:docMk/>
            <pc:sldMk cId="2250526825" sldId="395"/>
            <ac:cxnSpMk id="7" creationId="{652D8DF2-70CE-40DD-9EF9-E44DA1EB703D}"/>
          </ac:cxnSpMkLst>
        </pc:cxnChg>
        <pc:cxnChg chg="add del">
          <ac:chgData name="Li, Hongfei" userId="a40c84e6-5e39-43b0-bf5a-8db6023e65fb" providerId="ADAL" clId="{0FD7FD73-1DB8-43CA-89AB-A40A81DC157C}" dt="2019-05-11T21:06:54.707" v="838"/>
          <ac:cxnSpMkLst>
            <pc:docMk/>
            <pc:sldMk cId="2250526825" sldId="395"/>
            <ac:cxnSpMk id="9" creationId="{5999AF79-5382-4BF8-AE54-027D2CD09BE6}"/>
          </ac:cxnSpMkLst>
        </pc:cxnChg>
        <pc:cxnChg chg="add del">
          <ac:chgData name="Li, Hongfei" userId="a40c84e6-5e39-43b0-bf5a-8db6023e65fb" providerId="ADAL" clId="{0FD7FD73-1DB8-43CA-89AB-A40A81DC157C}" dt="2019-05-11T21:06:54.707" v="838"/>
          <ac:cxnSpMkLst>
            <pc:docMk/>
            <pc:sldMk cId="2250526825" sldId="395"/>
            <ac:cxnSpMk id="10" creationId="{4E493BB3-E4A1-46B7-A5AE-6648EAAE0DA4}"/>
          </ac:cxnSpMkLst>
        </pc:cxnChg>
        <pc:cxnChg chg="add del">
          <ac:chgData name="Li, Hongfei" userId="a40c84e6-5e39-43b0-bf5a-8db6023e65fb" providerId="ADAL" clId="{0FD7FD73-1DB8-43CA-89AB-A40A81DC157C}" dt="2019-05-11T21:06:54.707" v="838"/>
          <ac:cxnSpMkLst>
            <pc:docMk/>
            <pc:sldMk cId="2250526825" sldId="395"/>
            <ac:cxnSpMk id="11" creationId="{6958FC47-1D5D-4A70-A63F-F5F020335BF2}"/>
          </ac:cxnSpMkLst>
        </pc:cxnChg>
        <pc:cxnChg chg="add del">
          <ac:chgData name="Li, Hongfei" userId="a40c84e6-5e39-43b0-bf5a-8db6023e65fb" providerId="ADAL" clId="{0FD7FD73-1DB8-43CA-89AB-A40A81DC157C}" dt="2019-05-11T21:06:54.707" v="838"/>
          <ac:cxnSpMkLst>
            <pc:docMk/>
            <pc:sldMk cId="2250526825" sldId="395"/>
            <ac:cxnSpMk id="12" creationId="{DF1ECAC1-1278-4A9C-93C4-4E151B80A6DB}"/>
          </ac:cxnSpMkLst>
        </pc:cxnChg>
        <pc:cxnChg chg="add del">
          <ac:chgData name="Li, Hongfei" userId="a40c84e6-5e39-43b0-bf5a-8db6023e65fb" providerId="ADAL" clId="{0FD7FD73-1DB8-43CA-89AB-A40A81DC157C}" dt="2019-05-11T21:06:54.707" v="838"/>
          <ac:cxnSpMkLst>
            <pc:docMk/>
            <pc:sldMk cId="2250526825" sldId="395"/>
            <ac:cxnSpMk id="13" creationId="{17348712-E65E-4284-ADFA-5DAE038E4069}"/>
          </ac:cxnSpMkLst>
        </pc:cxnChg>
        <pc:cxnChg chg="add del">
          <ac:chgData name="Li, Hongfei" userId="a40c84e6-5e39-43b0-bf5a-8db6023e65fb" providerId="ADAL" clId="{0FD7FD73-1DB8-43CA-89AB-A40A81DC157C}" dt="2019-05-11T21:06:54.707" v="838"/>
          <ac:cxnSpMkLst>
            <pc:docMk/>
            <pc:sldMk cId="2250526825" sldId="395"/>
            <ac:cxnSpMk id="14" creationId="{FC72C366-6177-4238-94A8-8F89B25C75A8}"/>
          </ac:cxnSpMkLst>
        </pc:cxnChg>
      </pc:sldChg>
      <pc:sldChg chg="addSp delSp modSp add ord modNotesTx">
        <pc:chgData name="Li, Hongfei" userId="a40c84e6-5e39-43b0-bf5a-8db6023e65fb" providerId="ADAL" clId="{0FD7FD73-1DB8-43CA-89AB-A40A81DC157C}" dt="2019-05-15T21:52:39.432" v="2702" actId="20577"/>
        <pc:sldMkLst>
          <pc:docMk/>
          <pc:sldMk cId="2483757716" sldId="396"/>
        </pc:sldMkLst>
        <pc:spChg chg="mod">
          <ac:chgData name="Li, Hongfei" userId="a40c84e6-5e39-43b0-bf5a-8db6023e65fb" providerId="ADAL" clId="{0FD7FD73-1DB8-43CA-89AB-A40A81DC157C}" dt="2019-05-15T21:41:57.253" v="2270" actId="20577"/>
          <ac:spMkLst>
            <pc:docMk/>
            <pc:sldMk cId="2483757716" sldId="396"/>
            <ac:spMk id="2" creationId="{00000000-0000-0000-0000-000000000000}"/>
          </ac:spMkLst>
        </pc:spChg>
        <pc:spChg chg="add del mod">
          <ac:chgData name="Li, Hongfei" userId="a40c84e6-5e39-43b0-bf5a-8db6023e65fb" providerId="ADAL" clId="{0FD7FD73-1DB8-43CA-89AB-A40A81DC157C}" dt="2019-05-12T14:15:34.546" v="1565" actId="478"/>
          <ac:spMkLst>
            <pc:docMk/>
            <pc:sldMk cId="2483757716" sldId="396"/>
            <ac:spMk id="3" creationId="{96C70780-1FB7-455E-93CE-8ADA03791CCE}"/>
          </ac:spMkLst>
        </pc:spChg>
        <pc:spChg chg="add mod">
          <ac:chgData name="Li, Hongfei" userId="a40c84e6-5e39-43b0-bf5a-8db6023e65fb" providerId="ADAL" clId="{0FD7FD73-1DB8-43CA-89AB-A40A81DC157C}" dt="2019-05-15T21:49:54.025" v="2657" actId="6549"/>
          <ac:spMkLst>
            <pc:docMk/>
            <pc:sldMk cId="2483757716" sldId="396"/>
            <ac:spMk id="3" creationId="{EDC3AA4C-2D75-4810-B292-60E639812372}"/>
          </ac:spMkLst>
        </pc:spChg>
        <pc:spChg chg="mod">
          <ac:chgData name="Li, Hongfei" userId="a40c84e6-5e39-43b0-bf5a-8db6023e65fb" providerId="ADAL" clId="{0FD7FD73-1DB8-43CA-89AB-A40A81DC157C}" dt="2019-05-15T21:42:00.880" v="2272" actId="1076"/>
          <ac:spMkLst>
            <pc:docMk/>
            <pc:sldMk cId="2483757716" sldId="396"/>
            <ac:spMk id="5" creationId="{A5CD1593-1565-4CBA-ABD8-BD0A4F79D040}"/>
          </ac:spMkLst>
        </pc:spChg>
        <pc:spChg chg="add del">
          <ac:chgData name="Li, Hongfei" userId="a40c84e6-5e39-43b0-bf5a-8db6023e65fb" providerId="ADAL" clId="{0FD7FD73-1DB8-43CA-89AB-A40A81DC157C}" dt="2019-05-12T14:16:38.642" v="1582"/>
          <ac:spMkLst>
            <pc:docMk/>
            <pc:sldMk cId="2483757716" sldId="396"/>
            <ac:spMk id="13" creationId="{B9AC5F27-89FD-46F9-8A5A-366338405CA0}"/>
          </ac:spMkLst>
        </pc:spChg>
        <pc:spChg chg="add mod">
          <ac:chgData name="Li, Hongfei" userId="a40c84e6-5e39-43b0-bf5a-8db6023e65fb" providerId="ADAL" clId="{0FD7FD73-1DB8-43CA-89AB-A40A81DC157C}" dt="2019-05-15T21:42:10.428" v="2276" actId="1035"/>
          <ac:spMkLst>
            <pc:docMk/>
            <pc:sldMk cId="2483757716" sldId="396"/>
            <ac:spMk id="14" creationId="{99E22B4F-906B-4972-9946-14FE5B909E76}"/>
          </ac:spMkLst>
        </pc:spChg>
        <pc:spChg chg="add del">
          <ac:chgData name="Li, Hongfei" userId="a40c84e6-5e39-43b0-bf5a-8db6023e65fb" providerId="ADAL" clId="{0FD7FD73-1DB8-43CA-89AB-A40A81DC157C}" dt="2019-05-12T14:17:03.479" v="1591"/>
          <ac:spMkLst>
            <pc:docMk/>
            <pc:sldMk cId="2483757716" sldId="396"/>
            <ac:spMk id="15" creationId="{5C21B860-9376-4C84-B36B-3C67922DED56}"/>
          </ac:spMkLst>
        </pc:spChg>
        <pc:spChg chg="add mod">
          <ac:chgData name="Li, Hongfei" userId="a40c84e6-5e39-43b0-bf5a-8db6023e65fb" providerId="ADAL" clId="{0FD7FD73-1DB8-43CA-89AB-A40A81DC157C}" dt="2019-05-15T21:42:10.428" v="2276" actId="1035"/>
          <ac:spMkLst>
            <pc:docMk/>
            <pc:sldMk cId="2483757716" sldId="396"/>
            <ac:spMk id="16" creationId="{86A9B09C-9A35-4804-9255-010B89A75E3F}"/>
          </ac:spMkLst>
        </pc:spChg>
        <pc:graphicFrameChg chg="add del">
          <ac:chgData name="Li, Hongfei" userId="a40c84e6-5e39-43b0-bf5a-8db6023e65fb" providerId="ADAL" clId="{0FD7FD73-1DB8-43CA-89AB-A40A81DC157C}" dt="2019-05-12T14:16:15.626" v="1573"/>
          <ac:graphicFrameMkLst>
            <pc:docMk/>
            <pc:sldMk cId="2483757716" sldId="396"/>
            <ac:graphicFrameMk id="7" creationId="{100EA45F-0CF1-4D61-BBD9-32DB6BDE348B}"/>
          </ac:graphicFrameMkLst>
        </pc:graphicFrameChg>
        <pc:graphicFrameChg chg="add mod modGraphic">
          <ac:chgData name="Li, Hongfei" userId="a40c84e6-5e39-43b0-bf5a-8db6023e65fb" providerId="ADAL" clId="{0FD7FD73-1DB8-43CA-89AB-A40A81DC157C}" dt="2019-05-15T21:42:14.051" v="2279" actId="1035"/>
          <ac:graphicFrameMkLst>
            <pc:docMk/>
            <pc:sldMk cId="2483757716" sldId="396"/>
            <ac:graphicFrameMk id="8" creationId="{48EA5724-2D15-4E6F-8A1A-A6CC6AB5F669}"/>
          </ac:graphicFrameMkLst>
        </pc:graphicFrameChg>
        <pc:graphicFrameChg chg="del">
          <ac:chgData name="Li, Hongfei" userId="a40c84e6-5e39-43b0-bf5a-8db6023e65fb" providerId="ADAL" clId="{0FD7FD73-1DB8-43CA-89AB-A40A81DC157C}" dt="2019-05-12T02:16:20.781" v="1095" actId="478"/>
          <ac:graphicFrameMkLst>
            <pc:docMk/>
            <pc:sldMk cId="2483757716" sldId="396"/>
            <ac:graphicFrameMk id="9" creationId="{00000000-0000-0000-0000-000000000000}"/>
          </ac:graphicFrameMkLst>
        </pc:graphicFrameChg>
        <pc:graphicFrameChg chg="del mod">
          <ac:chgData name="Li, Hongfei" userId="a40c84e6-5e39-43b0-bf5a-8db6023e65fb" providerId="ADAL" clId="{0FD7FD73-1DB8-43CA-89AB-A40A81DC157C}" dt="2019-05-12T14:16:13.226" v="1571" actId="478"/>
          <ac:graphicFrameMkLst>
            <pc:docMk/>
            <pc:sldMk cId="2483757716" sldId="396"/>
            <ac:graphicFrameMk id="11" creationId="{00000000-0000-0000-0000-000000000000}"/>
          </ac:graphicFrameMkLst>
        </pc:graphicFrameChg>
        <pc:picChg chg="add mod">
          <ac:chgData name="Li, Hongfei" userId="a40c84e6-5e39-43b0-bf5a-8db6023e65fb" providerId="ADAL" clId="{0FD7FD73-1DB8-43CA-89AB-A40A81DC157C}" dt="2019-05-15T21:42:06.126" v="2274" actId="1035"/>
          <ac:picMkLst>
            <pc:docMk/>
            <pc:sldMk cId="2483757716" sldId="396"/>
            <ac:picMk id="10" creationId="{ABD2D403-504D-4ACD-8347-4CD305A88665}"/>
          </ac:picMkLst>
        </pc:picChg>
        <pc:picChg chg="add mod">
          <ac:chgData name="Li, Hongfei" userId="a40c84e6-5e39-43b0-bf5a-8db6023e65fb" providerId="ADAL" clId="{0FD7FD73-1DB8-43CA-89AB-A40A81DC157C}" dt="2019-05-15T21:42:06.126" v="2274" actId="1035"/>
          <ac:picMkLst>
            <pc:docMk/>
            <pc:sldMk cId="2483757716" sldId="396"/>
            <ac:picMk id="12" creationId="{95FC0D8C-6E74-4802-8316-27F0D7B91084}"/>
          </ac:picMkLst>
        </pc:picChg>
      </pc:sldChg>
      <pc:sldChg chg="addSp delSp modSp add ord">
        <pc:chgData name="Li, Hongfei" userId="a40c84e6-5e39-43b0-bf5a-8db6023e65fb" providerId="ADAL" clId="{0FD7FD73-1DB8-43CA-89AB-A40A81DC157C}" dt="2019-05-12T14:09:30.625" v="1471"/>
        <pc:sldMkLst>
          <pc:docMk/>
          <pc:sldMk cId="2446493714" sldId="397"/>
        </pc:sldMkLst>
        <pc:spChg chg="mod">
          <ac:chgData name="Li, Hongfei" userId="a40c84e6-5e39-43b0-bf5a-8db6023e65fb" providerId="ADAL" clId="{0FD7FD73-1DB8-43CA-89AB-A40A81DC157C}" dt="2019-05-11T21:37:40.215" v="1089" actId="404"/>
          <ac:spMkLst>
            <pc:docMk/>
            <pc:sldMk cId="2446493714" sldId="397"/>
            <ac:spMk id="2" creationId="{00000000-0000-0000-0000-000000000000}"/>
          </ac:spMkLst>
        </pc:spChg>
        <pc:spChg chg="add del mod">
          <ac:chgData name="Li, Hongfei" userId="a40c84e6-5e39-43b0-bf5a-8db6023e65fb" providerId="ADAL" clId="{0FD7FD73-1DB8-43CA-89AB-A40A81DC157C}" dt="2019-05-11T21:36:25.534" v="1070" actId="1076"/>
          <ac:spMkLst>
            <pc:docMk/>
            <pc:sldMk cId="2446493714" sldId="397"/>
            <ac:spMk id="6" creationId="{27BB94A3-4C57-43D9-8E70-5C639606E243}"/>
          </ac:spMkLst>
        </pc:spChg>
        <pc:spChg chg="add del">
          <ac:chgData name="Li, Hongfei" userId="a40c84e6-5e39-43b0-bf5a-8db6023e65fb" providerId="ADAL" clId="{0FD7FD73-1DB8-43CA-89AB-A40A81DC157C}" dt="2019-05-11T21:36:14.136" v="1060"/>
          <ac:spMkLst>
            <pc:docMk/>
            <pc:sldMk cId="2446493714" sldId="397"/>
            <ac:spMk id="9" creationId="{1C0917B7-95A1-47D2-B8FF-5F84D6BD7E0C}"/>
          </ac:spMkLst>
        </pc:spChg>
        <pc:spChg chg="del">
          <ac:chgData name="Li, Hongfei" userId="a40c84e6-5e39-43b0-bf5a-8db6023e65fb" providerId="ADAL" clId="{0FD7FD73-1DB8-43CA-89AB-A40A81DC157C}" dt="2019-05-11T21:37:07.519" v="1079" actId="478"/>
          <ac:spMkLst>
            <pc:docMk/>
            <pc:sldMk cId="2446493714" sldId="397"/>
            <ac:spMk id="14" creationId="{85B926A2-6461-4B70-BF59-A835264C1C99}"/>
          </ac:spMkLst>
        </pc:spChg>
        <pc:spChg chg="del">
          <ac:chgData name="Li, Hongfei" userId="a40c84e6-5e39-43b0-bf5a-8db6023e65fb" providerId="ADAL" clId="{0FD7FD73-1DB8-43CA-89AB-A40A81DC157C}" dt="2019-05-11T21:37:10.308" v="1081" actId="478"/>
          <ac:spMkLst>
            <pc:docMk/>
            <pc:sldMk cId="2446493714" sldId="397"/>
            <ac:spMk id="15" creationId="{124949F8-8D22-46E0-A1FE-DDBA3B38A2CF}"/>
          </ac:spMkLst>
        </pc:spChg>
        <pc:graphicFrameChg chg="del">
          <ac:chgData name="Li, Hongfei" userId="a40c84e6-5e39-43b0-bf5a-8db6023e65fb" providerId="ADAL" clId="{0FD7FD73-1DB8-43CA-89AB-A40A81DC157C}" dt="2019-05-11T21:37:09.067" v="1080" actId="478"/>
          <ac:graphicFrameMkLst>
            <pc:docMk/>
            <pc:sldMk cId="2446493714" sldId="397"/>
            <ac:graphicFrameMk id="13" creationId="{373DD01E-3C1E-4041-869C-7AB42EC4EFD7}"/>
          </ac:graphicFrameMkLst>
        </pc:graphicFrameChg>
        <pc:picChg chg="add mod">
          <ac:chgData name="Li, Hongfei" userId="a40c84e6-5e39-43b0-bf5a-8db6023e65fb" providerId="ADAL" clId="{0FD7FD73-1DB8-43CA-89AB-A40A81DC157C}" dt="2019-05-11T21:37:47.081" v="1091" actId="14100"/>
          <ac:picMkLst>
            <pc:docMk/>
            <pc:sldMk cId="2446493714" sldId="397"/>
            <ac:picMk id="10" creationId="{53198DA1-8C70-4585-A43A-812C984F1D81}"/>
          </ac:picMkLst>
        </pc:picChg>
      </pc:sldChg>
      <pc:sldChg chg="modSp add del">
        <pc:chgData name="Li, Hongfei" userId="a40c84e6-5e39-43b0-bf5a-8db6023e65fb" providerId="ADAL" clId="{0FD7FD73-1DB8-43CA-89AB-A40A81DC157C}" dt="2019-05-15T21:01:53.894" v="2138" actId="2696"/>
        <pc:sldMkLst>
          <pc:docMk/>
          <pc:sldMk cId="3583303407" sldId="399"/>
        </pc:sldMkLst>
        <pc:spChg chg="mod">
          <ac:chgData name="Li, Hongfei" userId="a40c84e6-5e39-43b0-bf5a-8db6023e65fb" providerId="ADAL" clId="{0FD7FD73-1DB8-43CA-89AB-A40A81DC157C}" dt="2019-05-12T02:17:00.918" v="1129" actId="20577"/>
          <ac:spMkLst>
            <pc:docMk/>
            <pc:sldMk cId="3583303407" sldId="399"/>
            <ac:spMk id="2" creationId="{00000000-0000-0000-0000-000000000000}"/>
          </ac:spMkLst>
        </pc:spChg>
      </pc:sldChg>
      <pc:sldChg chg="addSp delSp modSp add">
        <pc:chgData name="Li, Hongfei" userId="a40c84e6-5e39-43b0-bf5a-8db6023e65fb" providerId="ADAL" clId="{0FD7FD73-1DB8-43CA-89AB-A40A81DC157C}" dt="2019-05-15T20:39:05.036" v="1632" actId="1076"/>
        <pc:sldMkLst>
          <pc:docMk/>
          <pc:sldMk cId="1653529547" sldId="400"/>
        </pc:sldMkLst>
        <pc:spChg chg="del">
          <ac:chgData name="Li, Hongfei" userId="a40c84e6-5e39-43b0-bf5a-8db6023e65fb" providerId="ADAL" clId="{0FD7FD73-1DB8-43CA-89AB-A40A81DC157C}" dt="2019-05-12T02:18:14.047" v="1131" actId="478"/>
          <ac:spMkLst>
            <pc:docMk/>
            <pc:sldMk cId="1653529547" sldId="400"/>
            <ac:spMk id="2" creationId="{79288478-3E9C-443B-B574-9197877AC0F7}"/>
          </ac:spMkLst>
        </pc:spChg>
        <pc:spChg chg="add del">
          <ac:chgData name="Li, Hongfei" userId="a40c84e6-5e39-43b0-bf5a-8db6023e65fb" providerId="ADAL" clId="{0FD7FD73-1DB8-43CA-89AB-A40A81DC157C}" dt="2019-05-12T02:19:01.728" v="1137"/>
          <ac:spMkLst>
            <pc:docMk/>
            <pc:sldMk cId="1653529547" sldId="400"/>
            <ac:spMk id="3" creationId="{B09C67A3-C1CF-4402-A9E6-17045F8DCBFD}"/>
          </ac:spMkLst>
        </pc:spChg>
        <pc:spChg chg="del">
          <ac:chgData name="Li, Hongfei" userId="a40c84e6-5e39-43b0-bf5a-8db6023e65fb" providerId="ADAL" clId="{0FD7FD73-1DB8-43CA-89AB-A40A81DC157C}" dt="2019-05-12T02:28:44.968" v="1159" actId="478"/>
          <ac:spMkLst>
            <pc:docMk/>
            <pc:sldMk cId="1653529547" sldId="400"/>
            <ac:spMk id="6" creationId="{27BB94A3-4C57-43D9-8E70-5C639606E243}"/>
          </ac:spMkLst>
        </pc:spChg>
        <pc:spChg chg="del">
          <ac:chgData name="Li, Hongfei" userId="a40c84e6-5e39-43b0-bf5a-8db6023e65fb" providerId="ADAL" clId="{0FD7FD73-1DB8-43CA-89AB-A40A81DC157C}" dt="2019-05-12T02:18:16.497" v="1133" actId="478"/>
          <ac:spMkLst>
            <pc:docMk/>
            <pc:sldMk cId="1653529547" sldId="400"/>
            <ac:spMk id="7" creationId="{ECC1B1D2-05B9-406C-99A9-7330E1F2A5D4}"/>
          </ac:spMkLst>
        </pc:spChg>
        <pc:spChg chg="mod">
          <ac:chgData name="Li, Hongfei" userId="a40c84e6-5e39-43b0-bf5a-8db6023e65fb" providerId="ADAL" clId="{0FD7FD73-1DB8-43CA-89AB-A40A81DC157C}" dt="2019-05-12T02:28:19.737" v="1155" actId="14100"/>
          <ac:spMkLst>
            <pc:docMk/>
            <pc:sldMk cId="1653529547" sldId="400"/>
            <ac:spMk id="8" creationId="{00000000-0000-0000-0000-000000000000}"/>
          </ac:spMkLst>
        </pc:spChg>
        <pc:spChg chg="del">
          <ac:chgData name="Li, Hongfei" userId="a40c84e6-5e39-43b0-bf5a-8db6023e65fb" providerId="ADAL" clId="{0FD7FD73-1DB8-43CA-89AB-A40A81DC157C}" dt="2019-05-12T02:18:15.290" v="1132" actId="478"/>
          <ac:spMkLst>
            <pc:docMk/>
            <pc:sldMk cId="1653529547" sldId="400"/>
            <ac:spMk id="9" creationId="{ABCAEA1B-D349-4EF2-B113-BDA4157B00E0}"/>
          </ac:spMkLst>
        </pc:spChg>
        <pc:spChg chg="add del">
          <ac:chgData name="Li, Hongfei" userId="a40c84e6-5e39-43b0-bf5a-8db6023e65fb" providerId="ADAL" clId="{0FD7FD73-1DB8-43CA-89AB-A40A81DC157C}" dt="2019-05-12T02:19:01.728" v="1137"/>
          <ac:spMkLst>
            <pc:docMk/>
            <pc:sldMk cId="1653529547" sldId="400"/>
            <ac:spMk id="10" creationId="{0E4FCF38-E307-4FFD-BE3D-95710691726A}"/>
          </ac:spMkLst>
        </pc:spChg>
        <pc:spChg chg="add del">
          <ac:chgData name="Li, Hongfei" userId="a40c84e6-5e39-43b0-bf5a-8db6023e65fb" providerId="ADAL" clId="{0FD7FD73-1DB8-43CA-89AB-A40A81DC157C}" dt="2019-05-12T02:19:30.993" v="1139" actId="478"/>
          <ac:spMkLst>
            <pc:docMk/>
            <pc:sldMk cId="1653529547" sldId="400"/>
            <ac:spMk id="11" creationId="{ACEB04C2-F9E5-4FD5-BDA5-1D03200BEBC1}"/>
          </ac:spMkLst>
        </pc:spChg>
        <pc:spChg chg="add del">
          <ac:chgData name="Li, Hongfei" userId="a40c84e6-5e39-43b0-bf5a-8db6023e65fb" providerId="ADAL" clId="{0FD7FD73-1DB8-43CA-89AB-A40A81DC157C}" dt="2019-05-12T02:19:30.993" v="1139" actId="478"/>
          <ac:spMkLst>
            <pc:docMk/>
            <pc:sldMk cId="1653529547" sldId="400"/>
            <ac:spMk id="13" creationId="{9DECAB7A-DFFC-4A30-BC6C-763EBE56A920}"/>
          </ac:spMkLst>
        </pc:spChg>
        <pc:spChg chg="add mod">
          <ac:chgData name="Li, Hongfei" userId="a40c84e6-5e39-43b0-bf5a-8db6023e65fb" providerId="ADAL" clId="{0FD7FD73-1DB8-43CA-89AB-A40A81DC157C}" dt="2019-05-12T02:20:16.124" v="1141" actId="1076"/>
          <ac:spMkLst>
            <pc:docMk/>
            <pc:sldMk cId="1653529547" sldId="400"/>
            <ac:spMk id="14" creationId="{42EBF4A3-CCE2-4118-9F25-A2DB25669491}"/>
          </ac:spMkLst>
        </pc:spChg>
        <pc:spChg chg="add del">
          <ac:chgData name="Li, Hongfei" userId="a40c84e6-5e39-43b0-bf5a-8db6023e65fb" providerId="ADAL" clId="{0FD7FD73-1DB8-43CA-89AB-A40A81DC157C}" dt="2019-05-12T02:27:48.797" v="1145"/>
          <ac:spMkLst>
            <pc:docMk/>
            <pc:sldMk cId="1653529547" sldId="400"/>
            <ac:spMk id="16" creationId="{A8BBA0D9-FB43-47B3-BB2C-2D6750AF0AF9}"/>
          </ac:spMkLst>
        </pc:spChg>
        <pc:spChg chg="add mod">
          <ac:chgData name="Li, Hongfei" userId="a40c84e6-5e39-43b0-bf5a-8db6023e65fb" providerId="ADAL" clId="{0FD7FD73-1DB8-43CA-89AB-A40A81DC157C}" dt="2019-05-12T02:30:09.061" v="1226" actId="20577"/>
          <ac:spMkLst>
            <pc:docMk/>
            <pc:sldMk cId="1653529547" sldId="400"/>
            <ac:spMk id="17" creationId="{C9F2D598-7279-4C9B-9D8A-3C9691918E2F}"/>
          </ac:spMkLst>
        </pc:spChg>
        <pc:spChg chg="add mod">
          <ac:chgData name="Li, Hongfei" userId="a40c84e6-5e39-43b0-bf5a-8db6023e65fb" providerId="ADAL" clId="{0FD7FD73-1DB8-43CA-89AB-A40A81DC157C}" dt="2019-05-15T20:39:05.036" v="1632" actId="1076"/>
          <ac:spMkLst>
            <pc:docMk/>
            <pc:sldMk cId="1653529547" sldId="400"/>
            <ac:spMk id="18" creationId="{9C35CDA1-71ED-4840-8119-A3FF3F5BAE63}"/>
          </ac:spMkLst>
        </pc:spChg>
        <pc:graphicFrameChg chg="add del">
          <ac:chgData name="Li, Hongfei" userId="a40c84e6-5e39-43b0-bf5a-8db6023e65fb" providerId="ADAL" clId="{0FD7FD73-1DB8-43CA-89AB-A40A81DC157C}" dt="2019-05-12T02:19:01.728" v="1137"/>
          <ac:graphicFrameMkLst>
            <pc:docMk/>
            <pc:sldMk cId="1653529547" sldId="400"/>
            <ac:graphicFrameMk id="5" creationId="{65753935-C539-45BF-8094-8F300E75B675}"/>
          </ac:graphicFrameMkLst>
        </pc:graphicFrameChg>
        <pc:graphicFrameChg chg="add del">
          <ac:chgData name="Li, Hongfei" userId="a40c84e6-5e39-43b0-bf5a-8db6023e65fb" providerId="ADAL" clId="{0FD7FD73-1DB8-43CA-89AB-A40A81DC157C}" dt="2019-05-12T02:19:30.993" v="1139" actId="478"/>
          <ac:graphicFrameMkLst>
            <pc:docMk/>
            <pc:sldMk cId="1653529547" sldId="400"/>
            <ac:graphicFrameMk id="12" creationId="{9C025B8D-50D4-4D67-A404-C8E180CC4600}"/>
          </ac:graphicFrameMkLst>
        </pc:graphicFrameChg>
        <pc:graphicFrameChg chg="add mod">
          <ac:chgData name="Li, Hongfei" userId="a40c84e6-5e39-43b0-bf5a-8db6023e65fb" providerId="ADAL" clId="{0FD7FD73-1DB8-43CA-89AB-A40A81DC157C}" dt="2019-05-12T02:30:00.353" v="1212" actId="1076"/>
          <ac:graphicFrameMkLst>
            <pc:docMk/>
            <pc:sldMk cId="1653529547" sldId="400"/>
            <ac:graphicFrameMk id="15" creationId="{E82CA678-244E-45DE-8DCF-37B40AB7EFA7}"/>
          </ac:graphicFrameMkLst>
        </pc:graphicFrameChg>
      </pc:sldChg>
      <pc:sldChg chg="addSp delSp modSp add">
        <pc:chgData name="Li, Hongfei" userId="a40c84e6-5e39-43b0-bf5a-8db6023e65fb" providerId="ADAL" clId="{0FD7FD73-1DB8-43CA-89AB-A40A81DC157C}" dt="2019-05-12T02:38:52.525" v="1293" actId="1076"/>
        <pc:sldMkLst>
          <pc:docMk/>
          <pc:sldMk cId="1003632646" sldId="401"/>
        </pc:sldMkLst>
        <pc:spChg chg="add mod">
          <ac:chgData name="Li, Hongfei" userId="a40c84e6-5e39-43b0-bf5a-8db6023e65fb" providerId="ADAL" clId="{0FD7FD73-1DB8-43CA-89AB-A40A81DC157C}" dt="2019-05-12T02:38:22.261" v="1285" actId="1076"/>
          <ac:spMkLst>
            <pc:docMk/>
            <pc:sldMk cId="1003632646" sldId="401"/>
            <ac:spMk id="2" creationId="{F24806A1-1131-4007-9957-AAF3D7537CE4}"/>
          </ac:spMkLst>
        </pc:spChg>
        <pc:spChg chg="add mod">
          <ac:chgData name="Li, Hongfei" userId="a40c84e6-5e39-43b0-bf5a-8db6023e65fb" providerId="ADAL" clId="{0FD7FD73-1DB8-43CA-89AB-A40A81DC157C}" dt="2019-05-12T02:38:52.525" v="1293" actId="1076"/>
          <ac:spMkLst>
            <pc:docMk/>
            <pc:sldMk cId="1003632646" sldId="401"/>
            <ac:spMk id="5" creationId="{B2CBEBAE-7CE8-4D8B-B715-18925D1C828E}"/>
          </ac:spMkLst>
        </pc:spChg>
        <pc:spChg chg="mod">
          <ac:chgData name="Li, Hongfei" userId="a40c84e6-5e39-43b0-bf5a-8db6023e65fb" providerId="ADAL" clId="{0FD7FD73-1DB8-43CA-89AB-A40A81DC157C}" dt="2019-05-12T02:38:09.921" v="1280"/>
          <ac:spMkLst>
            <pc:docMk/>
            <pc:sldMk cId="1003632646" sldId="401"/>
            <ac:spMk id="8" creationId="{00000000-0000-0000-0000-000000000000}"/>
          </ac:spMkLst>
        </pc:spChg>
        <pc:spChg chg="del">
          <ac:chgData name="Li, Hongfei" userId="a40c84e6-5e39-43b0-bf5a-8db6023e65fb" providerId="ADAL" clId="{0FD7FD73-1DB8-43CA-89AB-A40A81DC157C}" dt="2019-05-12T02:38:12.882" v="1281" actId="478"/>
          <ac:spMkLst>
            <pc:docMk/>
            <pc:sldMk cId="1003632646" sldId="401"/>
            <ac:spMk id="22" creationId="{22952E86-D249-4874-8541-A8F097109D7D}"/>
          </ac:spMkLst>
        </pc:spChg>
        <pc:spChg chg="del">
          <ac:chgData name="Li, Hongfei" userId="a40c84e6-5e39-43b0-bf5a-8db6023e65fb" providerId="ADAL" clId="{0FD7FD73-1DB8-43CA-89AB-A40A81DC157C}" dt="2019-05-12T02:38:15.586" v="1283" actId="478"/>
          <ac:spMkLst>
            <pc:docMk/>
            <pc:sldMk cId="1003632646" sldId="401"/>
            <ac:spMk id="23" creationId="{19905FE8-9E89-4035-8E29-FE1C1A71A74E}"/>
          </ac:spMkLst>
        </pc:spChg>
        <pc:spChg chg="del">
          <ac:chgData name="Li, Hongfei" userId="a40c84e6-5e39-43b0-bf5a-8db6023e65fb" providerId="ADAL" clId="{0FD7FD73-1DB8-43CA-89AB-A40A81DC157C}" dt="2019-05-12T02:38:14.186" v="1282" actId="478"/>
          <ac:spMkLst>
            <pc:docMk/>
            <pc:sldMk cId="1003632646" sldId="401"/>
            <ac:spMk id="24" creationId="{044593A1-C950-4731-B485-DDAE801E5D8D}"/>
          </ac:spMkLst>
        </pc:spChg>
        <pc:graphicFrameChg chg="add mod">
          <ac:chgData name="Li, Hongfei" userId="a40c84e6-5e39-43b0-bf5a-8db6023e65fb" providerId="ADAL" clId="{0FD7FD73-1DB8-43CA-89AB-A40A81DC157C}" dt="2019-05-12T02:38:32.341" v="1288" actId="1076"/>
          <ac:graphicFrameMkLst>
            <pc:docMk/>
            <pc:sldMk cId="1003632646" sldId="401"/>
            <ac:graphicFrameMk id="3" creationId="{5BF8D871-5C81-4D8C-9305-4B392A463FF3}"/>
          </ac:graphicFrameMkLst>
        </pc:graphicFrameChg>
      </pc:sldChg>
      <pc:sldChg chg="addSp delSp modSp add modNotesTx">
        <pc:chgData name="Li, Hongfei" userId="a40c84e6-5e39-43b0-bf5a-8db6023e65fb" providerId="ADAL" clId="{0FD7FD73-1DB8-43CA-89AB-A40A81DC157C}" dt="2019-05-16T13:41:08.307" v="3742"/>
        <pc:sldMkLst>
          <pc:docMk/>
          <pc:sldMk cId="4121233263" sldId="403"/>
        </pc:sldMkLst>
        <pc:spChg chg="add mod">
          <ac:chgData name="Li, Hongfei" userId="a40c84e6-5e39-43b0-bf5a-8db6023e65fb" providerId="ADAL" clId="{0FD7FD73-1DB8-43CA-89AB-A40A81DC157C}" dt="2019-05-15T23:18:01.129" v="3602" actId="14100"/>
          <ac:spMkLst>
            <pc:docMk/>
            <pc:sldMk cId="4121233263" sldId="403"/>
            <ac:spMk id="2" creationId="{E0816BDD-E952-4259-98B5-A4C2008120FB}"/>
          </ac:spMkLst>
        </pc:spChg>
        <pc:spChg chg="add mod">
          <ac:chgData name="Li, Hongfei" userId="a40c84e6-5e39-43b0-bf5a-8db6023e65fb" providerId="ADAL" clId="{0FD7FD73-1DB8-43CA-89AB-A40A81DC157C}" dt="2019-05-15T23:17:16.585" v="3567" actId="20577"/>
          <ac:spMkLst>
            <pc:docMk/>
            <pc:sldMk cId="4121233263" sldId="403"/>
            <ac:spMk id="6" creationId="{A757F43F-DEAD-4F7E-B681-25617BD9E772}"/>
          </ac:spMkLst>
        </pc:spChg>
        <pc:spChg chg="mod">
          <ac:chgData name="Li, Hongfei" userId="a40c84e6-5e39-43b0-bf5a-8db6023e65fb" providerId="ADAL" clId="{0FD7FD73-1DB8-43CA-89AB-A40A81DC157C}" dt="2019-05-15T22:58:02.831" v="3468" actId="20577"/>
          <ac:spMkLst>
            <pc:docMk/>
            <pc:sldMk cId="4121233263" sldId="403"/>
            <ac:spMk id="8" creationId="{00000000-0000-0000-0000-000000000000}"/>
          </ac:spMkLst>
        </pc:spChg>
        <pc:spChg chg="add mod">
          <ac:chgData name="Li, Hongfei" userId="a40c84e6-5e39-43b0-bf5a-8db6023e65fb" providerId="ADAL" clId="{0FD7FD73-1DB8-43CA-89AB-A40A81DC157C}" dt="2019-05-15T23:18:28.518" v="3612" actId="20577"/>
          <ac:spMkLst>
            <pc:docMk/>
            <pc:sldMk cId="4121233263" sldId="403"/>
            <ac:spMk id="15" creationId="{F1F0688C-DFE1-433B-A1EE-AC146E5DF76B}"/>
          </ac:spMkLst>
        </pc:spChg>
        <pc:spChg chg="del">
          <ac:chgData name="Li, Hongfei" userId="a40c84e6-5e39-43b0-bf5a-8db6023e65fb" providerId="ADAL" clId="{0FD7FD73-1DB8-43CA-89AB-A40A81DC157C}" dt="2019-05-12T14:03:37.298" v="1414" actId="478"/>
          <ac:spMkLst>
            <pc:docMk/>
            <pc:sldMk cId="4121233263" sldId="403"/>
            <ac:spMk id="17" creationId="{C9F2D598-7279-4C9B-9D8A-3C9691918E2F}"/>
          </ac:spMkLst>
        </pc:spChg>
        <pc:graphicFrameChg chg="add del">
          <ac:chgData name="Li, Hongfei" userId="a40c84e6-5e39-43b0-bf5a-8db6023e65fb" providerId="ADAL" clId="{0FD7FD73-1DB8-43CA-89AB-A40A81DC157C}" dt="2019-05-15T22:57:45.692" v="3460"/>
          <ac:graphicFrameMkLst>
            <pc:docMk/>
            <pc:sldMk cId="4121233263" sldId="403"/>
            <ac:graphicFrameMk id="3" creationId="{3B394A3D-4CFE-4D27-B09B-4CE35599908B}"/>
          </ac:graphicFrameMkLst>
        </pc:graphicFrameChg>
        <pc:graphicFrameChg chg="add del mod">
          <ac:chgData name="Li, Hongfei" userId="a40c84e6-5e39-43b0-bf5a-8db6023e65fb" providerId="ADAL" clId="{0FD7FD73-1DB8-43CA-89AB-A40A81DC157C}" dt="2019-05-15T23:10:28.522" v="3494" actId="478"/>
          <ac:graphicFrameMkLst>
            <pc:docMk/>
            <pc:sldMk cId="4121233263" sldId="403"/>
            <ac:graphicFrameMk id="5" creationId="{06DD3B6E-C20F-4128-887D-FA440D4B8A92}"/>
          </ac:graphicFrameMkLst>
        </pc:graphicFrameChg>
        <pc:graphicFrameChg chg="add del">
          <ac:chgData name="Li, Hongfei" userId="a40c84e6-5e39-43b0-bf5a-8db6023e65fb" providerId="ADAL" clId="{0FD7FD73-1DB8-43CA-89AB-A40A81DC157C}" dt="2019-05-15T23:10:31.076" v="3496"/>
          <ac:graphicFrameMkLst>
            <pc:docMk/>
            <pc:sldMk cId="4121233263" sldId="403"/>
            <ac:graphicFrameMk id="7" creationId="{33D16CAA-B7BD-41DA-B9E7-DC684F7D0319}"/>
          </ac:graphicFrameMkLst>
        </pc:graphicFrameChg>
        <pc:graphicFrameChg chg="add mod">
          <ac:chgData name="Li, Hongfei" userId="a40c84e6-5e39-43b0-bf5a-8db6023e65fb" providerId="ADAL" clId="{0FD7FD73-1DB8-43CA-89AB-A40A81DC157C}" dt="2019-05-16T13:41:08.307" v="3742"/>
          <ac:graphicFrameMkLst>
            <pc:docMk/>
            <pc:sldMk cId="4121233263" sldId="403"/>
            <ac:graphicFrameMk id="9" creationId="{36347F27-C449-4A25-B413-9F0396CB021C}"/>
          </ac:graphicFrameMkLst>
        </pc:graphicFrameChg>
        <pc:graphicFrameChg chg="add del">
          <ac:chgData name="Li, Hongfei" userId="a40c84e6-5e39-43b0-bf5a-8db6023e65fb" providerId="ADAL" clId="{0FD7FD73-1DB8-43CA-89AB-A40A81DC157C}" dt="2019-05-15T23:15:44.981" v="3542"/>
          <ac:graphicFrameMkLst>
            <pc:docMk/>
            <pc:sldMk cId="4121233263" sldId="403"/>
            <ac:graphicFrameMk id="10" creationId="{6560C8AD-D1F8-432A-81D4-BEDEF94C879E}"/>
          </ac:graphicFrameMkLst>
        </pc:graphicFrameChg>
        <pc:graphicFrameChg chg="add mod">
          <ac:chgData name="Li, Hongfei" userId="a40c84e6-5e39-43b0-bf5a-8db6023e65fb" providerId="ADAL" clId="{0FD7FD73-1DB8-43CA-89AB-A40A81DC157C}" dt="2019-05-15T23:15:53.672" v="3546"/>
          <ac:graphicFrameMkLst>
            <pc:docMk/>
            <pc:sldMk cId="4121233263" sldId="403"/>
            <ac:graphicFrameMk id="11" creationId="{8C86E00F-9F19-48DF-823D-5CFFA79B1EF3}"/>
          </ac:graphicFrameMkLst>
        </pc:graphicFrameChg>
        <pc:graphicFrameChg chg="del">
          <ac:chgData name="Li, Hongfei" userId="a40c84e6-5e39-43b0-bf5a-8db6023e65fb" providerId="ADAL" clId="{0FD7FD73-1DB8-43CA-89AB-A40A81DC157C}" dt="2019-05-12T14:03:34.663" v="1413" actId="478"/>
          <ac:graphicFrameMkLst>
            <pc:docMk/>
            <pc:sldMk cId="4121233263" sldId="403"/>
            <ac:graphicFrameMk id="15" creationId="{E82CA678-244E-45DE-8DCF-37B40AB7EFA7}"/>
          </ac:graphicFrameMkLst>
        </pc:graphicFrameChg>
      </pc:sldChg>
      <pc:sldChg chg="addSp delSp modSp add">
        <pc:chgData name="Li, Hongfei" userId="a40c84e6-5e39-43b0-bf5a-8db6023e65fb" providerId="ADAL" clId="{0FD7FD73-1DB8-43CA-89AB-A40A81DC157C}" dt="2019-05-15T22:37:15.624" v="3457" actId="113"/>
        <pc:sldMkLst>
          <pc:docMk/>
          <pc:sldMk cId="4222393874" sldId="404"/>
        </pc:sldMkLst>
        <pc:spChg chg="mod">
          <ac:chgData name="Li, Hongfei" userId="a40c84e6-5e39-43b0-bf5a-8db6023e65fb" providerId="ADAL" clId="{0FD7FD73-1DB8-43CA-89AB-A40A81DC157C}" dt="2019-05-15T22:37:15.624" v="3457" actId="113"/>
          <ac:spMkLst>
            <pc:docMk/>
            <pc:sldMk cId="4222393874" sldId="404"/>
            <ac:spMk id="2" creationId="{00000000-0000-0000-0000-000000000000}"/>
          </ac:spMkLst>
        </pc:spChg>
        <pc:spChg chg="add mod">
          <ac:chgData name="Li, Hongfei" userId="a40c84e6-5e39-43b0-bf5a-8db6023e65fb" providerId="ADAL" clId="{0FD7FD73-1DB8-43CA-89AB-A40A81DC157C}" dt="2019-05-12T14:08:04.676" v="1464" actId="1076"/>
          <ac:spMkLst>
            <pc:docMk/>
            <pc:sldMk cId="4222393874" sldId="404"/>
            <ac:spMk id="3" creationId="{2576C8A6-8489-4861-8FFC-F738F4BA8F58}"/>
          </ac:spMkLst>
        </pc:spChg>
        <pc:spChg chg="add mod">
          <ac:chgData name="Li, Hongfei" userId="a40c84e6-5e39-43b0-bf5a-8db6023e65fb" providerId="ADAL" clId="{0FD7FD73-1DB8-43CA-89AB-A40A81DC157C}" dt="2019-05-15T22:36:51.137" v="3454" actId="20577"/>
          <ac:spMkLst>
            <pc:docMk/>
            <pc:sldMk cId="4222393874" sldId="404"/>
            <ac:spMk id="10" creationId="{FFBF7F5B-CDF3-4AE2-A690-B0276D224E7B}"/>
          </ac:spMkLst>
        </pc:spChg>
        <pc:graphicFrameChg chg="add mod">
          <ac:chgData name="Li, Hongfei" userId="a40c84e6-5e39-43b0-bf5a-8db6023e65fb" providerId="ADAL" clId="{0FD7FD73-1DB8-43CA-89AB-A40A81DC157C}" dt="2019-05-12T14:08:09.115" v="1466" actId="1076"/>
          <ac:graphicFrameMkLst>
            <pc:docMk/>
            <pc:sldMk cId="4222393874" sldId="404"/>
            <ac:graphicFrameMk id="7" creationId="{0E2C7951-38D9-48E0-8F27-55CAD83F051D}"/>
          </ac:graphicFrameMkLst>
        </pc:graphicFrameChg>
        <pc:graphicFrameChg chg="del">
          <ac:chgData name="Li, Hongfei" userId="a40c84e6-5e39-43b0-bf5a-8db6023e65fb" providerId="ADAL" clId="{0FD7FD73-1DB8-43CA-89AB-A40A81DC157C}" dt="2019-05-12T14:05:28.961" v="1441" actId="478"/>
          <ac:graphicFrameMkLst>
            <pc:docMk/>
            <pc:sldMk cId="4222393874" sldId="404"/>
            <ac:graphicFrameMk id="9" creationId="{00000000-0000-0000-0000-000000000000}"/>
          </ac:graphicFrameMkLst>
        </pc:graphicFrameChg>
        <pc:picChg chg="del">
          <ac:chgData name="Li, Hongfei" userId="a40c84e6-5e39-43b0-bf5a-8db6023e65fb" providerId="ADAL" clId="{0FD7FD73-1DB8-43CA-89AB-A40A81DC157C}" dt="2019-05-12T14:05:28.190" v="1440" actId="478"/>
          <ac:picMkLst>
            <pc:docMk/>
            <pc:sldMk cId="4222393874" sldId="404"/>
            <ac:picMk id="13" creationId="{00000000-0000-0000-0000-000000000000}"/>
          </ac:picMkLst>
        </pc:picChg>
      </pc:sldChg>
      <pc:sldChg chg="delSp modSp add del">
        <pc:chgData name="Li, Hongfei" userId="a40c84e6-5e39-43b0-bf5a-8db6023e65fb" providerId="ADAL" clId="{0FD7FD73-1DB8-43CA-89AB-A40A81DC157C}" dt="2019-05-15T21:36:04.879" v="2139" actId="2696"/>
        <pc:sldMkLst>
          <pc:docMk/>
          <pc:sldMk cId="2350112279" sldId="405"/>
        </pc:sldMkLst>
        <pc:spChg chg="mod">
          <ac:chgData name="Li, Hongfei" userId="a40c84e6-5e39-43b0-bf5a-8db6023e65fb" providerId="ADAL" clId="{0FD7FD73-1DB8-43CA-89AB-A40A81DC157C}" dt="2019-05-12T14:09:55.416" v="1482" actId="20577"/>
          <ac:spMkLst>
            <pc:docMk/>
            <pc:sldMk cId="2350112279" sldId="405"/>
            <ac:spMk id="2" creationId="{00000000-0000-0000-0000-000000000000}"/>
          </ac:spMkLst>
        </pc:spChg>
        <pc:spChg chg="del">
          <ac:chgData name="Li, Hongfei" userId="a40c84e6-5e39-43b0-bf5a-8db6023e65fb" providerId="ADAL" clId="{0FD7FD73-1DB8-43CA-89AB-A40A81DC157C}" dt="2019-05-12T14:09:58.745" v="1484" actId="478"/>
          <ac:spMkLst>
            <pc:docMk/>
            <pc:sldMk cId="2350112279" sldId="405"/>
            <ac:spMk id="10" creationId="{FFBF7F5B-CDF3-4AE2-A690-B0276D224E7B}"/>
          </ac:spMkLst>
        </pc:spChg>
        <pc:graphicFrameChg chg="del">
          <ac:chgData name="Li, Hongfei" userId="a40c84e6-5e39-43b0-bf5a-8db6023e65fb" providerId="ADAL" clId="{0FD7FD73-1DB8-43CA-89AB-A40A81DC157C}" dt="2019-05-12T14:09:57.426" v="1483" actId="478"/>
          <ac:graphicFrameMkLst>
            <pc:docMk/>
            <pc:sldMk cId="2350112279" sldId="405"/>
            <ac:graphicFrameMk id="7" creationId="{0E2C7951-38D9-48E0-8F27-55CAD83F051D}"/>
          </ac:graphicFrameMkLst>
        </pc:graphicFrameChg>
      </pc:sldChg>
      <pc:sldChg chg="modSp add ord">
        <pc:chgData name="Li, Hongfei" userId="a40c84e6-5e39-43b0-bf5a-8db6023e65fb" providerId="ADAL" clId="{0FD7FD73-1DB8-43CA-89AB-A40A81DC157C}" dt="2019-05-15T20:46:39.412" v="1732"/>
        <pc:sldMkLst>
          <pc:docMk/>
          <pc:sldMk cId="1540988536" sldId="406"/>
        </pc:sldMkLst>
        <pc:spChg chg="mod">
          <ac:chgData name="Li, Hongfei" userId="a40c84e6-5e39-43b0-bf5a-8db6023e65fb" providerId="ADAL" clId="{0FD7FD73-1DB8-43CA-89AB-A40A81DC157C}" dt="2019-05-15T20:46:29.730" v="1730" actId="2711"/>
          <ac:spMkLst>
            <pc:docMk/>
            <pc:sldMk cId="1540988536" sldId="406"/>
            <ac:spMk id="2" creationId="{00000000-0000-0000-0000-000000000000}"/>
          </ac:spMkLst>
        </pc:spChg>
        <pc:spChg chg="mod">
          <ac:chgData name="Li, Hongfei" userId="a40c84e6-5e39-43b0-bf5a-8db6023e65fb" providerId="ADAL" clId="{0FD7FD73-1DB8-43CA-89AB-A40A81DC157C}" dt="2019-05-15T20:46:34.982" v="1731" actId="403"/>
          <ac:spMkLst>
            <pc:docMk/>
            <pc:sldMk cId="1540988536" sldId="406"/>
            <ac:spMk id="3" creationId="{00000000-0000-0000-0000-000000000000}"/>
          </ac:spMkLst>
        </pc:spChg>
      </pc:sldChg>
      <pc:sldChg chg="modSp add">
        <pc:chgData name="Li, Hongfei" userId="a40c84e6-5e39-43b0-bf5a-8db6023e65fb" providerId="ADAL" clId="{0FD7FD73-1DB8-43CA-89AB-A40A81DC157C}" dt="2019-05-15T20:58:31.650" v="1945" actId="2711"/>
        <pc:sldMkLst>
          <pc:docMk/>
          <pc:sldMk cId="2964461087" sldId="407"/>
        </pc:sldMkLst>
        <pc:spChg chg="mod">
          <ac:chgData name="Li, Hongfei" userId="a40c84e6-5e39-43b0-bf5a-8db6023e65fb" providerId="ADAL" clId="{0FD7FD73-1DB8-43CA-89AB-A40A81DC157C}" dt="2019-05-15T20:58:31.650" v="1945" actId="2711"/>
          <ac:spMkLst>
            <pc:docMk/>
            <pc:sldMk cId="2964461087" sldId="407"/>
            <ac:spMk id="2" creationId="{00000000-0000-0000-0000-000000000000}"/>
          </ac:spMkLst>
        </pc:spChg>
        <pc:spChg chg="mod">
          <ac:chgData name="Li, Hongfei" userId="a40c84e6-5e39-43b0-bf5a-8db6023e65fb" providerId="ADAL" clId="{0FD7FD73-1DB8-43CA-89AB-A40A81DC157C}" dt="2019-05-15T20:58:26.214" v="1944" actId="403"/>
          <ac:spMkLst>
            <pc:docMk/>
            <pc:sldMk cId="2964461087" sldId="407"/>
            <ac:spMk id="3" creationId="{00000000-0000-0000-0000-000000000000}"/>
          </ac:spMkLst>
        </pc:spChg>
      </pc:sldChg>
      <pc:sldChg chg="addSp delSp modSp add ord">
        <pc:chgData name="Li, Hongfei" userId="a40c84e6-5e39-43b0-bf5a-8db6023e65fb" providerId="ADAL" clId="{0FD7FD73-1DB8-43CA-89AB-A40A81DC157C}" dt="2019-05-15T23:19:13.585" v="3625" actId="14100"/>
        <pc:sldMkLst>
          <pc:docMk/>
          <pc:sldMk cId="3606470520" sldId="409"/>
        </pc:sldMkLst>
        <pc:spChg chg="mod">
          <ac:chgData name="Li, Hongfei" userId="a40c84e6-5e39-43b0-bf5a-8db6023e65fb" providerId="ADAL" clId="{0FD7FD73-1DB8-43CA-89AB-A40A81DC157C}" dt="2019-05-15T20:59:08.747" v="1946" actId="2711"/>
          <ac:spMkLst>
            <pc:docMk/>
            <pc:sldMk cId="3606470520" sldId="409"/>
            <ac:spMk id="2" creationId="{00000000-0000-0000-0000-000000000000}"/>
          </ac:spMkLst>
        </pc:spChg>
        <pc:spChg chg="add mod">
          <ac:chgData name="Li, Hongfei" userId="a40c84e6-5e39-43b0-bf5a-8db6023e65fb" providerId="ADAL" clId="{0FD7FD73-1DB8-43CA-89AB-A40A81DC157C}" dt="2019-05-15T23:05:12.562" v="3491" actId="1076"/>
          <ac:spMkLst>
            <pc:docMk/>
            <pc:sldMk cId="3606470520" sldId="409"/>
            <ac:spMk id="3" creationId="{A0CF797B-7E30-4EEB-BAFB-0F86ACC14202}"/>
          </ac:spMkLst>
        </pc:spChg>
        <pc:spChg chg="del">
          <ac:chgData name="Li, Hongfei" userId="a40c84e6-5e39-43b0-bf5a-8db6023e65fb" providerId="ADAL" clId="{0FD7FD73-1DB8-43CA-89AB-A40A81DC157C}" dt="2019-05-12T14:17:39.476" v="1600" actId="478"/>
          <ac:spMkLst>
            <pc:docMk/>
            <pc:sldMk cId="3606470520" sldId="409"/>
            <ac:spMk id="10" creationId="{00000000-0000-0000-0000-000000000000}"/>
          </ac:spMkLst>
        </pc:spChg>
        <pc:spChg chg="add mod">
          <ac:chgData name="Li, Hongfei" userId="a40c84e6-5e39-43b0-bf5a-8db6023e65fb" providerId="ADAL" clId="{0FD7FD73-1DB8-43CA-89AB-A40A81DC157C}" dt="2019-05-15T23:18:57.933" v="3614" actId="14100"/>
          <ac:spMkLst>
            <pc:docMk/>
            <pc:sldMk cId="3606470520" sldId="409"/>
            <ac:spMk id="14" creationId="{2825B1EA-05B5-4AF9-A5CA-0C314B1F1AB8}"/>
          </ac:spMkLst>
        </pc:spChg>
        <pc:spChg chg="add mod">
          <ac:chgData name="Li, Hongfei" userId="a40c84e6-5e39-43b0-bf5a-8db6023e65fb" providerId="ADAL" clId="{0FD7FD73-1DB8-43CA-89AB-A40A81DC157C}" dt="2019-05-15T23:19:13.585" v="3625" actId="14100"/>
          <ac:spMkLst>
            <pc:docMk/>
            <pc:sldMk cId="3606470520" sldId="409"/>
            <ac:spMk id="15" creationId="{1ED9DC02-2007-4A36-AEB0-09ABD878C873}"/>
          </ac:spMkLst>
        </pc:spChg>
        <pc:graphicFrameChg chg="add del">
          <ac:chgData name="Li, Hongfei" userId="a40c84e6-5e39-43b0-bf5a-8db6023e65fb" providerId="ADAL" clId="{0FD7FD73-1DB8-43CA-89AB-A40A81DC157C}" dt="2019-05-12T14:17:58.701" v="1605"/>
          <ac:graphicFrameMkLst>
            <pc:docMk/>
            <pc:sldMk cId="3606470520" sldId="409"/>
            <ac:graphicFrameMk id="3" creationId="{350578AB-FF07-4E1F-B4F6-406DBEA34EA4}"/>
          </ac:graphicFrameMkLst>
        </pc:graphicFrameChg>
        <pc:graphicFrameChg chg="del">
          <ac:chgData name="Li, Hongfei" userId="a40c84e6-5e39-43b0-bf5a-8db6023e65fb" providerId="ADAL" clId="{0FD7FD73-1DB8-43CA-89AB-A40A81DC157C}" dt="2019-05-12T14:17:55.441" v="1601" actId="478"/>
          <ac:graphicFrameMkLst>
            <pc:docMk/>
            <pc:sldMk cId="3606470520" sldId="409"/>
            <ac:graphicFrameMk id="7" creationId="{00000000-0000-0000-0000-000000000000}"/>
          </ac:graphicFrameMkLst>
        </pc:graphicFrameChg>
        <pc:graphicFrameChg chg="add del">
          <ac:chgData name="Li, Hongfei" userId="a40c84e6-5e39-43b0-bf5a-8db6023e65fb" providerId="ADAL" clId="{0FD7FD73-1DB8-43CA-89AB-A40A81DC157C}" dt="2019-05-15T22:21:45.743" v="2743"/>
          <ac:graphicFrameMkLst>
            <pc:docMk/>
            <pc:sldMk cId="3606470520" sldId="409"/>
            <ac:graphicFrameMk id="7" creationId="{86C9CB39-485D-4509-B48D-F58B14E2EF5D}"/>
          </ac:graphicFrameMkLst>
        </pc:graphicFrameChg>
        <pc:graphicFrameChg chg="add del mod modGraphic">
          <ac:chgData name="Li, Hongfei" userId="a40c84e6-5e39-43b0-bf5a-8db6023e65fb" providerId="ADAL" clId="{0FD7FD73-1DB8-43CA-89AB-A40A81DC157C}" dt="2019-05-15T22:21:58.811" v="2751"/>
          <ac:graphicFrameMkLst>
            <pc:docMk/>
            <pc:sldMk cId="3606470520" sldId="409"/>
            <ac:graphicFrameMk id="8" creationId="{9AC3581F-D12B-4BEE-9185-E5AB43924B07}"/>
          </ac:graphicFrameMkLst>
        </pc:graphicFrameChg>
        <pc:graphicFrameChg chg="add del modGraphic">
          <ac:chgData name="Li, Hongfei" userId="a40c84e6-5e39-43b0-bf5a-8db6023e65fb" providerId="ADAL" clId="{0FD7FD73-1DB8-43CA-89AB-A40A81DC157C}" dt="2019-05-12T14:18:14.618" v="1613" actId="478"/>
          <ac:graphicFrameMkLst>
            <pc:docMk/>
            <pc:sldMk cId="3606470520" sldId="409"/>
            <ac:graphicFrameMk id="8" creationId="{AA6D662A-12A2-46B6-8991-E5313A4EA2CC}"/>
          </ac:graphicFrameMkLst>
        </pc:graphicFrameChg>
        <pc:graphicFrameChg chg="add del mod">
          <ac:chgData name="Li, Hongfei" userId="a40c84e6-5e39-43b0-bf5a-8db6023e65fb" providerId="ADAL" clId="{0FD7FD73-1DB8-43CA-89AB-A40A81DC157C}" dt="2019-05-15T23:03:56.494" v="3480" actId="478"/>
          <ac:graphicFrameMkLst>
            <pc:docMk/>
            <pc:sldMk cId="3606470520" sldId="409"/>
            <ac:graphicFrameMk id="9" creationId="{F482E369-29B3-4D0E-9BFD-1FA080CB6311}"/>
          </ac:graphicFrameMkLst>
        </pc:graphicFrameChg>
        <pc:graphicFrameChg chg="add del">
          <ac:chgData name="Li, Hongfei" userId="a40c84e6-5e39-43b0-bf5a-8db6023e65fb" providerId="ADAL" clId="{0FD7FD73-1DB8-43CA-89AB-A40A81DC157C}" dt="2019-05-15T22:22:01.972" v="2753"/>
          <ac:graphicFrameMkLst>
            <pc:docMk/>
            <pc:sldMk cId="3606470520" sldId="409"/>
            <ac:graphicFrameMk id="10" creationId="{A096893A-8A4C-449C-B01F-2D2CBFCB06C4}"/>
          </ac:graphicFrameMkLst>
        </pc:graphicFrameChg>
        <pc:graphicFrameChg chg="add del mod">
          <ac:chgData name="Li, Hongfei" userId="a40c84e6-5e39-43b0-bf5a-8db6023e65fb" providerId="ADAL" clId="{0FD7FD73-1DB8-43CA-89AB-A40A81DC157C}" dt="2019-05-15T22:22:39.921" v="2758" actId="478"/>
          <ac:graphicFrameMkLst>
            <pc:docMk/>
            <pc:sldMk cId="3606470520" sldId="409"/>
            <ac:graphicFrameMk id="11" creationId="{BD0EAA38-D424-4A2E-A716-FE5E314BEF7B}"/>
          </ac:graphicFrameMkLst>
        </pc:graphicFrameChg>
        <pc:graphicFrameChg chg="add del">
          <ac:chgData name="Li, Hongfei" userId="a40c84e6-5e39-43b0-bf5a-8db6023e65fb" providerId="ADAL" clId="{0FD7FD73-1DB8-43CA-89AB-A40A81DC157C}" dt="2019-05-15T22:22:42.496" v="2760"/>
          <ac:graphicFrameMkLst>
            <pc:docMk/>
            <pc:sldMk cId="3606470520" sldId="409"/>
            <ac:graphicFrameMk id="12" creationId="{03AD9AA1-ABC7-4645-AD01-244FAD7D5ED6}"/>
          </ac:graphicFrameMkLst>
        </pc:graphicFrameChg>
        <pc:graphicFrameChg chg="add mod">
          <ac:chgData name="Li, Hongfei" userId="a40c84e6-5e39-43b0-bf5a-8db6023e65fb" providerId="ADAL" clId="{0FD7FD73-1DB8-43CA-89AB-A40A81DC157C}" dt="2019-05-15T23:05:09.212" v="3490" actId="1076"/>
          <ac:graphicFrameMkLst>
            <pc:docMk/>
            <pc:sldMk cId="3606470520" sldId="409"/>
            <ac:graphicFrameMk id="13" creationId="{5B8ED984-11F9-4F24-B727-004FF5067C0B}"/>
          </ac:graphicFrameMkLst>
        </pc:graphicFrameChg>
        <pc:graphicFrameChg chg="add del">
          <ac:chgData name="Li, Hongfei" userId="a40c84e6-5e39-43b0-bf5a-8db6023e65fb" providerId="ADAL" clId="{0FD7FD73-1DB8-43CA-89AB-A40A81DC157C}" dt="2019-05-15T23:03:59.495" v="3482"/>
          <ac:graphicFrameMkLst>
            <pc:docMk/>
            <pc:sldMk cId="3606470520" sldId="409"/>
            <ac:graphicFrameMk id="16" creationId="{BBC07C3C-D6C8-4346-80E5-B4873D40B9E2}"/>
          </ac:graphicFrameMkLst>
        </pc:graphicFrameChg>
        <pc:graphicFrameChg chg="add mod">
          <ac:chgData name="Li, Hongfei" userId="a40c84e6-5e39-43b0-bf5a-8db6023e65fb" providerId="ADAL" clId="{0FD7FD73-1DB8-43CA-89AB-A40A81DC157C}" dt="2019-05-15T23:05:50.185" v="3493"/>
          <ac:graphicFrameMkLst>
            <pc:docMk/>
            <pc:sldMk cId="3606470520" sldId="409"/>
            <ac:graphicFrameMk id="17" creationId="{0B109115-2277-4754-8CC7-1AED35DA6A95}"/>
          </ac:graphicFrameMkLst>
        </pc:graphicFrameChg>
      </pc:sldChg>
      <pc:sldChg chg="addSp delSp modSp add">
        <pc:chgData name="Li, Hongfei" userId="a40c84e6-5e39-43b0-bf5a-8db6023e65fb" providerId="ADAL" clId="{0FD7FD73-1DB8-43CA-89AB-A40A81DC157C}" dt="2019-05-15T21:50:29.565" v="2681" actId="20577"/>
        <pc:sldMkLst>
          <pc:docMk/>
          <pc:sldMk cId="1918858989" sldId="410"/>
        </pc:sldMkLst>
        <pc:spChg chg="mod">
          <ac:chgData name="Li, Hongfei" userId="a40c84e6-5e39-43b0-bf5a-8db6023e65fb" providerId="ADAL" clId="{0FD7FD73-1DB8-43CA-89AB-A40A81DC157C}" dt="2019-05-15T21:45:54.174" v="2442" actId="20577"/>
          <ac:spMkLst>
            <pc:docMk/>
            <pc:sldMk cId="1918858989" sldId="410"/>
            <ac:spMk id="2" creationId="{00000000-0000-0000-0000-000000000000}"/>
          </ac:spMkLst>
        </pc:spChg>
        <pc:spChg chg="del">
          <ac:chgData name="Li, Hongfei" userId="a40c84e6-5e39-43b0-bf5a-8db6023e65fb" providerId="ADAL" clId="{0FD7FD73-1DB8-43CA-89AB-A40A81DC157C}" dt="2019-05-15T21:43:08.585" v="2320" actId="478"/>
          <ac:spMkLst>
            <pc:docMk/>
            <pc:sldMk cId="1918858989" sldId="410"/>
            <ac:spMk id="3" creationId="{EDC3AA4C-2D75-4810-B292-60E639812372}"/>
          </ac:spMkLst>
        </pc:spChg>
        <pc:spChg chg="add mod">
          <ac:chgData name="Li, Hongfei" userId="a40c84e6-5e39-43b0-bf5a-8db6023e65fb" providerId="ADAL" clId="{0FD7FD73-1DB8-43CA-89AB-A40A81DC157C}" dt="2019-05-15T21:50:29.565" v="2681" actId="20577"/>
          <ac:spMkLst>
            <pc:docMk/>
            <pc:sldMk cId="1918858989" sldId="410"/>
            <ac:spMk id="7" creationId="{0709D74F-67EB-47CA-B198-BB063FA94A1E}"/>
          </ac:spMkLst>
        </pc:spChg>
        <pc:spChg chg="del">
          <ac:chgData name="Li, Hongfei" userId="a40c84e6-5e39-43b0-bf5a-8db6023e65fb" providerId="ADAL" clId="{0FD7FD73-1DB8-43CA-89AB-A40A81DC157C}" dt="2019-05-15T21:43:08.585" v="2320" actId="478"/>
          <ac:spMkLst>
            <pc:docMk/>
            <pc:sldMk cId="1918858989" sldId="410"/>
            <ac:spMk id="14" creationId="{99E22B4F-906B-4972-9946-14FE5B909E76}"/>
          </ac:spMkLst>
        </pc:spChg>
        <pc:spChg chg="del">
          <ac:chgData name="Li, Hongfei" userId="a40c84e6-5e39-43b0-bf5a-8db6023e65fb" providerId="ADAL" clId="{0FD7FD73-1DB8-43CA-89AB-A40A81DC157C}" dt="2019-05-15T21:43:08.585" v="2320" actId="478"/>
          <ac:spMkLst>
            <pc:docMk/>
            <pc:sldMk cId="1918858989" sldId="410"/>
            <ac:spMk id="16" creationId="{86A9B09C-9A35-4804-9255-010B89A75E3F}"/>
          </ac:spMkLst>
        </pc:spChg>
        <pc:graphicFrameChg chg="del">
          <ac:chgData name="Li, Hongfei" userId="a40c84e6-5e39-43b0-bf5a-8db6023e65fb" providerId="ADAL" clId="{0FD7FD73-1DB8-43CA-89AB-A40A81DC157C}" dt="2019-05-15T21:43:08.585" v="2320" actId="478"/>
          <ac:graphicFrameMkLst>
            <pc:docMk/>
            <pc:sldMk cId="1918858989" sldId="410"/>
            <ac:graphicFrameMk id="8" creationId="{48EA5724-2D15-4E6F-8A1A-A6CC6AB5F669}"/>
          </ac:graphicFrameMkLst>
        </pc:graphicFrameChg>
        <pc:picChg chg="del">
          <ac:chgData name="Li, Hongfei" userId="a40c84e6-5e39-43b0-bf5a-8db6023e65fb" providerId="ADAL" clId="{0FD7FD73-1DB8-43CA-89AB-A40A81DC157C}" dt="2019-05-15T21:43:02.186" v="2319" actId="478"/>
          <ac:picMkLst>
            <pc:docMk/>
            <pc:sldMk cId="1918858989" sldId="410"/>
            <ac:picMk id="10" creationId="{ABD2D403-504D-4ACD-8347-4CD305A88665}"/>
          </ac:picMkLst>
        </pc:picChg>
        <pc:picChg chg="del">
          <ac:chgData name="Li, Hongfei" userId="a40c84e6-5e39-43b0-bf5a-8db6023e65fb" providerId="ADAL" clId="{0FD7FD73-1DB8-43CA-89AB-A40A81DC157C}" dt="2019-05-15T21:43:02.186" v="2319" actId="478"/>
          <ac:picMkLst>
            <pc:docMk/>
            <pc:sldMk cId="1918858989" sldId="410"/>
            <ac:picMk id="12" creationId="{95FC0D8C-6E74-4802-8316-27F0D7B91084}"/>
          </ac:picMkLst>
        </pc:picChg>
      </pc:sldChg>
      <pc:sldChg chg="addSp delSp modSp add">
        <pc:chgData name="Li, Hongfei" userId="a40c84e6-5e39-43b0-bf5a-8db6023e65fb" providerId="ADAL" clId="{0FD7FD73-1DB8-43CA-89AB-A40A81DC157C}" dt="2019-05-15T21:53:56.484" v="2716" actId="1076"/>
        <pc:sldMkLst>
          <pc:docMk/>
          <pc:sldMk cId="782318188" sldId="411"/>
        </pc:sldMkLst>
        <pc:spChg chg="add mod">
          <ac:chgData name="Li, Hongfei" userId="a40c84e6-5e39-43b0-bf5a-8db6023e65fb" providerId="ADAL" clId="{0FD7FD73-1DB8-43CA-89AB-A40A81DC157C}" dt="2019-05-15T21:53:30.704" v="2705" actId="14100"/>
          <ac:spMkLst>
            <pc:docMk/>
            <pc:sldMk cId="782318188" sldId="411"/>
            <ac:spMk id="2" creationId="{D3C87900-C417-49FF-AC28-FB61BC9ED2DF}"/>
          </ac:spMkLst>
        </pc:spChg>
        <pc:spChg chg="add del">
          <ac:chgData name="Li, Hongfei" userId="a40c84e6-5e39-43b0-bf5a-8db6023e65fb" providerId="ADAL" clId="{0FD7FD73-1DB8-43CA-89AB-A40A81DC157C}" dt="2019-05-15T21:53:44.471" v="2712"/>
          <ac:spMkLst>
            <pc:docMk/>
            <pc:sldMk cId="782318188" sldId="411"/>
            <ac:spMk id="10" creationId="{1C772EB4-87A6-4D0F-9485-388E084C0E59}"/>
          </ac:spMkLst>
        </pc:spChg>
        <pc:spChg chg="del">
          <ac:chgData name="Li, Hongfei" userId="a40c84e6-5e39-43b0-bf5a-8db6023e65fb" providerId="ADAL" clId="{0FD7FD73-1DB8-43CA-89AB-A40A81DC157C}" dt="2019-05-15T21:53:33.759" v="2706" actId="478"/>
          <ac:spMkLst>
            <pc:docMk/>
            <pc:sldMk cId="782318188" sldId="411"/>
            <ac:spMk id="15" creationId="{124949F8-8D22-46E0-A1FE-DDBA3B38A2CF}"/>
          </ac:spMkLst>
        </pc:spChg>
        <pc:spChg chg="mod">
          <ac:chgData name="Li, Hongfei" userId="a40c84e6-5e39-43b0-bf5a-8db6023e65fb" providerId="ADAL" clId="{0FD7FD73-1DB8-43CA-89AB-A40A81DC157C}" dt="2019-05-15T21:51:15.630" v="2698" actId="20577"/>
          <ac:spMkLst>
            <pc:docMk/>
            <pc:sldMk cId="782318188" sldId="411"/>
            <ac:spMk id="18" creationId="{FB8EF4FF-D252-4D03-8208-1963E02E46BC}"/>
          </ac:spMkLst>
        </pc:spChg>
        <pc:graphicFrameChg chg="add del">
          <ac:chgData name="Li, Hongfei" userId="a40c84e6-5e39-43b0-bf5a-8db6023e65fb" providerId="ADAL" clId="{0FD7FD73-1DB8-43CA-89AB-A40A81DC157C}" dt="2019-05-15T21:53:44.471" v="2712"/>
          <ac:graphicFrameMkLst>
            <pc:docMk/>
            <pc:sldMk cId="782318188" sldId="411"/>
            <ac:graphicFrameMk id="3" creationId="{5CC3A318-B74B-4B7C-997E-EED7D99A7334}"/>
          </ac:graphicFrameMkLst>
        </pc:graphicFrameChg>
        <pc:graphicFrameChg chg="add mod">
          <ac:chgData name="Li, Hongfei" userId="a40c84e6-5e39-43b0-bf5a-8db6023e65fb" providerId="ADAL" clId="{0FD7FD73-1DB8-43CA-89AB-A40A81DC157C}" dt="2019-05-15T21:53:56.484" v="2716" actId="1076"/>
          <ac:graphicFrameMkLst>
            <pc:docMk/>
            <pc:sldMk cId="782318188" sldId="411"/>
            <ac:graphicFrameMk id="6" creationId="{B2C1C790-33FE-4B44-BC28-EB390BB00F64}"/>
          </ac:graphicFrameMkLst>
        </pc:graphicFrameChg>
        <pc:graphicFrameChg chg="del">
          <ac:chgData name="Li, Hongfei" userId="a40c84e6-5e39-43b0-bf5a-8db6023e65fb" providerId="ADAL" clId="{0FD7FD73-1DB8-43CA-89AB-A40A81DC157C}" dt="2019-05-15T21:51:19.319" v="2699" actId="478"/>
          <ac:graphicFrameMkLst>
            <pc:docMk/>
            <pc:sldMk cId="782318188" sldId="411"/>
            <ac:graphicFrameMk id="13" creationId="{373DD01E-3C1E-4041-869C-7AB42EC4EFD7}"/>
          </ac:graphicFrameMkLst>
        </pc:graphicFrameChg>
      </pc:sldChg>
      <pc:sldChg chg="add del">
        <pc:chgData name="Li, Hongfei" userId="a40c84e6-5e39-43b0-bf5a-8db6023e65fb" providerId="ADAL" clId="{0FD7FD73-1DB8-43CA-89AB-A40A81DC157C}" dt="2019-05-15T21:51:21.575" v="2701"/>
        <pc:sldMkLst>
          <pc:docMk/>
          <pc:sldMk cId="3683525459" sldId="412"/>
        </pc:sldMkLst>
      </pc:sldChg>
      <pc:sldChg chg="addSp delSp modSp add">
        <pc:chgData name="Li, Hongfei" userId="a40c84e6-5e39-43b0-bf5a-8db6023e65fb" providerId="ADAL" clId="{0FD7FD73-1DB8-43CA-89AB-A40A81DC157C}" dt="2019-05-15T22:32:48.190" v="3129"/>
        <pc:sldMkLst>
          <pc:docMk/>
          <pc:sldMk cId="3753761306" sldId="412"/>
        </pc:sldMkLst>
        <pc:spChg chg="mod">
          <ac:chgData name="Li, Hongfei" userId="a40c84e6-5e39-43b0-bf5a-8db6023e65fb" providerId="ADAL" clId="{0FD7FD73-1DB8-43CA-89AB-A40A81DC157C}" dt="2019-05-15T22:32:48.190" v="3129"/>
          <ac:spMkLst>
            <pc:docMk/>
            <pc:sldMk cId="3753761306" sldId="412"/>
            <ac:spMk id="2" creationId="{00000000-0000-0000-0000-000000000000}"/>
          </ac:spMkLst>
        </pc:spChg>
        <pc:picChg chg="del">
          <ac:chgData name="Li, Hongfei" userId="a40c84e6-5e39-43b0-bf5a-8db6023e65fb" providerId="ADAL" clId="{0FD7FD73-1DB8-43CA-89AB-A40A81DC157C}" dt="2019-05-15T22:26:59.788" v="2937" actId="478"/>
          <ac:picMkLst>
            <pc:docMk/>
            <pc:sldMk cId="3753761306" sldId="412"/>
            <ac:picMk id="7" creationId="{A3B1881D-B76D-47E2-9FE8-2A95E5BB4FE3}"/>
          </ac:picMkLst>
        </pc:picChg>
        <pc:picChg chg="add mod">
          <ac:chgData name="Li, Hongfei" userId="a40c84e6-5e39-43b0-bf5a-8db6023e65fb" providerId="ADAL" clId="{0FD7FD73-1DB8-43CA-89AB-A40A81DC157C}" dt="2019-05-15T22:27:07.397" v="2942" actId="1076"/>
          <ac:picMkLst>
            <pc:docMk/>
            <pc:sldMk cId="3753761306" sldId="412"/>
            <ac:picMk id="8" creationId="{9C615C65-C308-45A9-B234-3A74E840090A}"/>
          </ac:picMkLst>
        </pc:picChg>
      </pc:sldChg>
      <pc:sldChg chg="addSp delSp modSp add">
        <pc:chgData name="Li, Hongfei" userId="a40c84e6-5e39-43b0-bf5a-8db6023e65fb" providerId="ADAL" clId="{0FD7FD73-1DB8-43CA-89AB-A40A81DC157C}" dt="2019-05-15T22:32:52.811" v="3133"/>
        <pc:sldMkLst>
          <pc:docMk/>
          <pc:sldMk cId="2366680303" sldId="413"/>
        </pc:sldMkLst>
        <pc:spChg chg="mod">
          <ac:chgData name="Li, Hongfei" userId="a40c84e6-5e39-43b0-bf5a-8db6023e65fb" providerId="ADAL" clId="{0FD7FD73-1DB8-43CA-89AB-A40A81DC157C}" dt="2019-05-15T22:32:52.811" v="3133"/>
          <ac:spMkLst>
            <pc:docMk/>
            <pc:sldMk cId="2366680303" sldId="413"/>
            <ac:spMk id="2" creationId="{00000000-0000-0000-0000-000000000000}"/>
          </ac:spMkLst>
        </pc:spChg>
        <pc:picChg chg="del">
          <ac:chgData name="Li, Hongfei" userId="a40c84e6-5e39-43b0-bf5a-8db6023e65fb" providerId="ADAL" clId="{0FD7FD73-1DB8-43CA-89AB-A40A81DC157C}" dt="2019-05-15T22:27:40.989" v="2959" actId="478"/>
          <ac:picMkLst>
            <pc:docMk/>
            <pc:sldMk cId="2366680303" sldId="413"/>
            <ac:picMk id="7" creationId="{A3B1881D-B76D-47E2-9FE8-2A95E5BB4FE3}"/>
          </ac:picMkLst>
        </pc:picChg>
        <pc:picChg chg="add mod">
          <ac:chgData name="Li, Hongfei" userId="a40c84e6-5e39-43b0-bf5a-8db6023e65fb" providerId="ADAL" clId="{0FD7FD73-1DB8-43CA-89AB-A40A81DC157C}" dt="2019-05-15T22:27:50.124" v="2963" actId="1076"/>
          <ac:picMkLst>
            <pc:docMk/>
            <pc:sldMk cId="2366680303" sldId="413"/>
            <ac:picMk id="8" creationId="{607FD99C-1FFB-430D-BF58-9CEC6C9C3685}"/>
          </ac:picMkLst>
        </pc:picChg>
      </pc:sldChg>
      <pc:sldChg chg="delSp modSp add del">
        <pc:chgData name="Li, Hongfei" userId="a40c84e6-5e39-43b0-bf5a-8db6023e65fb" providerId="ADAL" clId="{0FD7FD73-1DB8-43CA-89AB-A40A81DC157C}" dt="2019-05-15T22:30:54.720" v="3053" actId="2696"/>
        <pc:sldMkLst>
          <pc:docMk/>
          <pc:sldMk cId="2829310727" sldId="414"/>
        </pc:sldMkLst>
        <pc:spChg chg="mod">
          <ac:chgData name="Li, Hongfei" userId="a40c84e6-5e39-43b0-bf5a-8db6023e65fb" providerId="ADAL" clId="{0FD7FD73-1DB8-43CA-89AB-A40A81DC157C}" dt="2019-05-15T22:28:07.438" v="2969" actId="20577"/>
          <ac:spMkLst>
            <pc:docMk/>
            <pc:sldMk cId="2829310727" sldId="414"/>
            <ac:spMk id="2" creationId="{00000000-0000-0000-0000-000000000000}"/>
          </ac:spMkLst>
        </pc:spChg>
        <pc:picChg chg="del">
          <ac:chgData name="Li, Hongfei" userId="a40c84e6-5e39-43b0-bf5a-8db6023e65fb" providerId="ADAL" clId="{0FD7FD73-1DB8-43CA-89AB-A40A81DC157C}" dt="2019-05-15T22:27:57.160" v="2965" actId="478"/>
          <ac:picMkLst>
            <pc:docMk/>
            <pc:sldMk cId="2829310727" sldId="414"/>
            <ac:picMk id="8" creationId="{607FD99C-1FFB-430D-BF58-9CEC6C9C3685}"/>
          </ac:picMkLst>
        </pc:picChg>
      </pc:sldChg>
      <pc:sldChg chg="addSp modSp add ord">
        <pc:chgData name="Li, Hongfei" userId="a40c84e6-5e39-43b0-bf5a-8db6023e65fb" providerId="ADAL" clId="{0FD7FD73-1DB8-43CA-89AB-A40A81DC157C}" dt="2019-05-15T22:36:11.794" v="3441" actId="403"/>
        <pc:sldMkLst>
          <pc:docMk/>
          <pc:sldMk cId="4231764224" sldId="415"/>
        </pc:sldMkLst>
        <pc:spChg chg="mod">
          <ac:chgData name="Li, Hongfei" userId="a40c84e6-5e39-43b0-bf5a-8db6023e65fb" providerId="ADAL" clId="{0FD7FD73-1DB8-43CA-89AB-A40A81DC157C}" dt="2019-05-15T22:30:46.447" v="3052" actId="113"/>
          <ac:spMkLst>
            <pc:docMk/>
            <pc:sldMk cId="4231764224" sldId="415"/>
            <ac:spMk id="2" creationId="{00000000-0000-0000-0000-000000000000}"/>
          </ac:spMkLst>
        </pc:spChg>
        <pc:spChg chg="mod">
          <ac:chgData name="Li, Hongfei" userId="a40c84e6-5e39-43b0-bf5a-8db6023e65fb" providerId="ADAL" clId="{0FD7FD73-1DB8-43CA-89AB-A40A81DC157C}" dt="2019-05-15T22:30:42.054" v="3051" actId="14100"/>
          <ac:spMkLst>
            <pc:docMk/>
            <pc:sldMk cId="4231764224" sldId="415"/>
            <ac:spMk id="3" creationId="{C6165275-A7BD-4D30-9862-6C3E177FECE5}"/>
          </ac:spMkLst>
        </pc:spChg>
        <pc:spChg chg="add mod">
          <ac:chgData name="Li, Hongfei" userId="a40c84e6-5e39-43b0-bf5a-8db6023e65fb" providerId="ADAL" clId="{0FD7FD73-1DB8-43CA-89AB-A40A81DC157C}" dt="2019-05-15T22:36:11.794" v="3441" actId="403"/>
          <ac:spMkLst>
            <pc:docMk/>
            <pc:sldMk cId="4231764224" sldId="415"/>
            <ac:spMk id="7" creationId="{4CE5E49B-642A-4CE4-8295-FBDCA9C8A860}"/>
          </ac:spMkLst>
        </pc:spChg>
        <pc:spChg chg="mod">
          <ac:chgData name="Li, Hongfei" userId="a40c84e6-5e39-43b0-bf5a-8db6023e65fb" providerId="ADAL" clId="{0FD7FD73-1DB8-43CA-89AB-A40A81DC157C}" dt="2019-05-15T22:30:38.273" v="3049" actId="1076"/>
          <ac:spMkLst>
            <pc:docMk/>
            <pc:sldMk cId="4231764224" sldId="415"/>
            <ac:spMk id="10" creationId="{8740A8EA-4455-498E-8879-B3222DAAA65A}"/>
          </ac:spMkLst>
        </pc:spChg>
      </pc:sldChg>
    </pc:docChg>
  </pc:docChgLst>
  <pc:docChgLst>
    <pc:chgData name="Hongfei Li" userId="a40c84e6-5e39-43b0-bf5a-8db6023e65fb" providerId="ADAL" clId="{0B35B2E4-2131-48CD-86A6-0490EB8C3FE8}"/>
    <pc:docChg chg="custSel addSld delSld modSld">
      <pc:chgData name="Hongfei Li" userId="a40c84e6-5e39-43b0-bf5a-8db6023e65fb" providerId="ADAL" clId="{0B35B2E4-2131-48CD-86A6-0490EB8C3FE8}" dt="2019-02-19T21:19:24.320" v="226"/>
      <pc:docMkLst>
        <pc:docMk/>
      </pc:docMkLst>
      <pc:sldChg chg="modNotesTx">
        <pc:chgData name="Hongfei Li" userId="a40c84e6-5e39-43b0-bf5a-8db6023e65fb" providerId="ADAL" clId="{0B35B2E4-2131-48CD-86A6-0490EB8C3FE8}" dt="2019-02-19T21:17:17.322" v="222" actId="20577"/>
        <pc:sldMkLst>
          <pc:docMk/>
          <pc:sldMk cId="2449412318" sldId="276"/>
        </pc:sldMkLst>
      </pc:sldChg>
      <pc:sldChg chg="addSp delSp modSp delAnim modAnim modNotesTx">
        <pc:chgData name="Hongfei Li" userId="a40c84e6-5e39-43b0-bf5a-8db6023e65fb" providerId="ADAL" clId="{0B35B2E4-2131-48CD-86A6-0490EB8C3FE8}" dt="2019-02-19T21:19:21.742" v="225"/>
        <pc:sldMkLst>
          <pc:docMk/>
          <pc:sldMk cId="3666138758" sldId="371"/>
        </pc:sldMkLst>
        <pc:spChg chg="mod">
          <ac:chgData name="Hongfei Li" userId="a40c84e6-5e39-43b0-bf5a-8db6023e65fb" providerId="ADAL" clId="{0B35B2E4-2131-48CD-86A6-0490EB8C3FE8}" dt="2019-02-19T21:07:51.557" v="83"/>
          <ac:spMkLst>
            <pc:docMk/>
            <pc:sldMk cId="3666138758" sldId="371"/>
            <ac:spMk id="2" creationId="{00000000-0000-0000-0000-000000000000}"/>
          </ac:spMkLst>
        </pc:spChg>
        <pc:spChg chg="add mod">
          <ac:chgData name="Hongfei Li" userId="a40c84e6-5e39-43b0-bf5a-8db6023e65fb" providerId="ADAL" clId="{0B35B2E4-2131-48CD-86A6-0490EB8C3FE8}" dt="2019-02-19T21:17:02.911" v="219" actId="20577"/>
          <ac:spMkLst>
            <pc:docMk/>
            <pc:sldMk cId="3666138758" sldId="371"/>
            <ac:spMk id="3" creationId="{AC4C0A2D-0390-4767-80FB-6893491C25A1}"/>
          </ac:spMkLst>
        </pc:spChg>
        <pc:spChg chg="mod">
          <ac:chgData name="Hongfei Li" userId="a40c84e6-5e39-43b0-bf5a-8db6023e65fb" providerId="ADAL" clId="{0B35B2E4-2131-48CD-86A6-0490EB8C3FE8}" dt="2019-02-19T21:19:21.742" v="225"/>
          <ac:spMkLst>
            <pc:docMk/>
            <pc:sldMk cId="3666138758" sldId="371"/>
            <ac:spMk id="6" creationId="{27BB94A3-4C57-43D9-8E70-5C639606E243}"/>
          </ac:spMkLst>
        </pc:spChg>
        <pc:spChg chg="del">
          <ac:chgData name="Hongfei Li" userId="a40c84e6-5e39-43b0-bf5a-8db6023e65fb" providerId="ADAL" clId="{0B35B2E4-2131-48CD-86A6-0490EB8C3FE8}" dt="2019-02-19T21:04:36.693" v="20" actId="478"/>
          <ac:spMkLst>
            <pc:docMk/>
            <pc:sldMk cId="3666138758" sldId="371"/>
            <ac:spMk id="7" creationId="{00000000-0000-0000-0000-000000000000}"/>
          </ac:spMkLst>
        </pc:spChg>
        <pc:spChg chg="add mod">
          <ac:chgData name="Hongfei Li" userId="a40c84e6-5e39-43b0-bf5a-8db6023e65fb" providerId="ADAL" clId="{0B35B2E4-2131-48CD-86A6-0490EB8C3FE8}" dt="2019-02-19T21:12:16.187" v="193" actId="11529"/>
          <ac:spMkLst>
            <pc:docMk/>
            <pc:sldMk cId="3666138758" sldId="371"/>
            <ac:spMk id="18" creationId="{ADEBF66C-123D-449F-8579-35FDB797EBBC}"/>
          </ac:spMkLst>
        </pc:spChg>
        <pc:grpChg chg="del">
          <ac:chgData name="Hongfei Li" userId="a40c84e6-5e39-43b0-bf5a-8db6023e65fb" providerId="ADAL" clId="{0B35B2E4-2131-48CD-86A6-0490EB8C3FE8}" dt="2019-02-19T21:04:34.720" v="18" actId="478"/>
          <ac:grpSpMkLst>
            <pc:docMk/>
            <pc:sldMk cId="3666138758" sldId="371"/>
            <ac:grpSpMk id="8" creationId="{00000000-0000-0000-0000-000000000000}"/>
          </ac:grpSpMkLst>
        </pc:grpChg>
        <pc:grpChg chg="del">
          <ac:chgData name="Hongfei Li" userId="a40c84e6-5e39-43b0-bf5a-8db6023e65fb" providerId="ADAL" clId="{0B35B2E4-2131-48CD-86A6-0490EB8C3FE8}" dt="2019-02-19T21:04:35.313" v="19" actId="478"/>
          <ac:grpSpMkLst>
            <pc:docMk/>
            <pc:sldMk cId="3666138758" sldId="371"/>
            <ac:grpSpMk id="11" creationId="{00000000-0000-0000-0000-000000000000}"/>
          </ac:grpSpMkLst>
        </pc:grpChg>
        <pc:grpChg chg="add mod">
          <ac:chgData name="Hongfei Li" userId="a40c84e6-5e39-43b0-bf5a-8db6023e65fb" providerId="ADAL" clId="{0B35B2E4-2131-48CD-86A6-0490EB8C3FE8}" dt="2019-02-19T21:12:21.349" v="194" actId="1076"/>
          <ac:grpSpMkLst>
            <pc:docMk/>
            <pc:sldMk cId="3666138758" sldId="371"/>
            <ac:grpSpMk id="14" creationId="{673CF383-24F0-48CB-92A9-A6F959CEE10A}"/>
          </ac:grpSpMkLst>
        </pc:grpChg>
        <pc:picChg chg="add mod">
          <ac:chgData name="Hongfei Li" userId="a40c84e6-5e39-43b0-bf5a-8db6023e65fb" providerId="ADAL" clId="{0B35B2E4-2131-48CD-86A6-0490EB8C3FE8}" dt="2019-02-19T21:11:40.597" v="187" actId="1076"/>
          <ac:picMkLst>
            <pc:docMk/>
            <pc:sldMk cId="3666138758" sldId="371"/>
            <ac:picMk id="5" creationId="{E5E42BB5-24BE-4B5E-8FBD-233EC8AAA788}"/>
          </ac:picMkLst>
        </pc:picChg>
        <pc:picChg chg="add mod">
          <ac:chgData name="Hongfei Li" userId="a40c84e6-5e39-43b0-bf5a-8db6023e65fb" providerId="ADAL" clId="{0B35B2E4-2131-48CD-86A6-0490EB8C3FE8}" dt="2019-02-19T21:12:05.222" v="192" actId="1076"/>
          <ac:picMkLst>
            <pc:docMk/>
            <pc:sldMk cId="3666138758" sldId="371"/>
            <ac:picMk id="17" creationId="{860CC215-A9E4-405B-95A5-D111C2AAD0E1}"/>
          </ac:picMkLst>
        </pc:picChg>
        <pc:picChg chg="add mod">
          <ac:chgData name="Hongfei Li" userId="a40c84e6-5e39-43b0-bf5a-8db6023e65fb" providerId="ADAL" clId="{0B35B2E4-2131-48CD-86A6-0490EB8C3FE8}" dt="2019-02-19T21:13:18.256" v="201" actId="1076"/>
          <ac:picMkLst>
            <pc:docMk/>
            <pc:sldMk cId="3666138758" sldId="371"/>
            <ac:picMk id="19" creationId="{8C39A3B3-21BB-4666-B143-94B10CD50CB3}"/>
          </ac:picMkLst>
        </pc:picChg>
        <pc:picChg chg="add mod">
          <ac:chgData name="Hongfei Li" userId="a40c84e6-5e39-43b0-bf5a-8db6023e65fb" providerId="ADAL" clId="{0B35B2E4-2131-48CD-86A6-0490EB8C3FE8}" dt="2019-02-19T21:13:59.598" v="208" actId="1076"/>
          <ac:picMkLst>
            <pc:docMk/>
            <pc:sldMk cId="3666138758" sldId="371"/>
            <ac:picMk id="20" creationId="{38D2740B-8510-47F6-88B9-70C3F049770A}"/>
          </ac:picMkLst>
        </pc:picChg>
      </pc:sldChg>
      <pc:sldChg chg="addSp delSp modSp add modNotesTx">
        <pc:chgData name="Hongfei Li" userId="a40c84e6-5e39-43b0-bf5a-8db6023e65fb" providerId="ADAL" clId="{0B35B2E4-2131-48CD-86A6-0490EB8C3FE8}" dt="2019-02-19T21:19:24.320" v="226"/>
        <pc:sldMkLst>
          <pc:docMk/>
          <pc:sldMk cId="3971216662" sldId="377"/>
        </pc:sldMkLst>
        <pc:spChg chg="mod">
          <ac:chgData name="Hongfei Li" userId="a40c84e6-5e39-43b0-bf5a-8db6023e65fb" providerId="ADAL" clId="{0B35B2E4-2131-48CD-86A6-0490EB8C3FE8}" dt="2019-02-19T21:14:25.655" v="209" actId="20577"/>
          <ac:spMkLst>
            <pc:docMk/>
            <pc:sldMk cId="3971216662" sldId="377"/>
            <ac:spMk id="2" creationId="{00000000-0000-0000-0000-000000000000}"/>
          </ac:spMkLst>
        </pc:spChg>
        <pc:spChg chg="mod">
          <ac:chgData name="Hongfei Li" userId="a40c84e6-5e39-43b0-bf5a-8db6023e65fb" providerId="ADAL" clId="{0B35B2E4-2131-48CD-86A6-0490EB8C3FE8}" dt="2019-02-19T21:15:24.217" v="213" actId="2711"/>
          <ac:spMkLst>
            <pc:docMk/>
            <pc:sldMk cId="3971216662" sldId="377"/>
            <ac:spMk id="3" creationId="{AC4C0A2D-0390-4767-80FB-6893491C25A1}"/>
          </ac:spMkLst>
        </pc:spChg>
        <pc:spChg chg="add mod">
          <ac:chgData name="Hongfei Li" userId="a40c84e6-5e39-43b0-bf5a-8db6023e65fb" providerId="ADAL" clId="{0B35B2E4-2131-48CD-86A6-0490EB8C3FE8}" dt="2019-02-19T21:16:09.231" v="216" actId="1076"/>
          <ac:spMkLst>
            <pc:docMk/>
            <pc:sldMk cId="3971216662" sldId="377"/>
            <ac:spMk id="5" creationId="{A5CD1593-1565-4CBA-ABD8-BD0A4F79D040}"/>
          </ac:spMkLst>
        </pc:spChg>
        <pc:spChg chg="mod">
          <ac:chgData name="Hongfei Li" userId="a40c84e6-5e39-43b0-bf5a-8db6023e65fb" providerId="ADAL" clId="{0B35B2E4-2131-48CD-86A6-0490EB8C3FE8}" dt="2019-02-19T21:19:24.320" v="226"/>
          <ac:spMkLst>
            <pc:docMk/>
            <pc:sldMk cId="3971216662" sldId="377"/>
            <ac:spMk id="6" creationId="{27BB94A3-4C57-43D9-8E70-5C639606E243}"/>
          </ac:spMkLst>
        </pc:spChg>
        <pc:grpChg chg="del">
          <ac:chgData name="Hongfei Li" userId="a40c84e6-5e39-43b0-bf5a-8db6023e65fb" providerId="ADAL" clId="{0B35B2E4-2131-48CD-86A6-0490EB8C3FE8}" dt="2019-02-19T21:15:27.972" v="214" actId="478"/>
          <ac:grpSpMkLst>
            <pc:docMk/>
            <pc:sldMk cId="3971216662" sldId="377"/>
            <ac:grpSpMk id="14" creationId="{673CF383-24F0-48CB-92A9-A6F959CEE10A}"/>
          </ac:grpSpMkLst>
        </pc:grpChg>
        <pc:graphicFrameChg chg="add mod">
          <ac:chgData name="Hongfei Li" userId="a40c84e6-5e39-43b0-bf5a-8db6023e65fb" providerId="ADAL" clId="{0B35B2E4-2131-48CD-86A6-0490EB8C3FE8}" dt="2019-02-19T21:16:09.231" v="216" actId="1076"/>
          <ac:graphicFrameMkLst>
            <pc:docMk/>
            <pc:sldMk cId="3971216662" sldId="377"/>
            <ac:graphicFrameMk id="7" creationId="{02D2F293-1ABE-45CB-9C7E-79790E18F2DD}"/>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72" cy="464184"/>
          </a:xfrm>
          <a:prstGeom prst="rect">
            <a:avLst/>
          </a:prstGeom>
        </p:spPr>
        <p:txBody>
          <a:bodyPr vert="horz" lIns="91650" tIns="45825" rIns="91650" bIns="45825" rtlCol="0"/>
          <a:lstStyle>
            <a:lvl1pPr algn="l">
              <a:defRPr sz="1200"/>
            </a:lvl1pPr>
          </a:lstStyle>
          <a:p>
            <a:endParaRPr lang="en-US"/>
          </a:p>
        </p:txBody>
      </p:sp>
      <p:sp>
        <p:nvSpPr>
          <p:cNvPr id="3" name="Date Placeholder 2"/>
          <p:cNvSpPr>
            <a:spLocks noGrp="1"/>
          </p:cNvSpPr>
          <p:nvPr>
            <p:ph type="dt" sz="quarter" idx="1"/>
          </p:nvPr>
        </p:nvSpPr>
        <p:spPr>
          <a:xfrm>
            <a:off x="3970436" y="0"/>
            <a:ext cx="3038372" cy="464184"/>
          </a:xfrm>
          <a:prstGeom prst="rect">
            <a:avLst/>
          </a:prstGeom>
        </p:spPr>
        <p:txBody>
          <a:bodyPr vert="horz" lIns="91650" tIns="45825" rIns="91650" bIns="45825" rtlCol="0"/>
          <a:lstStyle>
            <a:lvl1pPr algn="r">
              <a:defRPr sz="1200"/>
            </a:lvl1pPr>
          </a:lstStyle>
          <a:p>
            <a:fld id="{C604CD14-512E-4ED5-BC62-E538007162F6}" type="datetimeFigureOut">
              <a:rPr lang="en-US" smtClean="0"/>
              <a:t>5/15/2019</a:t>
            </a:fld>
            <a:endParaRPr lang="en-US"/>
          </a:p>
        </p:txBody>
      </p:sp>
      <p:sp>
        <p:nvSpPr>
          <p:cNvPr id="4" name="Footer Placeholder 3"/>
          <p:cNvSpPr>
            <a:spLocks noGrp="1"/>
          </p:cNvSpPr>
          <p:nvPr>
            <p:ph type="ftr" sz="quarter" idx="2"/>
          </p:nvPr>
        </p:nvSpPr>
        <p:spPr>
          <a:xfrm>
            <a:off x="0" y="8830627"/>
            <a:ext cx="3038372" cy="464184"/>
          </a:xfrm>
          <a:prstGeom prst="rect">
            <a:avLst/>
          </a:prstGeom>
        </p:spPr>
        <p:txBody>
          <a:bodyPr vert="horz" lIns="91650" tIns="45825" rIns="91650" bIns="45825" rtlCol="0" anchor="b"/>
          <a:lstStyle>
            <a:lvl1pPr algn="l">
              <a:defRPr sz="1200"/>
            </a:lvl1pPr>
          </a:lstStyle>
          <a:p>
            <a:endParaRPr lang="en-US"/>
          </a:p>
        </p:txBody>
      </p:sp>
      <p:sp>
        <p:nvSpPr>
          <p:cNvPr id="5" name="Slide Number Placeholder 4"/>
          <p:cNvSpPr>
            <a:spLocks noGrp="1"/>
          </p:cNvSpPr>
          <p:nvPr>
            <p:ph type="sldNum" sz="quarter" idx="3"/>
          </p:nvPr>
        </p:nvSpPr>
        <p:spPr>
          <a:xfrm>
            <a:off x="3970436" y="8830627"/>
            <a:ext cx="3038372" cy="464184"/>
          </a:xfrm>
          <a:prstGeom prst="rect">
            <a:avLst/>
          </a:prstGeom>
        </p:spPr>
        <p:txBody>
          <a:bodyPr vert="horz" lIns="91650" tIns="45825" rIns="91650" bIns="45825" rtlCol="0" anchor="b"/>
          <a:lstStyle>
            <a:lvl1pPr algn="r">
              <a:defRPr sz="1200"/>
            </a:lvl1pPr>
          </a:lstStyle>
          <a:p>
            <a:fld id="{20639290-6861-4206-AFE3-4D55B2340891}" type="slidenum">
              <a:rPr lang="en-US" smtClean="0"/>
              <a:t>‹#›</a:t>
            </a:fld>
            <a:endParaRPr lang="en-US"/>
          </a:p>
        </p:txBody>
      </p:sp>
    </p:spTree>
    <p:extLst>
      <p:ext uri="{BB962C8B-B14F-4D97-AF65-F5344CB8AC3E}">
        <p14:creationId xmlns:p14="http://schemas.microsoft.com/office/powerpoint/2010/main" val="2736605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1"/>
            <a:ext cx="3037840" cy="464820"/>
          </a:xfrm>
          <a:prstGeom prst="rect">
            <a:avLst/>
          </a:prstGeom>
        </p:spPr>
        <p:txBody>
          <a:bodyPr vert="horz" lIns="93172" tIns="46586" rIns="93172" bIns="46586" rtlCol="0"/>
          <a:lstStyle>
            <a:lvl1pPr algn="r">
              <a:defRPr sz="1200"/>
            </a:lvl1pPr>
          </a:lstStyle>
          <a:p>
            <a:fld id="{F596556E-D92C-4943-8DC9-CB9A7CAB1341}" type="datetimeFigureOut">
              <a:rPr lang="en-US" smtClean="0"/>
              <a:t>5/15/2019</a:t>
            </a:fld>
            <a:endParaRPr lang="en-US"/>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vl1pPr>
          </a:lstStyle>
          <a:p>
            <a:fld id="{068ADE0E-12BD-4DC4-8CFC-B74AF52C7FBB}" type="slidenum">
              <a:rPr lang="en-US" smtClean="0"/>
              <a:t>‹#›</a:t>
            </a:fld>
            <a:endParaRPr lang="en-US"/>
          </a:p>
        </p:txBody>
      </p:sp>
    </p:spTree>
    <p:extLst>
      <p:ext uri="{BB962C8B-B14F-4D97-AF65-F5344CB8AC3E}">
        <p14:creationId xmlns:p14="http://schemas.microsoft.com/office/powerpoint/2010/main" val="1445954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6400" y="698500"/>
            <a:ext cx="6197600" cy="348615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68ADE0E-12BD-4DC4-8CFC-B74AF52C7FBB}" type="slidenum">
              <a:rPr lang="en-US" smtClean="0"/>
              <a:t>1</a:t>
            </a:fld>
            <a:endParaRPr lang="en-US"/>
          </a:p>
        </p:txBody>
      </p:sp>
    </p:spTree>
    <p:extLst>
      <p:ext uri="{BB962C8B-B14F-4D97-AF65-F5344CB8AC3E}">
        <p14:creationId xmlns:p14="http://schemas.microsoft.com/office/powerpoint/2010/main" val="132248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10</a:t>
            </a:fld>
            <a:endParaRPr lang="en-US"/>
          </a:p>
        </p:txBody>
      </p:sp>
    </p:spTree>
    <p:extLst>
      <p:ext uri="{BB962C8B-B14F-4D97-AF65-F5344CB8AC3E}">
        <p14:creationId xmlns:p14="http://schemas.microsoft.com/office/powerpoint/2010/main" val="1600720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11</a:t>
            </a:fld>
            <a:endParaRPr lang="en-US"/>
          </a:p>
        </p:txBody>
      </p:sp>
    </p:spTree>
    <p:extLst>
      <p:ext uri="{BB962C8B-B14F-4D97-AF65-F5344CB8AC3E}">
        <p14:creationId xmlns:p14="http://schemas.microsoft.com/office/powerpoint/2010/main" val="23086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12</a:t>
            </a:fld>
            <a:endParaRPr lang="en-US"/>
          </a:p>
        </p:txBody>
      </p:sp>
    </p:spTree>
    <p:extLst>
      <p:ext uri="{BB962C8B-B14F-4D97-AF65-F5344CB8AC3E}">
        <p14:creationId xmlns:p14="http://schemas.microsoft.com/office/powerpoint/2010/main" val="427549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13</a:t>
            </a:fld>
            <a:endParaRPr lang="en-US"/>
          </a:p>
        </p:txBody>
      </p:sp>
    </p:spTree>
    <p:extLst>
      <p:ext uri="{BB962C8B-B14F-4D97-AF65-F5344CB8AC3E}">
        <p14:creationId xmlns:p14="http://schemas.microsoft.com/office/powerpoint/2010/main" val="3068200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14</a:t>
            </a:fld>
            <a:endParaRPr lang="en-US"/>
          </a:p>
        </p:txBody>
      </p:sp>
    </p:spTree>
    <p:extLst>
      <p:ext uri="{BB962C8B-B14F-4D97-AF65-F5344CB8AC3E}">
        <p14:creationId xmlns:p14="http://schemas.microsoft.com/office/powerpoint/2010/main" val="50890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MultiSeqCCoA</a:t>
            </a:r>
            <a:r>
              <a:rPr lang="en-US" sz="1200" kern="1200" dirty="0">
                <a:solidFill>
                  <a:schemeClr val="tx1"/>
                </a:solidFill>
                <a:effectLst/>
                <a:latin typeface="+mn-lt"/>
                <a:ea typeface="+mn-ea"/>
                <a:cs typeface="+mn-cs"/>
              </a:rPr>
              <a:t> requests at least one observation (e.g. one Facebook user’s comment) per view (e.g. per </a:t>
            </a:r>
            <a:r>
              <a:rPr lang="en-US" sz="1200" kern="1200" dirty="0" err="1">
                <a:solidFill>
                  <a:schemeClr val="tx1"/>
                </a:solidFill>
                <a:effectLst/>
                <a:latin typeface="+mn-lt"/>
                <a:ea typeface="+mn-ea"/>
                <a:cs typeface="+mn-cs"/>
              </a:rPr>
              <a:t>ariline</a:t>
            </a:r>
            <a:r>
              <a:rPr lang="en-US" sz="1200" kern="1200" dirty="0">
                <a:solidFill>
                  <a:schemeClr val="tx1"/>
                </a:solidFill>
                <a:effectLst/>
                <a:latin typeface="+mn-lt"/>
                <a:ea typeface="+mn-ea"/>
                <a:cs typeface="+mn-cs"/>
              </a:rPr>
              <a:t>) at each time point to be executable. Yet it is unguaranteed that every airline’s Facebook posts had at least one user’s comment at each time point. To make the matrices less sparse, we further aggregated the rival airlines according to their pre-Incident WOM style. We aggregated according to how similar was their pre-Incident WOM to that of United Airlines, because WOM reflects individuals’ past experience with a firm or product (Mahajan et al. 1984). Airlines receiving similar customers’ WOM should have similar service capacities. Thus, airlines receiving similar pre-Incident WOM as United Airlines can be viewed as its most direct rivals. On the other hand, those receiving different pre-Incident WOM from United Airlines can be viewed as its most distant rivals. </a:t>
            </a:r>
            <a:endParaRPr lang="en-US" dirty="0">
              <a:effectLst/>
            </a:endParaRPr>
          </a:p>
          <a:p>
            <a:r>
              <a:rPr lang="en-US" sz="1200" kern="1200" dirty="0">
                <a:solidFill>
                  <a:schemeClr val="tx1"/>
                </a:solidFill>
                <a:effectLst/>
                <a:latin typeface="+mn-lt"/>
                <a:ea typeface="+mn-ea"/>
                <a:cs typeface="+mn-cs"/>
              </a:rPr>
              <a:t>Specifically, we first calculated the pre-Incident average of all 109 variables of each airline since January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2017 to April 9</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2017 and obtained a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-dimensional vector, which reflects the discrepancy of WOM across all airlines. Here, </a:t>
            </a:r>
            <a:r>
              <a:rPr lang="en-US" sz="1200" i="1" kern="1200" dirty="0">
                <a:solidFill>
                  <a:schemeClr val="tx1"/>
                </a:solidFill>
                <a:effectLst/>
                <a:latin typeface="+mn-lt"/>
                <a:ea typeface="+mn-ea"/>
                <a:cs typeface="+mn-cs"/>
              </a:rPr>
              <a:t>p </a:t>
            </a:r>
            <a:r>
              <a:rPr lang="en-US" sz="1200" kern="1200" dirty="0">
                <a:solidFill>
                  <a:schemeClr val="tx1"/>
                </a:solidFill>
                <a:effectLst/>
                <a:latin typeface="+mn-lt"/>
                <a:ea typeface="+mn-ea"/>
                <a:cs typeface="+mn-cs"/>
              </a:rPr>
              <a:t>is the number of columns of data generated by LIWC, </a:t>
            </a:r>
            <a:r>
              <a:rPr lang="en-US" sz="1200" kern="1200" dirty="0" err="1">
                <a:solidFill>
                  <a:schemeClr val="tx1"/>
                </a:solidFill>
                <a:effectLst/>
                <a:latin typeface="+mn-lt"/>
                <a:ea typeface="+mn-ea"/>
                <a:cs typeface="+mn-cs"/>
              </a:rPr>
              <a:t>EmoLex</a:t>
            </a:r>
            <a:r>
              <a:rPr lang="en-US" sz="1200" kern="1200" dirty="0">
                <a:solidFill>
                  <a:schemeClr val="tx1"/>
                </a:solidFill>
                <a:effectLst/>
                <a:latin typeface="+mn-lt"/>
                <a:ea typeface="+mn-ea"/>
                <a:cs typeface="+mn-cs"/>
              </a:rPr>
              <a:t>, and CNN. Table 8 shows the Euclidean distance of WOM.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15</a:t>
            </a:fld>
            <a:endParaRPr lang="en-US"/>
          </a:p>
        </p:txBody>
      </p:sp>
    </p:spTree>
    <p:extLst>
      <p:ext uri="{BB962C8B-B14F-4D97-AF65-F5344CB8AC3E}">
        <p14:creationId xmlns:p14="http://schemas.microsoft.com/office/powerpoint/2010/main" val="390726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16</a:t>
            </a:fld>
            <a:endParaRPr lang="en-US"/>
          </a:p>
        </p:txBody>
      </p:sp>
    </p:spTree>
    <p:extLst>
      <p:ext uri="{BB962C8B-B14F-4D97-AF65-F5344CB8AC3E}">
        <p14:creationId xmlns:p14="http://schemas.microsoft.com/office/powerpoint/2010/main" val="665603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17</a:t>
            </a:fld>
            <a:endParaRPr lang="en-US"/>
          </a:p>
        </p:txBody>
      </p:sp>
    </p:spTree>
    <p:extLst>
      <p:ext uri="{BB962C8B-B14F-4D97-AF65-F5344CB8AC3E}">
        <p14:creationId xmlns:p14="http://schemas.microsoft.com/office/powerpoint/2010/main" val="197238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18</a:t>
            </a:fld>
            <a:endParaRPr lang="en-US"/>
          </a:p>
        </p:txBody>
      </p:sp>
    </p:spTree>
    <p:extLst>
      <p:ext uri="{BB962C8B-B14F-4D97-AF65-F5344CB8AC3E}">
        <p14:creationId xmlns:p14="http://schemas.microsoft.com/office/powerpoint/2010/main" val="169885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19</a:t>
            </a:fld>
            <a:endParaRPr lang="en-US"/>
          </a:p>
        </p:txBody>
      </p:sp>
    </p:spTree>
    <p:extLst>
      <p:ext uri="{BB962C8B-B14F-4D97-AF65-F5344CB8AC3E}">
        <p14:creationId xmlns:p14="http://schemas.microsoft.com/office/powerpoint/2010/main" val="45801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a:t>
            </a:fld>
            <a:endParaRPr lang="en-US"/>
          </a:p>
        </p:txBody>
      </p:sp>
    </p:spTree>
    <p:extLst>
      <p:ext uri="{BB962C8B-B14F-4D97-AF65-F5344CB8AC3E}">
        <p14:creationId xmlns:p14="http://schemas.microsoft.com/office/powerpoint/2010/main" val="2560136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20</a:t>
            </a:fld>
            <a:endParaRPr lang="en-US"/>
          </a:p>
        </p:txBody>
      </p:sp>
    </p:spTree>
    <p:extLst>
      <p:ext uri="{BB962C8B-B14F-4D97-AF65-F5344CB8AC3E}">
        <p14:creationId xmlns:p14="http://schemas.microsoft.com/office/powerpoint/2010/main" val="192269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21</a:t>
            </a:fld>
            <a:endParaRPr lang="en-US"/>
          </a:p>
        </p:txBody>
      </p:sp>
    </p:spTree>
    <p:extLst>
      <p:ext uri="{BB962C8B-B14F-4D97-AF65-F5344CB8AC3E}">
        <p14:creationId xmlns:p14="http://schemas.microsoft.com/office/powerpoint/2010/main" val="2052675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22</a:t>
            </a:fld>
            <a:endParaRPr lang="en-US"/>
          </a:p>
        </p:txBody>
      </p:sp>
    </p:spTree>
    <p:extLst>
      <p:ext uri="{BB962C8B-B14F-4D97-AF65-F5344CB8AC3E}">
        <p14:creationId xmlns:p14="http://schemas.microsoft.com/office/powerpoint/2010/main" val="3648189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23</a:t>
            </a:fld>
            <a:endParaRPr lang="en-US"/>
          </a:p>
        </p:txBody>
      </p:sp>
    </p:spTree>
    <p:extLst>
      <p:ext uri="{BB962C8B-B14F-4D97-AF65-F5344CB8AC3E}">
        <p14:creationId xmlns:p14="http://schemas.microsoft.com/office/powerpoint/2010/main" val="4250831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24</a:t>
            </a:fld>
            <a:endParaRPr lang="en-US"/>
          </a:p>
        </p:txBody>
      </p:sp>
    </p:spTree>
    <p:extLst>
      <p:ext uri="{BB962C8B-B14F-4D97-AF65-F5344CB8AC3E}">
        <p14:creationId xmlns:p14="http://schemas.microsoft.com/office/powerpoint/2010/main" val="3716933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25</a:t>
            </a:fld>
            <a:endParaRPr lang="en-US"/>
          </a:p>
        </p:txBody>
      </p:sp>
    </p:spTree>
    <p:extLst>
      <p:ext uri="{BB962C8B-B14F-4D97-AF65-F5344CB8AC3E}">
        <p14:creationId xmlns:p14="http://schemas.microsoft.com/office/powerpoint/2010/main" val="342800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26</a:t>
            </a:fld>
            <a:endParaRPr lang="en-US"/>
          </a:p>
        </p:txBody>
      </p:sp>
    </p:spTree>
    <p:extLst>
      <p:ext uri="{BB962C8B-B14F-4D97-AF65-F5344CB8AC3E}">
        <p14:creationId xmlns:p14="http://schemas.microsoft.com/office/powerpoint/2010/main" val="3028631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27</a:t>
            </a:fld>
            <a:endParaRPr lang="en-US"/>
          </a:p>
        </p:txBody>
      </p:sp>
    </p:spTree>
    <p:extLst>
      <p:ext uri="{BB962C8B-B14F-4D97-AF65-F5344CB8AC3E}">
        <p14:creationId xmlns:p14="http://schemas.microsoft.com/office/powerpoint/2010/main" val="297132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With some standard assumptions, regression is to get the projection of the response variable, y, onto the column space of X.</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8ADE0E-12BD-4DC4-8CFC-B74AF52C7FB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230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30</a:t>
            </a:fld>
            <a:endParaRPr lang="en-US"/>
          </a:p>
        </p:txBody>
      </p:sp>
    </p:spTree>
    <p:extLst>
      <p:ext uri="{BB962C8B-B14F-4D97-AF65-F5344CB8AC3E}">
        <p14:creationId xmlns:p14="http://schemas.microsoft.com/office/powerpoint/2010/main" val="119789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With some standard assumptions, regression is to get the projection of the response variable, y, onto the column space of X.</a:t>
            </a:r>
          </a:p>
        </p:txBody>
      </p:sp>
      <p:sp>
        <p:nvSpPr>
          <p:cNvPr id="4" name="Slide Number Placeholder 3"/>
          <p:cNvSpPr>
            <a:spLocks noGrp="1"/>
          </p:cNvSpPr>
          <p:nvPr>
            <p:ph type="sldNum" sz="quarter" idx="10"/>
          </p:nvPr>
        </p:nvSpPr>
        <p:spPr/>
        <p:txBody>
          <a:bodyPr/>
          <a:lstStyle/>
          <a:p>
            <a:fld id="{068ADE0E-12BD-4DC4-8CFC-B74AF52C7FBB}" type="slidenum">
              <a:rPr lang="en-US" smtClean="0"/>
              <a:t>3</a:t>
            </a:fld>
            <a:endParaRPr lang="en-US"/>
          </a:p>
        </p:txBody>
      </p:sp>
    </p:spTree>
    <p:extLst>
      <p:ext uri="{BB962C8B-B14F-4D97-AF65-F5344CB8AC3E}">
        <p14:creationId xmlns:p14="http://schemas.microsoft.com/office/powerpoint/2010/main" val="4133292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31</a:t>
            </a:fld>
            <a:endParaRPr lang="en-US"/>
          </a:p>
        </p:txBody>
      </p:sp>
    </p:spTree>
    <p:extLst>
      <p:ext uri="{BB962C8B-B14F-4D97-AF65-F5344CB8AC3E}">
        <p14:creationId xmlns:p14="http://schemas.microsoft.com/office/powerpoint/2010/main" val="1429044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32</a:t>
            </a:fld>
            <a:endParaRPr lang="en-US"/>
          </a:p>
        </p:txBody>
      </p:sp>
    </p:spTree>
    <p:extLst>
      <p:ext uri="{BB962C8B-B14F-4D97-AF65-F5344CB8AC3E}">
        <p14:creationId xmlns:p14="http://schemas.microsoft.com/office/powerpoint/2010/main" val="60780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4</a:t>
            </a:fld>
            <a:endParaRPr lang="en-US"/>
          </a:p>
        </p:txBody>
      </p:sp>
    </p:spTree>
    <p:extLst>
      <p:ext uri="{BB962C8B-B14F-4D97-AF65-F5344CB8AC3E}">
        <p14:creationId xmlns:p14="http://schemas.microsoft.com/office/powerpoint/2010/main" val="1411822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5</a:t>
            </a:fld>
            <a:endParaRPr lang="en-US"/>
          </a:p>
        </p:txBody>
      </p:sp>
    </p:spTree>
    <p:extLst>
      <p:ext uri="{BB962C8B-B14F-4D97-AF65-F5344CB8AC3E}">
        <p14:creationId xmlns:p14="http://schemas.microsoft.com/office/powerpoint/2010/main" val="317829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6</a:t>
            </a:fld>
            <a:endParaRPr lang="en-US"/>
          </a:p>
        </p:txBody>
      </p:sp>
    </p:spTree>
    <p:extLst>
      <p:ext uri="{BB962C8B-B14F-4D97-AF65-F5344CB8AC3E}">
        <p14:creationId xmlns:p14="http://schemas.microsoft.com/office/powerpoint/2010/main" val="367128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7</a:t>
            </a:fld>
            <a:endParaRPr lang="en-US"/>
          </a:p>
        </p:txBody>
      </p:sp>
    </p:spTree>
    <p:extLst>
      <p:ext uri="{BB962C8B-B14F-4D97-AF65-F5344CB8AC3E}">
        <p14:creationId xmlns:p14="http://schemas.microsoft.com/office/powerpoint/2010/main" val="3374180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Now let’s suppose we change the observation number to time periods. In other words, we change the </a:t>
            </a:r>
          </a:p>
        </p:txBody>
      </p:sp>
      <p:sp>
        <p:nvSpPr>
          <p:cNvPr id="4" name="Slide Number Placeholder 3"/>
          <p:cNvSpPr>
            <a:spLocks noGrp="1"/>
          </p:cNvSpPr>
          <p:nvPr>
            <p:ph type="sldNum" sz="quarter" idx="10"/>
          </p:nvPr>
        </p:nvSpPr>
        <p:spPr/>
        <p:txBody>
          <a:bodyPr/>
          <a:lstStyle/>
          <a:p>
            <a:fld id="{068ADE0E-12BD-4DC4-8CFC-B74AF52C7FBB}" type="slidenum">
              <a:rPr lang="en-US" smtClean="0"/>
              <a:t>8</a:t>
            </a:fld>
            <a:endParaRPr lang="en-US"/>
          </a:p>
        </p:txBody>
      </p:sp>
    </p:spTree>
    <p:extLst>
      <p:ext uri="{BB962C8B-B14F-4D97-AF65-F5344CB8AC3E}">
        <p14:creationId xmlns:p14="http://schemas.microsoft.com/office/powerpoint/2010/main" val="275925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ADE0E-12BD-4DC4-8CFC-B74AF52C7FBB}" type="slidenum">
              <a:rPr lang="en-US" smtClean="0"/>
              <a:t>9</a:t>
            </a:fld>
            <a:endParaRPr lang="en-US"/>
          </a:p>
        </p:txBody>
      </p:sp>
    </p:spTree>
    <p:extLst>
      <p:ext uri="{BB962C8B-B14F-4D97-AF65-F5344CB8AC3E}">
        <p14:creationId xmlns:p14="http://schemas.microsoft.com/office/powerpoint/2010/main" val="302944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ck Cov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2033900"/>
            <a:ext cx="10363200" cy="1538242"/>
          </a:xfrm>
        </p:spPr>
        <p:txBody>
          <a:bodyPr anchor="t">
            <a:noAutofit/>
          </a:bodyPr>
          <a:lstStyle>
            <a:lvl1pPr algn="ctr">
              <a:lnSpc>
                <a:spcPct val="100000"/>
              </a:lnSpc>
              <a:defRPr sz="4800" b="1" cap="all" baseline="0">
                <a:solidFill>
                  <a:schemeClr val="bg1"/>
                </a:solidFill>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914400" y="4114800"/>
            <a:ext cx="10363200" cy="1087452"/>
          </a:xfrm>
        </p:spPr>
        <p:txBody>
          <a:bodyPr anchor="t" anchorCtr="0"/>
          <a:lstStyle>
            <a:lvl1pPr marL="0" indent="0" algn="ctr">
              <a:lnSpc>
                <a:spcPct val="100000"/>
              </a:lnSpc>
              <a:spcBef>
                <a:spcPts val="0"/>
              </a:spcBef>
              <a:spcAft>
                <a:spcPts val="0"/>
              </a:spcAft>
              <a:buNone/>
              <a:defRPr sz="2400" b="1" i="1" baseline="0">
                <a:solidFill>
                  <a:schemeClr val="tx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2026496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914400" y="2286000"/>
            <a:ext cx="10363200" cy="3429000"/>
          </a:xfrm>
        </p:spPr>
        <p:txBody>
          <a:bodyPr/>
          <a:lstStyle>
            <a:lvl1pPr marL="0" indent="0">
              <a:lnSpc>
                <a:spcPct val="125000"/>
              </a:lnSpc>
              <a:spcAft>
                <a:spcPts val="1400"/>
              </a:spcAft>
              <a:buFontTx/>
              <a:buNone/>
              <a:tabLst>
                <a:tab pos="460375" algn="l"/>
                <a:tab pos="914400" algn="l"/>
                <a:tab pos="1374775" algn="l"/>
                <a:tab pos="1828800" algn="l"/>
                <a:tab pos="2289175" algn="l"/>
              </a:tabLst>
              <a:defRPr sz="1600" b="1" baseline="0">
                <a:solidFill>
                  <a:schemeClr val="tx2">
                    <a:lumMod val="7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8" name="Slide Number Placeholder 5"/>
          <p:cNvSpPr>
            <a:spLocks noGrp="1"/>
          </p:cNvSpPr>
          <p:nvPr>
            <p:ph type="sldNum" sz="quarter" idx="4"/>
          </p:nvPr>
        </p:nvSpPr>
        <p:spPr>
          <a:xfrm>
            <a:off x="11074400" y="6536698"/>
            <a:ext cx="1024805" cy="291457"/>
          </a:xfrm>
          <a:prstGeom prst="rect">
            <a:avLst/>
          </a:prstGeom>
        </p:spPr>
        <p:txBody>
          <a:bodyPr vert="horz" lIns="0" tIns="45720" rIns="228600" bIns="4572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spTree>
    <p:extLst>
      <p:ext uri="{BB962C8B-B14F-4D97-AF65-F5344CB8AC3E}">
        <p14:creationId xmlns:p14="http://schemas.microsoft.com/office/powerpoint/2010/main" val="398312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tIns="0" rIns="228600" bIns="0"/>
          <a:lstStyle>
            <a:lvl1pPr algn="r">
              <a:defRPr/>
            </a:lvl1pPr>
          </a:lstStyle>
          <a:p>
            <a:fld id="{0499C290-51E0-41BB-9934-58A3D372F678}" type="slidenum">
              <a:rPr lang="en-US" smtClean="0"/>
              <a:pPr/>
              <a:t>‹#›</a:t>
            </a:fld>
            <a:endParaRPr lang="en-US"/>
          </a:p>
        </p:txBody>
      </p:sp>
      <p:sp>
        <p:nvSpPr>
          <p:cNvPr id="7" name="Content Placeholder 6"/>
          <p:cNvSpPr>
            <a:spLocks noGrp="1"/>
          </p:cNvSpPr>
          <p:nvPr>
            <p:ph sz="quarter" idx="13"/>
          </p:nvPr>
        </p:nvSpPr>
        <p:spPr>
          <a:xfrm>
            <a:off x="914400" y="2286000"/>
            <a:ext cx="10363200" cy="3429000"/>
          </a:xfrm>
        </p:spPr>
        <p:txBody>
          <a:bodyPr/>
          <a:lstStyle>
            <a:lvl1pPr>
              <a:lnSpc>
                <a:spcPct val="125000"/>
              </a:lnSpc>
              <a:spcBef>
                <a:spcPts val="0"/>
              </a:spcBef>
              <a:spcAft>
                <a:spcPts val="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65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s">
    <p:spTree>
      <p:nvGrpSpPr>
        <p:cNvPr id="1" name=""/>
        <p:cNvGrpSpPr/>
        <p:nvPr/>
      </p:nvGrpSpPr>
      <p:grpSpPr>
        <a:xfrm>
          <a:off x="0" y="0"/>
          <a:ext cx="0" cy="0"/>
          <a:chOff x="0" y="0"/>
          <a:chExt cx="0" cy="0"/>
        </a:xfrm>
      </p:grpSpPr>
      <p:sp>
        <p:nvSpPr>
          <p:cNvPr id="3" name="Rectangle 2"/>
          <p:cNvSpPr/>
          <p:nvPr userDrawn="1"/>
        </p:nvSpPr>
        <p:spPr>
          <a:xfrm>
            <a:off x="0" y="0"/>
            <a:ext cx="12192000" cy="6477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14400" y="304800"/>
            <a:ext cx="10363200" cy="457200"/>
          </a:xfrm>
        </p:spPr>
        <p:txBody>
          <a:bodyPr/>
          <a:lstStyle>
            <a:lvl1pPr>
              <a:defRPr sz="1800" cap="all" baseline="0">
                <a:solidFill>
                  <a:schemeClr val="tx1"/>
                </a:solidFill>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tIns="0" rIns="228600" bIns="0"/>
          <a:lstStyle>
            <a:lvl1pPr algn="r">
              <a:defRPr/>
            </a:lvl1pPr>
          </a:lstStyle>
          <a:p>
            <a:pPr defTabSz="1149350">
              <a:tabLst/>
            </a:pPr>
            <a:fld id="{0499C290-51E0-41BB-9934-58A3D372F678}" type="slidenum">
              <a:rPr lang="en-US" smtClean="0"/>
              <a:pPr defTabSz="1149350">
                <a:tabLst/>
              </a:pPr>
              <a:t>‹#›</a:t>
            </a:fld>
            <a:endParaRPr lang="en-US"/>
          </a:p>
        </p:txBody>
      </p:sp>
      <p:sp>
        <p:nvSpPr>
          <p:cNvPr id="7" name="Content Placeholder 6"/>
          <p:cNvSpPr>
            <a:spLocks noGrp="1"/>
          </p:cNvSpPr>
          <p:nvPr>
            <p:ph sz="quarter" idx="13"/>
          </p:nvPr>
        </p:nvSpPr>
        <p:spPr>
          <a:xfrm>
            <a:off x="914400" y="914400"/>
            <a:ext cx="10363200" cy="5257800"/>
          </a:xfrm>
        </p:spPr>
        <p:txBody>
          <a:bodyPr/>
          <a:lstStyle>
            <a:lvl1pPr>
              <a:lnSpc>
                <a:spcPct val="125000"/>
              </a:lnSpc>
              <a:spcAft>
                <a:spcPts val="200"/>
              </a:spcAft>
              <a:defRPr sz="1600" b="1">
                <a:solidFill>
                  <a:schemeClr val="tx2">
                    <a:lumMod val="75000"/>
                  </a:schemeClr>
                </a:solidFill>
              </a:defRPr>
            </a:lvl1pPr>
            <a:lvl2pPr>
              <a:lnSpc>
                <a:spcPct val="125000"/>
              </a:lnSpc>
              <a:spcBef>
                <a:spcPts val="0"/>
              </a:spcBef>
              <a:spcAft>
                <a:spcPts val="0"/>
              </a:spcAft>
              <a:defRPr sz="1600" b="1">
                <a:solidFill>
                  <a:schemeClr val="tx2">
                    <a:lumMod val="75000"/>
                  </a:schemeClr>
                </a:solidFill>
              </a:defRPr>
            </a:lvl2pPr>
            <a:lvl3pPr>
              <a:lnSpc>
                <a:spcPct val="125000"/>
              </a:lnSpc>
              <a:spcBef>
                <a:spcPts val="0"/>
              </a:spcBef>
              <a:spcAft>
                <a:spcPts val="0"/>
              </a:spcAft>
              <a:defRPr sz="1600" b="1">
                <a:solidFill>
                  <a:schemeClr val="tx2">
                    <a:lumMod val="75000"/>
                  </a:schemeClr>
                </a:solidFill>
              </a:defRPr>
            </a:lvl3pPr>
            <a:lvl4pPr>
              <a:lnSpc>
                <a:spcPct val="125000"/>
              </a:lnSpc>
              <a:spcBef>
                <a:spcPts val="0"/>
              </a:spcBef>
              <a:spcAft>
                <a:spcPts val="0"/>
              </a:spcAft>
              <a:defRPr sz="1600" b="1">
                <a:solidFill>
                  <a:schemeClr val="tx2">
                    <a:lumMod val="75000"/>
                  </a:schemeClr>
                </a:solidFill>
              </a:defRPr>
            </a:lvl4pPr>
            <a:lvl5pPr>
              <a:lnSpc>
                <a:spcPct val="125000"/>
              </a:lnSpc>
              <a:spcBef>
                <a:spcPts val="0"/>
              </a:spcBef>
              <a:spcAft>
                <a:spcPts val="0"/>
              </a:spcAft>
              <a:defRPr sz="1600" b="1">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0545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400" baseline="0">
                <a:latin typeface="Helvetica"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lgn="r">
              <a:defRPr/>
            </a:lvl1pPr>
          </a:lstStyle>
          <a:p>
            <a:fld id="{0499C290-51E0-41BB-9934-58A3D372F678}" type="slidenum">
              <a:rPr lang="en-US" smtClean="0"/>
              <a:pPr/>
              <a:t>‹#›</a:t>
            </a:fld>
            <a:endParaRPr lang="en-US"/>
          </a:p>
        </p:txBody>
      </p:sp>
    </p:spTree>
    <p:extLst>
      <p:ext uri="{BB962C8B-B14F-4D97-AF65-F5344CB8AC3E}">
        <p14:creationId xmlns:p14="http://schemas.microsoft.com/office/powerpoint/2010/main" val="1681847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6324600" y="6536694"/>
            <a:ext cx="5867400" cy="321306"/>
          </a:xfrm>
          <a:prstGeom prst="rect">
            <a:avLst/>
          </a:prstGeom>
          <a:solidFill>
            <a:srgbClr val="981E3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300" b="1" dirty="0">
                <a:solidFill>
                  <a:schemeClr val="bg1"/>
                </a:solidFill>
                <a:latin typeface="Arial" panose="020B0604020202020204" pitchFamily="34" charset="0"/>
                <a:cs typeface="Arial" panose="020B0604020202020204" pitchFamily="34" charset="0"/>
              </a:rPr>
              <a:t> </a:t>
            </a:r>
            <a:r>
              <a:rPr lang="en-US" sz="1300" cap="none" dirty="0">
                <a:latin typeface="Arial Rounded MT Bold" panose="020F0704030504030204" pitchFamily="34" charset="0"/>
              </a:rPr>
              <a:t>Multiple-View Sequential Canonical </a:t>
            </a:r>
            <a:r>
              <a:rPr lang="en-US" altLang="zh-CN" sz="1300" cap="none" dirty="0">
                <a:latin typeface="Arial Rounded MT Bold" panose="020F0704030504030204" pitchFamily="34" charset="0"/>
              </a:rPr>
              <a:t>Covariance</a:t>
            </a:r>
            <a:r>
              <a:rPr lang="en-US" sz="1300" cap="none" dirty="0">
                <a:latin typeface="Arial Rounded MT Bold" panose="020F0704030504030204" pitchFamily="34" charset="0"/>
              </a:rPr>
              <a:t> Analysis</a:t>
            </a:r>
            <a:endParaRPr lang="en-US" sz="1300" b="1" dirty="0">
              <a:solidFill>
                <a:schemeClr val="bg1"/>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914400" y="758952"/>
            <a:ext cx="10363200" cy="7620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914400" y="2286000"/>
            <a:ext cx="10363200" cy="3429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074400" y="6556033"/>
            <a:ext cx="1024805" cy="291457"/>
          </a:xfrm>
          <a:prstGeom prst="rect">
            <a:avLst/>
          </a:prstGeom>
        </p:spPr>
        <p:txBody>
          <a:bodyPr vert="horz" lIns="0" tIns="0" rIns="228600" bIns="0" rtlCol="0" anchor="ctr"/>
          <a:lstStyle>
            <a:lvl1pPr algn="r">
              <a:tabLst>
                <a:tab pos="741363" algn="r"/>
              </a:tabLst>
              <a:defRPr sz="1200" b="1">
                <a:solidFill>
                  <a:schemeClr val="bg1"/>
                </a:solidFill>
                <a:latin typeface="Helvetica" pitchFamily="34" charset="0"/>
                <a:cs typeface="Helvetica" pitchFamily="34" charset="0"/>
              </a:defRPr>
            </a:lvl1pPr>
          </a:lstStyle>
          <a:p>
            <a:pPr defTabSz="1149350">
              <a:tabLst/>
            </a:pPr>
            <a:fld id="{0499C290-51E0-41BB-9934-58A3D372F678}" type="slidenum">
              <a:rPr lang="en-US" smtClean="0"/>
              <a:pPr defTabSz="1149350">
                <a:tabLst/>
              </a:pPr>
              <a:t>‹#›</a:t>
            </a:fld>
            <a:endParaRPr lang="en-US"/>
          </a:p>
        </p:txBody>
      </p:sp>
      <p:cxnSp>
        <p:nvCxnSpPr>
          <p:cNvPr id="8" name="Straight Connector 7"/>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6536698"/>
            <a:ext cx="6324600" cy="321305"/>
          </a:xfrm>
          <a:prstGeom prst="rect">
            <a:avLst/>
          </a:prstGeom>
          <a:solidFill>
            <a:srgbClr val="002C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002C77"/>
              </a:solidFill>
            </a:endParaRPr>
          </a:p>
        </p:txBody>
      </p:sp>
      <p:cxnSp>
        <p:nvCxnSpPr>
          <p:cNvPr id="15" name="Straight Connector 14"/>
          <p:cNvCxnSpPr/>
          <p:nvPr/>
        </p:nvCxnSpPr>
        <p:spPr>
          <a:xfrm>
            <a:off x="914400" y="609600"/>
            <a:ext cx="10363200" cy="0"/>
          </a:xfrm>
          <a:prstGeom prst="line">
            <a:avLst/>
          </a:prstGeom>
          <a:ln w="6350">
            <a:solidFill>
              <a:srgbClr val="981E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752163"/>
      </p:ext>
    </p:extLst>
  </p:cSld>
  <p:clrMap bg1="lt1" tx1="dk1" bg2="lt2" tx2="dk2" accent1="accent1" accent2="accent2" accent3="accent3" accent4="accent4" accent5="accent5" accent6="accent6" hlink="hlink" folHlink="folHlink"/>
  <p:sldLayoutIdLst>
    <p:sldLayoutId id="2147483689" r:id="rId1"/>
    <p:sldLayoutId id="2147483692" r:id="rId2"/>
    <p:sldLayoutId id="2147483693" r:id="rId3"/>
    <p:sldLayoutId id="2147483694" r:id="rId4"/>
    <p:sldLayoutId id="2147483695" r:id="rId5"/>
  </p:sldLayoutIdLst>
  <p:hf hdr="0" dt="0"/>
  <p:txStyles>
    <p:titleStyle>
      <a:lvl1pPr algn="l" defTabSz="914400" rtl="0" eaLnBrk="1" latinLnBrk="0" hangingPunct="1">
        <a:lnSpc>
          <a:spcPct val="100000"/>
        </a:lnSpc>
        <a:spcBef>
          <a:spcPct val="0"/>
        </a:spcBef>
        <a:buNone/>
        <a:defRPr sz="2400" b="1" kern="1200" baseline="0">
          <a:solidFill>
            <a:schemeClr val="tx1"/>
          </a:solidFill>
          <a:latin typeface="Helvetica" pitchFamily="34" charset="0"/>
          <a:ea typeface="+mj-ea"/>
          <a:cs typeface="Helvetica" pitchFamily="34" charset="0"/>
        </a:defRPr>
      </a:lvl1pPr>
    </p:titleStyle>
    <p:bodyStyle>
      <a:lvl1pPr marL="228600" indent="-228600" algn="l" defTabSz="914400" rtl="0" eaLnBrk="1" latinLnBrk="0" hangingPunct="1">
        <a:lnSpc>
          <a:spcPct val="125000"/>
        </a:lnSpc>
        <a:spcBef>
          <a:spcPts val="1200"/>
        </a:spcBef>
        <a:spcAft>
          <a:spcPts val="20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1pPr>
      <a:lvl2pPr marL="4572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2pPr>
      <a:lvl3pPr marL="8001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3pPr>
      <a:lvl4pPr marL="10287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4pPr>
      <a:lvl5pPr marL="1257300" indent="-228600" algn="l" defTabSz="914400" rtl="0" eaLnBrk="1" latinLnBrk="0" hangingPunct="1">
        <a:lnSpc>
          <a:spcPct val="125000"/>
        </a:lnSpc>
        <a:spcBef>
          <a:spcPts val="0"/>
        </a:spcBef>
        <a:spcAft>
          <a:spcPts val="0"/>
        </a:spcAft>
        <a:buFont typeface="Arial" pitchFamily="34" charset="0"/>
        <a:buChar char="»"/>
        <a:defRPr sz="1600" b="1" kern="1200" baseline="0">
          <a:solidFill>
            <a:schemeClr val="tx2">
              <a:lumMod val="75000"/>
            </a:schemeClr>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3.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8.png"/><Relationship Id="rId5" Type="http://schemas.openxmlformats.org/officeDocument/2006/relationships/image" Target="../media/image16.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7.xml"/><Relationship Id="rId7"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package" Target="../embeddings/Microsoft_Word_Document2.docx"/><Relationship Id="rId10" Type="http://schemas.openxmlformats.org/officeDocument/2006/relationships/image" Target="../media/image25.emf"/><Relationship Id="rId4" Type="http://schemas.openxmlformats.org/officeDocument/2006/relationships/image" Target="../media/image26.png"/><Relationship Id="rId9" Type="http://schemas.openxmlformats.org/officeDocument/2006/relationships/package" Target="../embeddings/Microsoft_Word_Document3.docx"/></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46.emf"/><Relationship Id="rId4" Type="http://schemas.openxmlformats.org/officeDocument/2006/relationships/package" Target="../embeddings/Microsoft_Word_Document4.docx"/></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47.emf"/><Relationship Id="rId4" Type="http://schemas.openxmlformats.org/officeDocument/2006/relationships/package" Target="../embeddings/Microsoft_Word_Document5.docx"/></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Word_Document1.docx"/><Relationship Id="rId3" Type="http://schemas.openxmlformats.org/officeDocument/2006/relationships/notesSlide" Target="../notesSlides/notesSlide8.xml"/><Relationship Id="rId7"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package" Target="../embeddings/Microsoft_Word_Document.docx"/><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a:spLocks noGrp="1"/>
          </p:cNvSpPr>
          <p:nvPr>
            <p:ph type="title"/>
          </p:nvPr>
        </p:nvSpPr>
        <p:spPr>
          <a:xfrm>
            <a:off x="685800" y="1524000"/>
            <a:ext cx="11125200" cy="709300"/>
          </a:xfrm>
        </p:spPr>
        <p:txBody>
          <a:bodyPr/>
          <a:lstStyle/>
          <a:p>
            <a:r>
              <a:rPr lang="en-US" sz="2400" cap="none" dirty="0">
                <a:latin typeface="Arial Rounded MT Bold" panose="020F0704030504030204" pitchFamily="34" charset="0"/>
              </a:rPr>
              <a:t>Multiple-View Sequential Canonical </a:t>
            </a:r>
            <a:r>
              <a:rPr lang="en-US" altLang="zh-CN" sz="2400" cap="none" dirty="0">
                <a:latin typeface="Arial Rounded MT Bold" panose="020F0704030504030204" pitchFamily="34" charset="0"/>
              </a:rPr>
              <a:t>Covariance</a:t>
            </a:r>
            <a:r>
              <a:rPr lang="en-US" sz="2400" cap="none" dirty="0">
                <a:latin typeface="Arial Rounded MT Bold" panose="020F0704030504030204" pitchFamily="34" charset="0"/>
              </a:rPr>
              <a:t> Analysis - A New Approach to the Analysis of Word of Mouth Dynamics in Social Media Networks</a:t>
            </a:r>
            <a:endParaRPr lang="en-US" sz="2400" cap="none" dirty="0">
              <a:solidFill>
                <a:srgbClr val="0070C0"/>
              </a:solidFill>
              <a:latin typeface="Arial Rounded MT Bold" panose="020F0704030504030204" pitchFamily="34" charset="0"/>
            </a:endParaRPr>
          </a:p>
        </p:txBody>
      </p:sp>
      <p:sp>
        <p:nvSpPr>
          <p:cNvPr id="13" name="Text Placeholder 6"/>
          <p:cNvSpPr>
            <a:spLocks noGrp="1"/>
          </p:cNvSpPr>
          <p:nvPr>
            <p:ph type="body" idx="1"/>
          </p:nvPr>
        </p:nvSpPr>
        <p:spPr>
          <a:xfrm>
            <a:off x="1905000" y="2895600"/>
            <a:ext cx="8534400" cy="2078052"/>
          </a:xfrm>
        </p:spPr>
        <p:txBody>
          <a:bodyPr/>
          <a:lstStyle/>
          <a:p>
            <a:pPr>
              <a:lnSpc>
                <a:spcPct val="150000"/>
              </a:lnSpc>
            </a:pPr>
            <a:r>
              <a:rPr lang="en-US" i="0" dirty="0">
                <a:solidFill>
                  <a:srgbClr val="FFFF00"/>
                </a:solidFill>
                <a:latin typeface="Arial" pitchFamily="34" charset="0"/>
                <a:cs typeface="Arial" pitchFamily="34" charset="0"/>
              </a:rPr>
              <a:t>Hongfei Li</a:t>
            </a:r>
            <a:r>
              <a:rPr lang="en-US" i="0" baseline="30000" dirty="0">
                <a:solidFill>
                  <a:srgbClr val="FFFF00"/>
                </a:solidFill>
                <a:latin typeface="Arial" pitchFamily="34" charset="0"/>
                <a:cs typeface="Arial" pitchFamily="34" charset="0"/>
              </a:rPr>
              <a:t>1</a:t>
            </a:r>
          </a:p>
          <a:p>
            <a:pPr>
              <a:lnSpc>
                <a:spcPct val="150000"/>
              </a:lnSpc>
            </a:pPr>
            <a:r>
              <a:rPr lang="en-US" altLang="zh-CN" i="0" baseline="30000" dirty="0">
                <a:solidFill>
                  <a:schemeClr val="bg1"/>
                </a:solidFill>
                <a:latin typeface="Arial" pitchFamily="34" charset="0"/>
                <a:cs typeface="Arial" pitchFamily="34" charset="0"/>
              </a:rPr>
              <a:t>A Joint Work with</a:t>
            </a:r>
          </a:p>
          <a:p>
            <a:pPr>
              <a:lnSpc>
                <a:spcPct val="150000"/>
              </a:lnSpc>
            </a:pPr>
            <a:r>
              <a:rPr lang="en-US" i="0" dirty="0">
                <a:solidFill>
                  <a:schemeClr val="bg1"/>
                </a:solidFill>
                <a:latin typeface="Arial" pitchFamily="34" charset="0"/>
                <a:cs typeface="Arial" pitchFamily="34" charset="0"/>
              </a:rPr>
              <a:t>Xian Cao</a:t>
            </a:r>
            <a:r>
              <a:rPr lang="en-US" i="0" baseline="30000" dirty="0">
                <a:solidFill>
                  <a:schemeClr val="bg1"/>
                </a:solidFill>
                <a:latin typeface="Arial" pitchFamily="34" charset="0"/>
                <a:cs typeface="Arial" pitchFamily="34" charset="0"/>
              </a:rPr>
              <a:t>2</a:t>
            </a:r>
            <a:r>
              <a:rPr lang="en-US" i="0" dirty="0">
                <a:solidFill>
                  <a:schemeClr val="bg1"/>
                </a:solidFill>
                <a:latin typeface="Arial" pitchFamily="34" charset="0"/>
                <a:cs typeface="Arial" pitchFamily="34" charset="0"/>
              </a:rPr>
              <a:t>, Timothy Folta</a:t>
            </a:r>
            <a:r>
              <a:rPr lang="en-US" i="0" baseline="30000" dirty="0">
                <a:solidFill>
                  <a:schemeClr val="bg1"/>
                </a:solidFill>
                <a:latin typeface="Arial" pitchFamily="34" charset="0"/>
                <a:cs typeface="Arial" pitchFamily="34" charset="0"/>
              </a:rPr>
              <a:t>1</a:t>
            </a:r>
            <a:r>
              <a:rPr lang="en-US" i="0" dirty="0">
                <a:solidFill>
                  <a:schemeClr val="bg1"/>
                </a:solidFill>
                <a:latin typeface="Arial" pitchFamily="34" charset="0"/>
                <a:cs typeface="Arial" pitchFamily="34" charset="0"/>
              </a:rPr>
              <a:t>, </a:t>
            </a:r>
            <a:r>
              <a:rPr lang="en-US" i="0" dirty="0" err="1">
                <a:solidFill>
                  <a:schemeClr val="bg1"/>
                </a:solidFill>
                <a:latin typeface="Arial" pitchFamily="34" charset="0"/>
                <a:cs typeface="Arial" pitchFamily="34" charset="0"/>
              </a:rPr>
              <a:t>Ruoqing</a:t>
            </a:r>
            <a:r>
              <a:rPr lang="en-US" i="0" dirty="0">
                <a:solidFill>
                  <a:schemeClr val="bg1"/>
                </a:solidFill>
                <a:latin typeface="Arial" pitchFamily="34" charset="0"/>
                <a:cs typeface="Arial" pitchFamily="34" charset="0"/>
              </a:rPr>
              <a:t> Zhu</a:t>
            </a:r>
            <a:r>
              <a:rPr lang="en-US" i="0" baseline="30000" dirty="0">
                <a:solidFill>
                  <a:schemeClr val="bg1"/>
                </a:solidFill>
                <a:latin typeface="Arial" pitchFamily="34" charset="0"/>
                <a:cs typeface="Arial" pitchFamily="34" charset="0"/>
              </a:rPr>
              <a:t>3</a:t>
            </a:r>
          </a:p>
          <a:p>
            <a:pPr lvl="0">
              <a:lnSpc>
                <a:spcPct val="150000"/>
              </a:lnSpc>
            </a:pPr>
            <a:r>
              <a:rPr lang="en-US" sz="1800" i="0" baseline="30000" dirty="0">
                <a:solidFill>
                  <a:prstClr val="white"/>
                </a:solidFill>
                <a:latin typeface="Arial" pitchFamily="34" charset="0"/>
                <a:cs typeface="Arial" pitchFamily="34" charset="0"/>
              </a:rPr>
              <a:t>1</a:t>
            </a:r>
            <a:r>
              <a:rPr lang="en-US" sz="1800" i="0" dirty="0">
                <a:solidFill>
                  <a:prstClr val="white"/>
                </a:solidFill>
                <a:latin typeface="Arial" pitchFamily="34" charset="0"/>
                <a:cs typeface="Arial" pitchFamily="34" charset="0"/>
              </a:rPr>
              <a:t>School of Business, University of Connecticut</a:t>
            </a:r>
          </a:p>
          <a:p>
            <a:pPr>
              <a:lnSpc>
                <a:spcPct val="150000"/>
              </a:lnSpc>
            </a:pPr>
            <a:r>
              <a:rPr lang="en-US" sz="1800" i="0" baseline="30000" dirty="0">
                <a:solidFill>
                  <a:schemeClr val="bg1"/>
                </a:solidFill>
                <a:latin typeface="Arial" pitchFamily="34" charset="0"/>
                <a:cs typeface="Arial" pitchFamily="34" charset="0"/>
              </a:rPr>
              <a:t>2</a:t>
            </a:r>
            <a:r>
              <a:rPr lang="en-US" sz="1800" i="0" dirty="0">
                <a:solidFill>
                  <a:schemeClr val="bg1"/>
                </a:solidFill>
                <a:latin typeface="Arial" pitchFamily="34" charset="0"/>
                <a:cs typeface="Arial" pitchFamily="34" charset="0"/>
              </a:rPr>
              <a:t>The Miller College of Business, Ball State University</a:t>
            </a:r>
          </a:p>
          <a:p>
            <a:pPr>
              <a:lnSpc>
                <a:spcPct val="150000"/>
              </a:lnSpc>
            </a:pPr>
            <a:r>
              <a:rPr lang="en-US" sz="1800" i="0" baseline="30000" dirty="0">
                <a:solidFill>
                  <a:schemeClr val="bg1"/>
                </a:solidFill>
                <a:latin typeface="Arial" pitchFamily="34" charset="0"/>
                <a:cs typeface="Arial" pitchFamily="34" charset="0"/>
              </a:rPr>
              <a:t>3</a:t>
            </a:r>
            <a:r>
              <a:rPr lang="en-US" sz="1800" i="0" dirty="0">
                <a:solidFill>
                  <a:schemeClr val="bg1"/>
                </a:solidFill>
                <a:latin typeface="Arial" pitchFamily="34" charset="0"/>
                <a:cs typeface="Arial" pitchFamily="34" charset="0"/>
              </a:rPr>
              <a:t>The Department of Statistics, University of Illinois Urbana-Champaign</a:t>
            </a:r>
          </a:p>
          <a:p>
            <a:pPr>
              <a:lnSpc>
                <a:spcPct val="150000"/>
              </a:lnSpc>
            </a:pPr>
            <a:endParaRPr lang="en-US" sz="1800" i="0" dirty="0">
              <a:solidFill>
                <a:schemeClr val="bg1"/>
              </a:solidFill>
              <a:latin typeface="Arial" pitchFamily="34" charset="0"/>
              <a:cs typeface="Arial" pitchFamily="34" charset="0"/>
            </a:endParaRPr>
          </a:p>
        </p:txBody>
      </p:sp>
      <p:sp>
        <p:nvSpPr>
          <p:cNvPr id="5" name="TextBox 4"/>
          <p:cNvSpPr txBox="1"/>
          <p:nvPr/>
        </p:nvSpPr>
        <p:spPr>
          <a:xfrm>
            <a:off x="4343400" y="5791200"/>
            <a:ext cx="3657600" cy="400110"/>
          </a:xfrm>
          <a:prstGeom prst="rect">
            <a:avLst/>
          </a:prstGeom>
          <a:noFill/>
        </p:spPr>
        <p:txBody>
          <a:bodyPr wrap="square" rtlCol="0">
            <a:spAutoFit/>
          </a:bodyPr>
          <a:lstStyle/>
          <a:p>
            <a:pPr algn="ctr"/>
            <a:r>
              <a:rPr lang="en-US" altLang="zh-CN" sz="2000" b="1" dirty="0">
                <a:solidFill>
                  <a:schemeClr val="bg1"/>
                </a:solidFill>
                <a:latin typeface="Arial" pitchFamily="34" charset="0"/>
                <a:cs typeface="Arial" pitchFamily="34" charset="0"/>
              </a:rPr>
              <a:t>June</a:t>
            </a:r>
            <a:r>
              <a:rPr lang="en-US" sz="2000" b="1" dirty="0">
                <a:solidFill>
                  <a:schemeClr val="bg1"/>
                </a:solidFill>
                <a:latin typeface="Arial" pitchFamily="34" charset="0"/>
                <a:cs typeface="Arial" pitchFamily="34" charset="0"/>
              </a:rPr>
              <a:t> 11, 2019</a:t>
            </a:r>
          </a:p>
        </p:txBody>
      </p:sp>
    </p:spTree>
    <p:extLst>
      <p:ext uri="{BB962C8B-B14F-4D97-AF65-F5344CB8AC3E}">
        <p14:creationId xmlns:p14="http://schemas.microsoft.com/office/powerpoint/2010/main" val="244941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10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738664"/>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A Time-varying Setting</a:t>
            </a:r>
          </a:p>
          <a:p>
            <a:pPr algn="ctr"/>
            <a:endParaRPr lang="en-US" altLang="zh-CN" sz="1400" b="1" spc="100" dirty="0">
              <a:solidFill>
                <a:schemeClr val="bg1"/>
              </a:solidFill>
              <a:latin typeface="Arial" pitchFamily="34" charset="0"/>
              <a:cs typeface="Arial" pitchFamily="34" charset="0"/>
            </a:endParaRPr>
          </a:p>
          <a:p>
            <a:pPr algn="ctr"/>
            <a:endParaRPr lang="en-US" sz="1400" b="1" spc="100" dirty="0">
              <a:solidFill>
                <a:schemeClr val="bg1"/>
              </a:solidFill>
              <a:latin typeface="Arial" pitchFamily="34" charset="0"/>
              <a:cs typeface="Arial" pitchFamily="34" charset="0"/>
            </a:endParaRPr>
          </a:p>
        </p:txBody>
      </p:sp>
      <p:sp>
        <p:nvSpPr>
          <p:cNvPr id="8" name="Rectangle 7"/>
          <p:cNvSpPr/>
          <p:nvPr/>
        </p:nvSpPr>
        <p:spPr>
          <a:xfrm>
            <a:off x="838200" y="609600"/>
            <a:ext cx="10439400" cy="1384995"/>
          </a:xfrm>
          <a:prstGeom prst="rect">
            <a:avLst/>
          </a:prstGeom>
        </p:spPr>
        <p:txBody>
          <a:bodyPr wrap="square">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 Time-varying Setting</a:t>
            </a:r>
            <a:endParaRPr lang="en-US" sz="2000" u="sng" dirty="0">
              <a:latin typeface="Times New Roman" panose="02020603050405020304" pitchFamily="18" charset="0"/>
              <a:cs typeface="Times New Roman" panose="02020603050405020304" pitchFamily="18" charset="0"/>
            </a:endParaRPr>
          </a:p>
          <a:p>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22952E86-D249-4874-8541-A8F097109D7D}"/>
                  </a:ext>
                </a:extLst>
              </p:cNvPr>
              <p:cNvSpPr/>
              <p:nvPr/>
            </p:nvSpPr>
            <p:spPr>
              <a:xfrm>
                <a:off x="914400" y="1511557"/>
                <a:ext cx="10363200" cy="244669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The number of views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𝐷</m:t>
                    </m:r>
                    <m:r>
                      <a:rPr lang="en-US" i="1">
                        <a:latin typeface="Cambria Math" panose="02040503050406030204" pitchFamily="18" charset="0"/>
                        <a:ea typeface="SimSun" panose="02010600030101010101" pitchFamily="2" charset="-122"/>
                        <a:cs typeface="Times New Roman" panose="02020603050405020304" pitchFamily="18" charset="0"/>
                      </a:rPr>
                      <m:t>=2</m:t>
                    </m:r>
                  </m:oMath>
                </a14:m>
                <a:r>
                  <a:rPr lang="en-US" dirty="0">
                    <a:latin typeface="Times New Roman" panose="02020603050405020304" pitchFamily="18" charset="0"/>
                    <a:ea typeface="SimSun" panose="02010600030101010101" pitchFamily="2" charset="-122"/>
                    <a:cs typeface="Times New Roman" panose="02020603050405020304" pitchFamily="18" charset="0"/>
                  </a:rPr>
                  <a:t>, for all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𝑡</m:t>
                    </m:r>
                  </m:oMath>
                </a14:m>
                <a:r>
                  <a:rPr lang="en-US" dirty="0">
                    <a:latin typeface="Times New Roman" panose="02020603050405020304" pitchFamily="18" charset="0"/>
                    <a:ea typeface="SimSun" panose="02010600030101010101" pitchFamily="2" charset="-122"/>
                    <a:cs typeface="Times New Roman" panose="02020603050405020304" pitchFamily="18" charset="0"/>
                  </a:rPr>
                  <a:t> ranging from 1 to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𝑇</m:t>
                    </m:r>
                  </m:oMath>
                </a14:m>
                <a:r>
                  <a:rPr lang="en-US" dirty="0">
                    <a:latin typeface="Times New Roman" panose="02020603050405020304" pitchFamily="18" charset="0"/>
                    <a:ea typeface="SimSun" panose="02010600030101010101" pitchFamily="2" charset="-122"/>
                    <a:cs typeface="Times New Roman" panose="02020603050405020304" pitchFamily="18" charset="0"/>
                  </a:rPr>
                  <a:t>, where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𝑇</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𝑛</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h</m:t>
                    </m:r>
                    <m:r>
                      <a:rPr lang="en-US" i="1">
                        <a:latin typeface="Cambria Math" panose="02040503050406030204" pitchFamily="18" charset="0"/>
                        <a:ea typeface="SimSun" panose="02010600030101010101" pitchFamily="2" charset="-122"/>
                        <a:cs typeface="Times New Roman" panose="02020603050405020304" pitchFamily="18" charset="0"/>
                      </a:rPr>
                      <m:t>+1</m:t>
                    </m:r>
                  </m:oMath>
                </a14:m>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m:rPr>
                            <m:sty m:val="p"/>
                          </m:rPr>
                          <a:rPr lang="en-US">
                            <a:latin typeface="Cambria Math" panose="02040503050406030204" pitchFamily="18" charset="0"/>
                            <a:ea typeface="SimSun" panose="02010600030101010101" pitchFamily="2" charset="-122"/>
                            <a:cs typeface="Times New Roman" panose="02020603050405020304" pitchFamily="18" charset="0"/>
                          </a:rPr>
                          <m:t>j</m:t>
                        </m:r>
                      </m:sub>
                      <m:sup>
                        <m:r>
                          <a:rPr lang="en-US" i="1">
                            <a:latin typeface="Cambria Math" panose="02040503050406030204" pitchFamily="18" charset="0"/>
                            <a:ea typeface="SimSun" panose="02010600030101010101" pitchFamily="2" charset="-122"/>
                            <a:cs typeface="Times New Roman" panose="02020603050405020304" pitchFamily="18" charset="0"/>
                          </a:rPr>
                          <m:t>[</m:t>
                        </m:r>
                        <m:r>
                          <m:rPr>
                            <m:sty m:val="p"/>
                          </m:rPr>
                          <a:rPr lang="en-US">
                            <a:latin typeface="Cambria Math" panose="02040503050406030204" pitchFamily="18" charset="0"/>
                            <a:ea typeface="SimSun" panose="02010600030101010101" pitchFamily="2" charset="-122"/>
                            <a:cs typeface="Times New Roman" panose="02020603050405020304" pitchFamily="18" charset="0"/>
                          </a:rPr>
                          <m:t>t</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dirty="0">
                    <a:latin typeface="Times New Roman" panose="02020603050405020304" pitchFamily="18" charset="0"/>
                    <a:ea typeface="SimSun" panose="02010600030101010101" pitchFamily="2" charset="-122"/>
                    <a:cs typeface="Times New Roman" panose="02020603050405020304" pitchFamily="18" charset="0"/>
                  </a:rPr>
                  <a:t> be a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h</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𝑝</m:t>
                    </m:r>
                  </m:oMath>
                </a14:m>
                <a:r>
                  <a:rPr lang="en-US" dirty="0">
                    <a:latin typeface="Times New Roman" panose="02020603050405020304" pitchFamily="18" charset="0"/>
                    <a:ea typeface="SimSun" panose="02010600030101010101" pitchFamily="2" charset="-122"/>
                    <a:cs typeface="Times New Roman" panose="02020603050405020304" pitchFamily="18" charset="0"/>
                  </a:rPr>
                  <a:t> sub-matrix of </a:t>
                </a:r>
                <a14:m>
                  <m:oMath xmlns:m="http://schemas.openxmlformats.org/officeDocument/2006/math">
                    <m:sSub>
                      <m:sSubPr>
                        <m:ctrlPr>
                          <a:rPr lang="en-US" i="1">
                            <a:latin typeface="Cambria Math" panose="02040503050406030204" pitchFamily="18" charset="0"/>
                            <a:ea typeface="SimSun" panose="02010600030101010101" pitchFamily="2" charset="-122"/>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m:rPr>
                            <m:sty m:val="p"/>
                          </m:rPr>
                          <a:rPr lang="en-US">
                            <a:latin typeface="Cambria Math" panose="02040503050406030204" pitchFamily="18" charset="0"/>
                            <a:ea typeface="SimSun" panose="02010600030101010101" pitchFamily="2" charset="-122"/>
                            <a:cs typeface="Times New Roman" panose="02020603050405020304" pitchFamily="18" charset="0"/>
                          </a:rPr>
                          <m:t>j</m:t>
                        </m:r>
                      </m:sub>
                    </m:sSub>
                  </m:oMath>
                </a14:m>
                <a:r>
                  <a:rPr lang="en-US" dirty="0">
                    <a:latin typeface="Times New Roman" panose="02020603050405020304" pitchFamily="18" charset="0"/>
                    <a:ea typeface="SimSun" panose="02010600030101010101" pitchFamily="2" charset="-122"/>
                    <a:cs typeface="Times New Roman" panose="02020603050405020304" pitchFamily="18" charset="0"/>
                  </a:rPr>
                  <a:t>, for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𝑗</m:t>
                    </m:r>
                    <m:r>
                      <a:rPr lang="en-US" i="1">
                        <a:latin typeface="Cambria Math" panose="02040503050406030204" pitchFamily="18" charset="0"/>
                        <a:ea typeface="SimSun" panose="02010600030101010101" pitchFamily="2" charset="-122"/>
                        <a:cs typeface="Times New Roman" panose="02020603050405020304" pitchFamily="18" charset="0"/>
                      </a:rPr>
                      <m:t>=1, 2</m:t>
                    </m:r>
                  </m:oMath>
                </a14:m>
                <a:r>
                  <a:rPr lang="en-US"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m:rPr>
                            <m:sty m:val="p"/>
                          </m:rPr>
                          <a:rPr lang="en-US">
                            <a:latin typeface="Cambria Math" panose="02040503050406030204" pitchFamily="18" charset="0"/>
                            <a:ea typeface="SimSun" panose="02010600030101010101" pitchFamily="2" charset="-122"/>
                            <a:cs typeface="Times New Roman" panose="02020603050405020304" pitchFamily="18" charset="0"/>
                          </a:rPr>
                          <m:t>j</m:t>
                        </m:r>
                      </m:sub>
                      <m:sup>
                        <m:r>
                          <a:rPr lang="en-US" i="1">
                            <a:latin typeface="Cambria Math" panose="02040503050406030204" pitchFamily="18" charset="0"/>
                            <a:ea typeface="SimSun" panose="02010600030101010101" pitchFamily="2" charset="-122"/>
                            <a:cs typeface="Times New Roman" panose="02020603050405020304" pitchFamily="18" charset="0"/>
                          </a:rPr>
                          <m:t>[</m:t>
                        </m:r>
                        <m:r>
                          <m:rPr>
                            <m:sty m:val="p"/>
                          </m:rPr>
                          <a:rPr lang="en-US">
                            <a:latin typeface="Cambria Math" panose="02040503050406030204" pitchFamily="18" charset="0"/>
                            <a:ea typeface="SimSun" panose="02010600030101010101" pitchFamily="2" charset="-122"/>
                            <a:cs typeface="Times New Roman" panose="02020603050405020304" pitchFamily="18" charset="0"/>
                          </a:rPr>
                          <m:t>t</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dirty="0">
                    <a:latin typeface="Times New Roman" panose="02020603050405020304" pitchFamily="18" charset="0"/>
                    <a:ea typeface="SimSun" panose="02010600030101010101" pitchFamily="2" charset="-122"/>
                    <a:cs typeface="Times New Roman" panose="02020603050405020304" pitchFamily="18" charset="0"/>
                  </a:rPr>
                  <a:t> is essentially the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𝑡</m:t>
                        </m:r>
                      </m:e>
                      <m:sup>
                        <m:r>
                          <a:rPr lang="en-US" i="1">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row to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h</m:t>
                            </m:r>
                            <m:r>
                              <a:rPr lang="en-US" i="1">
                                <a:latin typeface="Cambria Math" panose="02040503050406030204" pitchFamily="18" charset="0"/>
                                <a:ea typeface="SimSun" panose="02010600030101010101" pitchFamily="2" charset="-122"/>
                                <a:cs typeface="Times New Roman" panose="02020603050405020304" pitchFamily="18" charset="0"/>
                              </a:rPr>
                              <m:t>−1</m:t>
                            </m:r>
                          </m:e>
                        </m:d>
                      </m:e>
                      <m:sup>
                        <m:r>
                          <a:rPr lang="en-US" i="1">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of </a:t>
                </a:r>
                <a14:m>
                  <m:oMath xmlns:m="http://schemas.openxmlformats.org/officeDocument/2006/math">
                    <m:sSub>
                      <m:sSubPr>
                        <m:ctrlPr>
                          <a:rPr lang="en-US" i="1">
                            <a:latin typeface="Cambria Math" panose="02040503050406030204" pitchFamily="18" charset="0"/>
                            <a:ea typeface="SimSun" panose="02010600030101010101" pitchFamily="2" charset="-122"/>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m:rPr>
                            <m:sty m:val="p"/>
                          </m:rPr>
                          <a:rPr lang="en-US">
                            <a:latin typeface="Cambria Math" panose="02040503050406030204" pitchFamily="18" charset="0"/>
                            <a:ea typeface="SimSun" panose="02010600030101010101" pitchFamily="2" charset="-122"/>
                            <a:cs typeface="Times New Roman" panose="02020603050405020304" pitchFamily="18" charset="0"/>
                          </a:rPr>
                          <m:t>j</m:t>
                        </m:r>
                      </m:sub>
                    </m:sSub>
                  </m:oMath>
                </a14:m>
                <a:r>
                  <a:rPr lang="en-US" dirty="0">
                    <a:latin typeface="Times New Roman" panose="02020603050405020304" pitchFamily="18" charset="0"/>
                    <a:ea typeface="SimSun" panose="02010600030101010101" pitchFamily="2" charset="-122"/>
                    <a:cs typeface="Times New Roman" panose="02020603050405020304" pitchFamily="18" charset="0"/>
                  </a:rPr>
                  <a:t> </a:t>
                </a:r>
              </a:p>
              <a:p>
                <a:pPr marL="285750" indent="-285750" algn="just">
                  <a:lnSpc>
                    <a:spcPct val="200000"/>
                  </a:lnSpc>
                  <a:buFont typeface="Arial" panose="020B0604020202020204" pitchFamily="34" charset="0"/>
                  <a:buChar char="•"/>
                </a:pP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h</m:t>
                    </m:r>
                  </m:oMath>
                </a14:m>
                <a:r>
                  <a:rPr lang="en-US" dirty="0">
                    <a:latin typeface="Times New Roman" panose="02020603050405020304" pitchFamily="18" charset="0"/>
                    <a:ea typeface="SimSun" panose="02010600030101010101" pitchFamily="2" charset="-122"/>
                    <a:cs typeface="Times New Roman" panose="02020603050405020304" pitchFamily="18" charset="0"/>
                  </a:rPr>
                  <a:t> is a bandwidth that imposes a restricted time interval and serves the purpose of smoothness for any local estimators (Silverman 1986). </a:t>
                </a:r>
              </a:p>
            </p:txBody>
          </p:sp>
        </mc:Choice>
        <mc:Fallback xmlns="">
          <p:sp>
            <p:nvSpPr>
              <p:cNvPr id="22" name="Rectangle 21">
                <a:extLst>
                  <a:ext uri="{FF2B5EF4-FFF2-40B4-BE49-F238E27FC236}">
                    <a16:creationId xmlns:a16="http://schemas.microsoft.com/office/drawing/2014/main" id="{22952E86-D249-4874-8541-A8F097109D7D}"/>
                  </a:ext>
                </a:extLst>
              </p:cNvPr>
              <p:cNvSpPr>
                <a:spLocks noRot="1" noChangeAspect="1" noMove="1" noResize="1" noEditPoints="1" noAdjustHandles="1" noChangeArrowheads="1" noChangeShapeType="1" noTextEdit="1"/>
              </p:cNvSpPr>
              <p:nvPr/>
            </p:nvSpPr>
            <p:spPr>
              <a:xfrm>
                <a:off x="914400" y="1511557"/>
                <a:ext cx="10363200" cy="2446695"/>
              </a:xfrm>
              <a:prstGeom prst="rect">
                <a:avLst/>
              </a:prstGeom>
              <a:blipFill>
                <a:blip r:embed="rId3"/>
                <a:stretch>
                  <a:fillRect l="-353" r="-471" b="-3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19905FE8-9E89-4035-8E29-FE1C1A71A74E}"/>
                  </a:ext>
                </a:extLst>
              </p:cNvPr>
              <p:cNvSpPr/>
              <p:nvPr/>
            </p:nvSpPr>
            <p:spPr>
              <a:xfrm>
                <a:off x="3048000" y="4589544"/>
                <a:ext cx="6096000" cy="1411284"/>
              </a:xfrm>
              <a:prstGeom prst="rect">
                <a:avLst/>
              </a:prstGeom>
            </p:spPr>
            <p:txBody>
              <a:bodyPr>
                <a:spAutoFit/>
              </a:bodyPr>
              <a:lstStyle/>
              <a:p>
                <a:pPr algn="ctr">
                  <a:lnSpc>
                    <a:spcPct val="200000"/>
                  </a:lnSpc>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a:latin typeface="Cambria Math" panose="02040503050406030204" pitchFamily="18" charset="0"/>
                              <a:ea typeface="SimSun" panose="02010600030101010101" pitchFamily="2" charset="-122"/>
                              <a:cs typeface="Times New Roman" panose="02020603050405020304" pitchFamily="18" charset="0"/>
                            </a:rPr>
                            <m:t>maximize</m:t>
                          </m:r>
                          <m:r>
                            <a:rPr lang="en-US">
                              <a:latin typeface="Cambria Math" panose="02040503050406030204" pitchFamily="18" charset="0"/>
                              <a:ea typeface="SimSun" panose="02010600030101010101" pitchFamily="2" charset="-122"/>
                              <a:cs typeface="Times New Roman" panose="02020603050405020304" pitchFamily="18" charset="0"/>
                            </a:rPr>
                            <m:t>   </m:t>
                          </m:r>
                        </m:fName>
                        <m:e>
                          <m:r>
                            <a:rPr lang="en-US" b="1" i="1">
                              <a:latin typeface="Cambria Math" panose="02040503050406030204" pitchFamily="18" charset="0"/>
                              <a:ea typeface="SimSun" panose="02010600030101010101" pitchFamily="2" charset="-122"/>
                              <a:cs typeface="Times New Roman" panose="02020603050405020304" pitchFamily="18" charset="0"/>
                            </a:rPr>
                            <m:t>𝐓𝐫</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a:latin typeface="Cambria Math" panose="02040503050406030204" pitchFamily="18" charset="0"/>
                                          <a:ea typeface="SimSun" panose="02010600030101010101" pitchFamily="2" charset="-122"/>
                                          <a:cs typeface="Times New Roman" panose="02020603050405020304" pitchFamily="18" charset="0"/>
                                        </a:rPr>
                                        <m:t>1</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1</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e>
                              </m:d>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a:latin typeface="Cambria Math" panose="02040503050406030204" pitchFamily="18" charset="0"/>
                                  <a:ea typeface="SimSun" panose="02010600030101010101" pitchFamily="2" charset="-122"/>
                                  <a:cs typeface="Times New Roman" panose="02020603050405020304" pitchFamily="18" charset="0"/>
                                </a:rPr>
                                <m:t>2</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sSubSup>
                            <m:sSubSupPr>
                              <m:ctrlPr>
                                <a:rPr lang="en-US" b="1"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2</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r>
                            <a:rPr lang="en-US">
                              <a:latin typeface="Cambria Math" panose="02040503050406030204" pitchFamily="18" charset="0"/>
                              <a:ea typeface="SimSun" panose="02010600030101010101" pitchFamily="2" charset="-122"/>
                              <a:cs typeface="Times New Roman" panose="02020603050405020304" pitchFamily="18" charset="0"/>
                            </a:rPr>
                            <m:t>]</m:t>
                          </m:r>
                        </m:e>
                      </m:func>
                    </m:oMath>
                  </m:oMathPara>
                </a14:m>
                <a:endParaRPr lang="en-US" dirty="0">
                  <a:latin typeface="Calibri" panose="020F0502020204030204" pitchFamily="34" charset="0"/>
                  <a:ea typeface="SimSun" panose="02010600030101010101" pitchFamily="2" charset="-122"/>
                  <a:cs typeface="Times New Roman" panose="02020603050405020304" pitchFamily="18" charset="0"/>
                </a:endParaRPr>
              </a:p>
              <a:p>
                <a:r>
                  <a:rPr lang="en-US" dirty="0">
                    <a:latin typeface="Times New Roman" panose="02020603050405020304" pitchFamily="18" charset="0"/>
                    <a:ea typeface="SimSun" panose="02010600030101010101" pitchFamily="2" charset="-122"/>
                  </a:rPr>
                  <a:t>                           </a:t>
                </a:r>
                <a14:m>
                  <m:oMath xmlns:m="http://schemas.openxmlformats.org/officeDocument/2006/math">
                    <m:r>
                      <m:rPr>
                        <m:sty m:val="p"/>
                      </m:rPr>
                      <a:rPr lang="en-US">
                        <a:latin typeface="Cambria Math" panose="02040503050406030204" pitchFamily="18" charset="0"/>
                        <a:ea typeface="SimSun" panose="02010600030101010101" pitchFamily="2" charset="-122"/>
                        <a:cs typeface="Times New Roman" panose="02020603050405020304" pitchFamily="18" charset="0"/>
                      </a:rPr>
                      <m:t>subject</m:t>
                    </m:r>
                    <m:r>
                      <a:rPr lang="en-US">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to</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effectLst/>
                            <a:latin typeface="Cambria Math" panose="02040503050406030204" pitchFamily="18" charset="0"/>
                            <a:cs typeface="Times New Roman" panose="02020603050405020304" pitchFamily="18" charset="0"/>
                          </a:rPr>
                        </m:ctrlPr>
                      </m:sSupPr>
                      <m:e>
                        <m:sSubSup>
                          <m:sSubSupPr>
                            <m:ctrlPr>
                              <a:rPr lang="en-US" i="1">
                                <a:effectLst/>
                                <a:latin typeface="Cambria Math" panose="02040503050406030204" pitchFamily="18" charset="0"/>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Sup>
                      <m:sSubSupPr>
                        <m:ctrlPr>
                          <a:rPr lang="en-US" i="1">
                            <a:effectLst/>
                            <a:latin typeface="Cambria Math" panose="02040503050406030204" pitchFamily="18" charset="0"/>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r>
                      <a:rPr lang="en-US">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𝐈</m:t>
                        </m:r>
                      </m:e>
                      <m:sub>
                        <m:r>
                          <m:rPr>
                            <m:sty m:val="p"/>
                          </m:rPr>
                          <a:rPr lang="en-US">
                            <a:latin typeface="Cambria Math" panose="02040503050406030204" pitchFamily="18" charset="0"/>
                            <a:ea typeface="SimSun" panose="02010600030101010101" pitchFamily="2" charset="-122"/>
                            <a:cs typeface="Times New Roman" panose="02020603050405020304" pitchFamily="18" charset="0"/>
                          </a:rPr>
                          <m:t>K</m:t>
                        </m:r>
                      </m:sub>
                    </m:sSub>
                    <m:r>
                      <a:rPr lang="en-US">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for</m:t>
                    </m:r>
                    <m:r>
                      <a:rPr lang="en-US">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j</m:t>
                    </m:r>
                    <m:r>
                      <a:rPr lang="en-US">
                        <a:latin typeface="Cambria Math" panose="02040503050406030204" pitchFamily="18" charset="0"/>
                        <a:ea typeface="SimSun" panose="02010600030101010101" pitchFamily="2" charset="-122"/>
                        <a:cs typeface="Times New Roman" panose="02020603050405020304" pitchFamily="18" charset="0"/>
                      </a:rPr>
                      <m:t>=1,2 </m:t>
                    </m:r>
                  </m:oMath>
                </a14:m>
                <a:endParaRPr lang="en-US" dirty="0"/>
              </a:p>
            </p:txBody>
          </p:sp>
        </mc:Choice>
        <mc:Fallback xmlns="">
          <p:sp>
            <p:nvSpPr>
              <p:cNvPr id="23" name="Rectangle 22">
                <a:extLst>
                  <a:ext uri="{FF2B5EF4-FFF2-40B4-BE49-F238E27FC236}">
                    <a16:creationId xmlns:a16="http://schemas.microsoft.com/office/drawing/2014/main" id="{19905FE8-9E89-4035-8E29-FE1C1A71A74E}"/>
                  </a:ext>
                </a:extLst>
              </p:cNvPr>
              <p:cNvSpPr>
                <a:spLocks noRot="1" noChangeAspect="1" noMove="1" noResize="1" noEditPoints="1" noAdjustHandles="1" noChangeArrowheads="1" noChangeShapeType="1" noTextEdit="1"/>
              </p:cNvSpPr>
              <p:nvPr/>
            </p:nvSpPr>
            <p:spPr>
              <a:xfrm>
                <a:off x="3048000" y="4589544"/>
                <a:ext cx="6096000" cy="14112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044593A1-C950-4731-B485-DDAE801E5D8D}"/>
                  </a:ext>
                </a:extLst>
              </p:cNvPr>
              <p:cNvSpPr/>
              <p:nvPr/>
            </p:nvSpPr>
            <p:spPr>
              <a:xfrm>
                <a:off x="609600" y="3907819"/>
                <a:ext cx="8839200" cy="681725"/>
              </a:xfrm>
              <a:prstGeom prst="rect">
                <a:avLst/>
              </a:prstGeom>
            </p:spPr>
            <p:txBody>
              <a:bodyPr wrap="square">
                <a:spAutoFit/>
              </a:bodyPr>
              <a:lstStyle/>
              <a:p>
                <a:pPr indent="285750" algn="just">
                  <a:lnSpc>
                    <a:spcPct val="200000"/>
                  </a:lnSpc>
                </a:pPr>
                <a:r>
                  <a:rPr lang="en-US" dirty="0">
                    <a:latin typeface="Times New Roman" panose="02020603050405020304" pitchFamily="18" charset="0"/>
                    <a:ea typeface="SimSun" panose="02010600030101010101" pitchFamily="2" charset="-122"/>
                    <a:cs typeface="Times New Roman" panose="02020603050405020304" pitchFamily="18" charset="0"/>
                  </a:rPr>
                  <a:t>Now, we solve for the loading matrices </a:t>
                </a:r>
                <a14:m>
                  <m:oMath xmlns:m="http://schemas.openxmlformats.org/officeDocument/2006/math">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1</m:t>
                        </m:r>
                      </m:sub>
                      <m:sup>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r>
                              <a:rPr lang="en-US" i="1">
                                <a:latin typeface="Cambria Math" panose="02040503050406030204" pitchFamily="18" charset="0"/>
                                <a:ea typeface="SimSun" panose="02010600030101010101" pitchFamily="2" charset="-122"/>
                                <a:cs typeface="Times New Roman" panose="02020603050405020304" pitchFamily="18" charset="0"/>
                              </a:rPr>
                              <m:t>𝑡</m:t>
                            </m:r>
                          </m:e>
                        </m:d>
                      </m:sup>
                    </m:sSubSup>
                  </m:oMath>
                </a14:m>
                <a:r>
                  <a:rPr lang="en-US" dirty="0">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b="1"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2</m:t>
                        </m:r>
                      </m:sub>
                      <m:sup>
                        <m:r>
                          <a:rPr lang="en-US">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dirty="0">
                    <a:latin typeface="Times New Roman" panose="02020603050405020304" pitchFamily="18" charset="0"/>
                    <a:ea typeface="SimSun" panose="02010600030101010101" pitchFamily="2" charset="-122"/>
                    <a:cs typeface="Times New Roman" panose="02020603050405020304" pitchFamily="18" charset="0"/>
                  </a:rPr>
                  <a:t> through</a:t>
                </a:r>
                <a:endParaRPr lang="en-US" dirty="0">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24" name="Rectangle 23">
                <a:extLst>
                  <a:ext uri="{FF2B5EF4-FFF2-40B4-BE49-F238E27FC236}">
                    <a16:creationId xmlns:a16="http://schemas.microsoft.com/office/drawing/2014/main" id="{044593A1-C950-4731-B485-DDAE801E5D8D}"/>
                  </a:ext>
                </a:extLst>
              </p:cNvPr>
              <p:cNvSpPr>
                <a:spLocks noRot="1" noChangeAspect="1" noMove="1" noResize="1" noEditPoints="1" noAdjustHandles="1" noChangeArrowheads="1" noChangeShapeType="1" noTextEdit="1"/>
              </p:cNvSpPr>
              <p:nvPr/>
            </p:nvSpPr>
            <p:spPr>
              <a:xfrm>
                <a:off x="609600" y="3907819"/>
                <a:ext cx="8839200" cy="681725"/>
              </a:xfrm>
              <a:prstGeom prst="rect">
                <a:avLst/>
              </a:prstGeom>
              <a:blipFill>
                <a:blip r:embed="rId5"/>
                <a:stretch>
                  <a:fillRect b="-10714"/>
                </a:stretch>
              </a:blipFill>
            </p:spPr>
            <p:txBody>
              <a:bodyPr/>
              <a:lstStyle/>
              <a:p>
                <a:r>
                  <a:rPr lang="en-US">
                    <a:noFill/>
                  </a:rPr>
                  <a:t> </a:t>
                </a:r>
              </a:p>
            </p:txBody>
          </p:sp>
        </mc:Fallback>
      </mc:AlternateContent>
    </p:spTree>
    <p:extLst>
      <p:ext uri="{BB962C8B-B14F-4D97-AF65-F5344CB8AC3E}">
        <p14:creationId xmlns:p14="http://schemas.microsoft.com/office/powerpoint/2010/main" val="225052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11</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738664"/>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A Time-varying Setting</a:t>
            </a:r>
          </a:p>
          <a:p>
            <a:pPr algn="ctr"/>
            <a:endParaRPr lang="en-US" altLang="zh-CN" sz="1400" b="1" spc="100" dirty="0">
              <a:solidFill>
                <a:schemeClr val="bg1"/>
              </a:solidFill>
              <a:latin typeface="Arial" pitchFamily="34" charset="0"/>
              <a:cs typeface="Arial" pitchFamily="34" charset="0"/>
            </a:endParaRPr>
          </a:p>
          <a:p>
            <a:pPr algn="ctr"/>
            <a:endParaRPr lang="en-US" sz="1400" b="1" spc="100" dirty="0">
              <a:solidFill>
                <a:schemeClr val="bg1"/>
              </a:solidFill>
              <a:latin typeface="Arial" pitchFamily="34" charset="0"/>
              <a:cs typeface="Arial" pitchFamily="34" charset="0"/>
            </a:endParaRPr>
          </a:p>
        </p:txBody>
      </p:sp>
      <p:sp>
        <p:nvSpPr>
          <p:cNvPr id="8" name="Rectangle 7"/>
          <p:cNvSpPr/>
          <p:nvPr/>
        </p:nvSpPr>
        <p:spPr>
          <a:xfrm>
            <a:off x="838200" y="609600"/>
            <a:ext cx="10439400" cy="1077218"/>
          </a:xfrm>
          <a:prstGeom prst="rect">
            <a:avLst/>
          </a:prstGeom>
        </p:spPr>
        <p:txBody>
          <a:bodyPr wrap="square">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An Example Showing the Computing Process</a:t>
            </a:r>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id="{F24806A1-1131-4007-9957-AAF3D7537CE4}"/>
              </a:ext>
            </a:extLst>
          </p:cNvPr>
          <p:cNvSpPr>
            <a:spLocks noChangeArrowheads="1"/>
          </p:cNvSpPr>
          <p:nvPr/>
        </p:nvSpPr>
        <p:spPr bwMode="auto">
          <a:xfrm>
            <a:off x="1219200" y="18340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5BF8D871-5C81-4D8C-9305-4B392A463FF3}"/>
              </a:ext>
            </a:extLst>
          </p:cNvPr>
          <p:cNvGraphicFramePr>
            <a:graphicFrameLocks noChangeAspect="1"/>
          </p:cNvGraphicFramePr>
          <p:nvPr>
            <p:extLst>
              <p:ext uri="{D42A27DB-BD31-4B8C-83A1-F6EECF244321}">
                <p14:modId xmlns:p14="http://schemas.microsoft.com/office/powerpoint/2010/main" val="924935698"/>
              </p:ext>
            </p:extLst>
          </p:nvPr>
        </p:nvGraphicFramePr>
        <p:xfrm>
          <a:off x="2438400" y="1834009"/>
          <a:ext cx="6629400" cy="2890202"/>
        </p:xfrm>
        <a:graphic>
          <a:graphicData uri="http://schemas.openxmlformats.org/presentationml/2006/ole">
            <mc:AlternateContent xmlns:mc="http://schemas.openxmlformats.org/markup-compatibility/2006">
              <mc:Choice xmlns:v="urn:schemas-microsoft-com:vml" Requires="v">
                <p:oleObj spid="_x0000_s3074" name="Visio" r:id="rId4" imgW="3819659" imgH="1666772" progId="Visio.Drawing.15">
                  <p:embed/>
                </p:oleObj>
              </mc:Choice>
              <mc:Fallback>
                <p:oleObj name="Visio" r:id="rId4" imgW="3819659" imgH="1666772" progId="Visio.Drawing.15">
                  <p:embed/>
                  <p:pic>
                    <p:nvPicPr>
                      <p:cNvPr id="3" name="Object 2">
                        <a:extLst>
                          <a:ext uri="{FF2B5EF4-FFF2-40B4-BE49-F238E27FC236}">
                            <a16:creationId xmlns:a16="http://schemas.microsoft.com/office/drawing/2014/main" id="{5BF8D871-5C81-4D8C-9305-4B392A463F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834009"/>
                        <a:ext cx="6629400" cy="289020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2CBEBAE-7CE8-4D8B-B715-18925D1C828E}"/>
                  </a:ext>
                </a:extLst>
              </p:cNvPr>
              <p:cNvSpPr/>
              <p:nvPr/>
            </p:nvSpPr>
            <p:spPr>
              <a:xfrm>
                <a:off x="838200" y="4876800"/>
                <a:ext cx="10439400" cy="972126"/>
              </a:xfrm>
              <a:prstGeom prst="rect">
                <a:avLst/>
              </a:prstGeom>
            </p:spPr>
            <p:txBody>
              <a:bodyPr wrap="square">
                <a:spAutoFit/>
              </a:bodyPr>
              <a:lstStyle/>
              <a:p>
                <a:pPr algn="just">
                  <a:lnSpc>
                    <a:spcPct val="107000"/>
                  </a:lnSpc>
                </a:pPr>
                <a:r>
                  <a:rPr lang="en-US" i="1" dirty="0">
                    <a:latin typeface="Times New Roman" panose="02020603050405020304" pitchFamily="18" charset="0"/>
                    <a:ea typeface="SimSun" panose="02010600030101010101" pitchFamily="2" charset="-122"/>
                    <a:cs typeface="Times New Roman" panose="02020603050405020304" pitchFamily="18" charset="0"/>
                  </a:rPr>
                  <a:t>Notes</a:t>
                </a:r>
                <a:r>
                  <a:rPr lang="en-US" dirty="0">
                    <a:latin typeface="Times New Roman" panose="02020603050405020304" pitchFamily="18" charset="0"/>
                    <a:ea typeface="SimSun" panose="02010600030101010101" pitchFamily="2" charset="-122"/>
                    <a:cs typeface="Times New Roman" panose="02020603050405020304" pitchFamily="18" charset="0"/>
                  </a:rPr>
                  <a:t>: Figure 2 describes an example about the computing process. In this example, the total periods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𝑛</m:t>
                    </m:r>
                    <m:r>
                      <a:rPr lang="en-US" i="1">
                        <a:latin typeface="Cambria Math" panose="02040503050406030204" pitchFamily="18" charset="0"/>
                        <a:ea typeface="SimSun" panose="02010600030101010101" pitchFamily="2" charset="-122"/>
                        <a:cs typeface="Times New Roman" panose="02020603050405020304" pitchFamily="18" charset="0"/>
                      </a:rPr>
                      <m:t>=1</m:t>
                    </m:r>
                    <m:r>
                      <a:rPr lang="en-US">
                        <a:latin typeface="Cambria Math" panose="02040503050406030204" pitchFamily="18" charset="0"/>
                        <a:ea typeface="SimSun" panose="02010600030101010101" pitchFamily="2" charset="-122"/>
                        <a:cs typeface="Times New Roman" panose="02020603050405020304" pitchFamily="18" charset="0"/>
                      </a:rPr>
                      <m:t>0</m:t>
                    </m:r>
                  </m:oMath>
                </a14:m>
                <a:r>
                  <a:rPr lang="en-US" dirty="0">
                    <a:latin typeface="Times New Roman" panose="02020603050405020304" pitchFamily="18" charset="0"/>
                    <a:ea typeface="SimSun" panose="02010600030101010101" pitchFamily="2" charset="-122"/>
                    <a:cs typeface="Times New Roman" panose="02020603050405020304" pitchFamily="18" charset="0"/>
                  </a:rPr>
                  <a:t>; the bandwidth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h</m:t>
                    </m:r>
                    <m:r>
                      <a:rPr lang="en-US">
                        <a:latin typeface="Cambria Math" panose="02040503050406030204" pitchFamily="18" charset="0"/>
                        <a:ea typeface="SimSun" panose="02010600030101010101" pitchFamily="2" charset="-122"/>
                        <a:cs typeface="Times New Roman" panose="02020603050405020304" pitchFamily="18" charset="0"/>
                      </a:rPr>
                      <m:t>=4</m:t>
                    </m:r>
                  </m:oMath>
                </a14:m>
                <a:r>
                  <a:rPr lang="en-US" dirty="0">
                    <a:latin typeface="Times New Roman" panose="02020603050405020304" pitchFamily="18" charset="0"/>
                    <a:ea typeface="SimSun" panose="02010600030101010101" pitchFamily="2" charset="-122"/>
                    <a:cs typeface="Times New Roman" panose="02020603050405020304" pitchFamily="18" charset="0"/>
                  </a:rPr>
                  <a:t>; the total computation times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𝑇</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𝑛</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h</m:t>
                    </m:r>
                    <m:r>
                      <a:rPr lang="en-US" i="1">
                        <a:latin typeface="Cambria Math" panose="02040503050406030204" pitchFamily="18" charset="0"/>
                        <a:ea typeface="SimSun" panose="02010600030101010101" pitchFamily="2" charset="-122"/>
                        <a:cs typeface="Times New Roman" panose="02020603050405020304" pitchFamily="18" charset="0"/>
                      </a:rPr>
                      <m:t>+1=</m:t>
                    </m:r>
                    <m:r>
                      <a:rPr lang="en-US">
                        <a:latin typeface="Cambria Math" panose="02040503050406030204" pitchFamily="18" charset="0"/>
                        <a:ea typeface="SimSun" panose="02010600030101010101" pitchFamily="2" charset="-122"/>
                        <a:cs typeface="Times New Roman" panose="02020603050405020304" pitchFamily="18" charset="0"/>
                      </a:rPr>
                      <m:t>7</m:t>
                    </m:r>
                  </m:oMath>
                </a14:m>
                <a:r>
                  <a:rPr lang="en-US"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𝑗</m:t>
                    </m:r>
                  </m:oMath>
                </a14:m>
                <a:r>
                  <a:rPr lang="en-US" dirty="0">
                    <a:latin typeface="Times New Roman" panose="02020603050405020304" pitchFamily="18" charset="0"/>
                    <a:ea typeface="SimSun" panose="02010600030101010101" pitchFamily="2" charset="-122"/>
                    <a:cs typeface="Times New Roman" panose="02020603050405020304" pitchFamily="18" charset="0"/>
                  </a:rPr>
                  <a:t> denotes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𝑗</m:t>
                        </m:r>
                      </m:e>
                      <m:sup>
                        <m:r>
                          <a:rPr lang="en-US" i="1">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view. The structure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𝑛</m:t>
                    </m:r>
                    <m:r>
                      <a:rPr lang="en-US" i="1">
                        <a:latin typeface="Cambria Math" panose="02040503050406030204" pitchFamily="18" charset="0"/>
                        <a:ea typeface="SimSun" panose="02010600030101010101" pitchFamily="2" charset="-122"/>
                        <a:cs typeface="Times New Roman" panose="02020603050405020304" pitchFamily="18" charset="0"/>
                      </a:rPr>
                      <m:t>, </m:t>
                    </m:r>
                    <m:r>
                      <a:rPr lang="en-US" i="1">
                        <a:latin typeface="Cambria Math" panose="02040503050406030204" pitchFamily="18" charset="0"/>
                        <a:ea typeface="SimSun" panose="02010600030101010101" pitchFamily="2" charset="-122"/>
                        <a:cs typeface="Times New Roman" panose="02020603050405020304" pitchFamily="18" charset="0"/>
                      </a:rPr>
                      <m:t>h</m:t>
                    </m:r>
                    <m:r>
                      <a:rPr lang="en-US" i="1">
                        <a:latin typeface="Cambria Math" panose="02040503050406030204" pitchFamily="18" charset="0"/>
                        <a:ea typeface="SimSun" panose="02010600030101010101" pitchFamily="2" charset="-122"/>
                        <a:cs typeface="Times New Roman" panose="02020603050405020304" pitchFamily="18" charset="0"/>
                      </a:rPr>
                      <m:t>, </m:t>
                    </m:r>
                    <m:r>
                      <a:rPr lang="en-US" i="1">
                        <a:latin typeface="Cambria Math" panose="02040503050406030204" pitchFamily="18" charset="0"/>
                        <a:ea typeface="SimSun" panose="02010600030101010101" pitchFamily="2" charset="-122"/>
                        <a:cs typeface="Times New Roman" panose="02020603050405020304" pitchFamily="18" charset="0"/>
                      </a:rPr>
                      <m:t>𝑇</m:t>
                    </m:r>
                  </m:oMath>
                </a14:m>
                <a:r>
                  <a:rPr lang="en-US" dirty="0">
                    <a:latin typeface="Times New Roman" panose="02020603050405020304" pitchFamily="18" charset="0"/>
                    <a:ea typeface="SimSun" panose="02010600030101010101" pitchFamily="2" charset="-122"/>
                    <a:cs typeface="Times New Roman" panose="02020603050405020304" pitchFamily="18" charset="0"/>
                  </a:rPr>
                  <a:t>) of all the views should be the same to guarantee the execution of </a:t>
                </a:r>
                <a:r>
                  <a:rPr lang="en-US" dirty="0" err="1">
                    <a:latin typeface="Times New Roman" panose="02020603050405020304" pitchFamily="18" charset="0"/>
                    <a:ea typeface="SimSun" panose="02010600030101010101" pitchFamily="2" charset="-122"/>
                    <a:cs typeface="Times New Roman" panose="02020603050405020304" pitchFamily="18" charset="0"/>
                  </a:rPr>
                  <a:t>MultiSeqCCoA</a:t>
                </a:r>
                <a:r>
                  <a:rPr lang="en-US"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B2CBEBAE-7CE8-4D8B-B715-18925D1C828E}"/>
                  </a:ext>
                </a:extLst>
              </p:cNvPr>
              <p:cNvSpPr>
                <a:spLocks noRot="1" noChangeAspect="1" noMove="1" noResize="1" noEditPoints="1" noAdjustHandles="1" noChangeArrowheads="1" noChangeShapeType="1" noTextEdit="1"/>
              </p:cNvSpPr>
              <p:nvPr/>
            </p:nvSpPr>
            <p:spPr>
              <a:xfrm>
                <a:off x="838200" y="4876800"/>
                <a:ext cx="10439400" cy="972126"/>
              </a:xfrm>
              <a:prstGeom prst="rect">
                <a:avLst/>
              </a:prstGeom>
              <a:blipFill>
                <a:blip r:embed="rId6"/>
                <a:stretch>
                  <a:fillRect l="-526" t="-3145" r="-467" b="-8805"/>
                </a:stretch>
              </a:blipFill>
            </p:spPr>
            <p:txBody>
              <a:bodyPr/>
              <a:lstStyle/>
              <a:p>
                <a:r>
                  <a:rPr lang="en-US">
                    <a:noFill/>
                  </a:rPr>
                  <a:t> </a:t>
                </a:r>
              </a:p>
            </p:txBody>
          </p:sp>
        </mc:Fallback>
      </mc:AlternateContent>
    </p:spTree>
    <p:extLst>
      <p:ext uri="{BB962C8B-B14F-4D97-AF65-F5344CB8AC3E}">
        <p14:creationId xmlns:p14="http://schemas.microsoft.com/office/powerpoint/2010/main" val="100363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612648"/>
          </a:xfrm>
        </p:spPr>
        <p:txBody>
          <a:bodyPr/>
          <a:lstStyle/>
          <a:p>
            <a:r>
              <a:rPr lang="en-US" altLang="zh-CN" dirty="0" err="1">
                <a:latin typeface="Times New Roman" panose="02020603050405020304" pitchFamily="18" charset="0"/>
                <a:cs typeface="Times New Roman" panose="02020603050405020304" pitchFamily="18" charset="0"/>
              </a:rPr>
              <a:t>MultiSeqCCoA</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Methodology</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2438400" y="2528888"/>
            <a:ext cx="1876981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6165275-A7BD-4D30-9862-6C3E177FECE5}"/>
                  </a:ext>
                </a:extLst>
              </p:cNvPr>
              <p:cNvSpPr/>
              <p:nvPr/>
            </p:nvSpPr>
            <p:spPr>
              <a:xfrm>
                <a:off x="228600" y="1905000"/>
                <a:ext cx="7315200" cy="2131994"/>
              </a:xfrm>
              <a:prstGeom prst="rect">
                <a:avLst/>
              </a:prstGeom>
            </p:spPr>
            <p:txBody>
              <a:bodyPr wrap="square">
                <a:spAutoFit/>
              </a:bodyPr>
              <a:lstStyle/>
              <a:p>
                <a:pPr algn="ctr">
                  <a:lnSpc>
                    <a:spcPct val="200000"/>
                  </a:lnSpc>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a:latin typeface="Cambria Math" panose="02040503050406030204" pitchFamily="18" charset="0"/>
                              <a:ea typeface="SimSun" panose="02010600030101010101" pitchFamily="2" charset="-122"/>
                              <a:cs typeface="Times New Roman" panose="02020603050405020304" pitchFamily="18" charset="0"/>
                            </a:rPr>
                            <m:t>maximize</m:t>
                          </m:r>
                          <m:r>
                            <a:rPr lang="en-US">
                              <a:latin typeface="Cambria Math" panose="02040503050406030204" pitchFamily="18" charset="0"/>
                              <a:ea typeface="SimSun" panose="02010600030101010101" pitchFamily="2" charset="-122"/>
                              <a:cs typeface="Times New Roman" panose="02020603050405020304" pitchFamily="18" charset="0"/>
                            </a:rPr>
                            <m:t>   </m:t>
                          </m:r>
                        </m:fName>
                        <m:e>
                          <m:nary>
                            <m:naryPr>
                              <m:chr m:val="∑"/>
                              <m:limLoc m:val="undOvr"/>
                              <m:ctrlPr>
                                <a:rPr lang="en-US" b="1" i="1">
                                  <a:latin typeface="Cambria Math" panose="02040503050406030204" pitchFamily="18" charset="0"/>
                                  <a:ea typeface="SimSun" panose="02010600030101010101" pitchFamily="2" charset="-122"/>
                                  <a:cs typeface="Times New Roman" panose="02020603050405020304" pitchFamily="18" charset="0"/>
                                </a:rPr>
                              </m:ctrlPr>
                            </m:naryPr>
                            <m:sub>
                              <m:r>
                                <a:rPr lang="en-US" i="1">
                                  <a:latin typeface="Cambria Math" panose="02040503050406030204" pitchFamily="18" charset="0"/>
                                  <a:ea typeface="SimSun" panose="02010600030101010101" pitchFamily="2" charset="-122"/>
                                  <a:cs typeface="Times New Roman" panose="02020603050405020304" pitchFamily="18" charset="0"/>
                                </a:rPr>
                                <m:t>𝑗</m:t>
                              </m:r>
                              <m:r>
                                <a:rPr lang="en-US" i="1">
                                  <a:latin typeface="Cambria Math" panose="02040503050406030204" pitchFamily="18" charset="0"/>
                                  <a:ea typeface="SimSun" panose="02010600030101010101" pitchFamily="2" charset="-122"/>
                                  <a:cs typeface="Times New Roman" panose="02020603050405020304" pitchFamily="18" charset="0"/>
                                </a:rPr>
                                <m:t>&lt;</m:t>
                              </m:r>
                              <m:r>
                                <a:rPr lang="en-US" i="1">
                                  <a:latin typeface="Cambria Math" panose="02040503050406030204" pitchFamily="18" charset="0"/>
                                  <a:ea typeface="SimSun" panose="02010600030101010101" pitchFamily="2" charset="-122"/>
                                  <a:cs typeface="Times New Roman" panose="02020603050405020304" pitchFamily="18" charset="0"/>
                                </a:rPr>
                                <m:t>𝑘</m:t>
                              </m:r>
                            </m:sub>
                            <m:sup>
                              <m:r>
                                <a:rPr lang="en-US" i="1">
                                  <a:latin typeface="Cambria Math" panose="02040503050406030204" pitchFamily="18" charset="0"/>
                                  <a:ea typeface="SimSun" panose="02010600030101010101" pitchFamily="2" charset="-122"/>
                                  <a:cs typeface="Times New Roman" panose="02020603050405020304" pitchFamily="18" charset="0"/>
                                </a:rPr>
                                <m:t>𝐷</m:t>
                              </m:r>
                            </m:sup>
                            <m:e>
                              <m:r>
                                <a:rPr lang="en-US" b="1" i="1">
                                  <a:latin typeface="Cambria Math" panose="02040503050406030204" pitchFamily="18" charset="0"/>
                                  <a:ea typeface="SimSun" panose="02010600030101010101" pitchFamily="2" charset="-122"/>
                                  <a:cs typeface="Times New Roman" panose="02020603050405020304" pitchFamily="18" charset="0"/>
                                </a:rPr>
                                <m:t>𝐓𝐫</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e>
                                  </m:d>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𝑘</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sSubSup>
                                <m:sSubSupPr>
                                  <m:ctrlPr>
                                    <a:rPr lang="en-US" b="1"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𝑘</m:t>
                                  </m:r>
                                </m:sub>
                                <m:sup>
                                  <m:r>
                                    <a:rPr lang="en-US">
                                      <a:latin typeface="Cambria Math" panose="02040503050406030204" pitchFamily="18" charset="0"/>
                                      <a:ea typeface="SimSun" panose="02010600030101010101" pitchFamily="2" charset="-122"/>
                                      <a:cs typeface="Times New Roman" panose="02020603050405020304" pitchFamily="18" charset="0"/>
                                    </a:rPr>
                                    <m:t>(</m:t>
                                  </m:r>
                                  <m:r>
                                    <m:rPr>
                                      <m:sty m:val="p"/>
                                    </m:rPr>
                                    <a:rPr lang="en-US">
                                      <a:latin typeface="Cambria Math" panose="02040503050406030204" pitchFamily="18" charset="0"/>
                                      <a:ea typeface="SimSun" panose="02010600030101010101" pitchFamily="2" charset="-122"/>
                                      <a:cs typeface="Times New Roman" panose="02020603050405020304" pitchFamily="18" charset="0"/>
                                    </a:rPr>
                                    <m:t>t</m:t>
                                  </m:r>
                                  <m:r>
                                    <a:rPr lang="en-US">
                                      <a:latin typeface="Cambria Math" panose="02040503050406030204" pitchFamily="18" charset="0"/>
                                      <a:ea typeface="SimSun" panose="02010600030101010101" pitchFamily="2" charset="-122"/>
                                      <a:cs typeface="Times New Roman" panose="02020603050405020304" pitchFamily="18" charset="0"/>
                                    </a:rPr>
                                    <m:t>)</m:t>
                                  </m:r>
                                </m:sup>
                              </m:sSubSup>
                              <m:r>
                                <a:rPr lang="en-US" i="1">
                                  <a:latin typeface="Cambria Math" panose="02040503050406030204" pitchFamily="18" charset="0"/>
                                  <a:ea typeface="SimSun" panose="02010600030101010101" pitchFamily="2" charset="-122"/>
                                  <a:cs typeface="Times New Roman" panose="02020603050405020304" pitchFamily="18" charset="0"/>
                                </a:rPr>
                                <m:t>]</m:t>
                              </m:r>
                            </m:e>
                          </m:nary>
                        </m:e>
                      </m:func>
                    </m:oMath>
                  </m:oMathPara>
                </a14:m>
                <a:endParaRPr lang="en-US" dirty="0">
                  <a:latin typeface="Calibri" panose="020F0502020204030204" pitchFamily="34" charset="0"/>
                  <a:ea typeface="SimSun" panose="02010600030101010101" pitchFamily="2" charset="-122"/>
                  <a:cs typeface="Times New Roman" panose="02020603050405020304" pitchFamily="18" charset="0"/>
                </a:endParaRPr>
              </a:p>
              <a:p>
                <a:r>
                  <a:rPr lang="en-US" dirty="0">
                    <a:latin typeface="Times New Roman" panose="02020603050405020304" pitchFamily="18" charset="0"/>
                    <a:ea typeface="SimSun" panose="02010600030101010101" pitchFamily="2" charset="-122"/>
                  </a:rPr>
                  <a:t>                           </a:t>
                </a:r>
                <a14:m>
                  <m:oMath xmlns:m="http://schemas.openxmlformats.org/officeDocument/2006/math">
                    <m:r>
                      <m:rPr>
                        <m:sty m:val="p"/>
                      </m:rPr>
                      <a:rPr lang="en-US">
                        <a:latin typeface="Cambria Math" panose="02040503050406030204" pitchFamily="18" charset="0"/>
                        <a:ea typeface="SimSun" panose="02010600030101010101" pitchFamily="2" charset="-122"/>
                        <a:cs typeface="Times New Roman" panose="02020603050405020304" pitchFamily="18" charset="0"/>
                      </a:rPr>
                      <m:t>subject</m:t>
                    </m:r>
                    <m:r>
                      <a:rPr lang="en-US">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to</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effectLst/>
                            <a:latin typeface="Cambria Math" panose="02040503050406030204" pitchFamily="18" charset="0"/>
                            <a:cs typeface="Times New Roman" panose="02020603050405020304" pitchFamily="18" charset="0"/>
                          </a:rPr>
                        </m:ctrlPr>
                      </m:sSupPr>
                      <m:e>
                        <m:sSubSup>
                          <m:sSubSupPr>
                            <m:ctrlPr>
                              <a:rPr lang="en-US" i="1">
                                <a:effectLst/>
                                <a:latin typeface="Cambria Math" panose="02040503050406030204" pitchFamily="18" charset="0"/>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Sup>
                      <m:sSubSupPr>
                        <m:ctrlPr>
                          <a:rPr lang="en-US" i="1">
                            <a:effectLst/>
                            <a:latin typeface="Cambria Math" panose="02040503050406030204" pitchFamily="18" charset="0"/>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𝐈</m:t>
                        </m:r>
                      </m:e>
                      <m:sub>
                        <m:r>
                          <a:rPr lang="en-US" i="1">
                            <a:latin typeface="Cambria Math" panose="02040503050406030204" pitchFamily="18" charset="0"/>
                            <a:ea typeface="SimSun" panose="02010600030101010101" pitchFamily="2" charset="-122"/>
                            <a:cs typeface="Times New Roman" panose="02020603050405020304" pitchFamily="18" charset="0"/>
                          </a:rPr>
                          <m:t>𝐾</m:t>
                        </m:r>
                      </m:sub>
                    </m:sSub>
                    <m:r>
                      <a:rPr lang="en-US" i="1">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for</m:t>
                    </m:r>
                    <m:r>
                      <a:rPr lang="en-US" i="1">
                        <a:latin typeface="Cambria Math" panose="02040503050406030204" pitchFamily="18" charset="0"/>
                        <a:ea typeface="SimSun" panose="02010600030101010101" pitchFamily="2" charset="-122"/>
                        <a:cs typeface="Times New Roman" panose="02020603050405020304" pitchFamily="18" charset="0"/>
                      </a:rPr>
                      <m:t> </m:t>
                    </m:r>
                    <m:r>
                      <a:rPr lang="en-US" i="1">
                        <a:latin typeface="Cambria Math" panose="02040503050406030204" pitchFamily="18" charset="0"/>
                        <a:ea typeface="SimSun" panose="02010600030101010101" pitchFamily="2" charset="-122"/>
                        <a:cs typeface="Times New Roman" panose="02020603050405020304" pitchFamily="18" charset="0"/>
                      </a:rPr>
                      <m:t>𝑗</m:t>
                    </m:r>
                    <m:r>
                      <a:rPr lang="en-US" i="1">
                        <a:latin typeface="Cambria Math" panose="02040503050406030204" pitchFamily="18" charset="0"/>
                        <a:ea typeface="SimSun" panose="02010600030101010101" pitchFamily="2" charset="-122"/>
                        <a:cs typeface="Times New Roman" panose="02020603050405020304" pitchFamily="18" charset="0"/>
                      </a:rPr>
                      <m:t>=1,…,</m:t>
                    </m:r>
                    <m:r>
                      <a:rPr lang="en-US" i="1">
                        <a:latin typeface="Cambria Math" panose="02040503050406030204" pitchFamily="18" charset="0"/>
                        <a:ea typeface="SimSun" panose="02010600030101010101" pitchFamily="2" charset="-122"/>
                        <a:cs typeface="Times New Roman" panose="02020603050405020304" pitchFamily="18" charset="0"/>
                      </a:rPr>
                      <m:t>𝐷</m:t>
                    </m:r>
                    <m:r>
                      <a:rPr lang="en-US" i="1">
                        <a:latin typeface="Cambria Math" panose="02040503050406030204" pitchFamily="18" charset="0"/>
                        <a:ea typeface="SimSun" panose="02010600030101010101" pitchFamily="2" charset="-122"/>
                        <a:cs typeface="Times New Roman" panose="02020603050405020304" pitchFamily="18" charset="0"/>
                      </a:rPr>
                      <m:t> </m:t>
                    </m:r>
                  </m:oMath>
                </a14:m>
                <a:endParaRPr lang="en-US" dirty="0"/>
              </a:p>
            </p:txBody>
          </p:sp>
        </mc:Choice>
        <mc:Fallback xmlns="">
          <p:sp>
            <p:nvSpPr>
              <p:cNvPr id="3" name="Rectangle 2">
                <a:extLst>
                  <a:ext uri="{FF2B5EF4-FFF2-40B4-BE49-F238E27FC236}">
                    <a16:creationId xmlns:a16="http://schemas.microsoft.com/office/drawing/2014/main" id="{C6165275-A7BD-4D30-9862-6C3E177FECE5}"/>
                  </a:ext>
                </a:extLst>
              </p:cNvPr>
              <p:cNvSpPr>
                <a:spLocks noRot="1" noChangeAspect="1" noMove="1" noResize="1" noEditPoints="1" noAdjustHandles="1" noChangeArrowheads="1" noChangeShapeType="1" noTextEdit="1"/>
              </p:cNvSpPr>
              <p:nvPr/>
            </p:nvSpPr>
            <p:spPr>
              <a:xfrm>
                <a:off x="228600" y="1905000"/>
                <a:ext cx="7315200" cy="2131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8740A8EA-4455-498E-8879-B3222DAAA65A}"/>
                  </a:ext>
                </a:extLst>
              </p:cNvPr>
              <p:cNvSpPr/>
              <p:nvPr/>
            </p:nvSpPr>
            <p:spPr>
              <a:xfrm>
                <a:off x="533400" y="1466294"/>
                <a:ext cx="8534400" cy="620042"/>
              </a:xfrm>
              <a:prstGeom prst="rect">
                <a:avLst/>
              </a:prstGeom>
            </p:spPr>
            <p:txBody>
              <a:bodyPr wrap="square">
                <a:spAutoFit/>
              </a:bodyPr>
              <a:lstStyle/>
              <a:p>
                <a:pPr indent="285750" algn="just">
                  <a:lnSpc>
                    <a:spcPct val="200000"/>
                  </a:lnSpc>
                </a:pPr>
                <a:r>
                  <a:rPr lang="en-US" sz="2000" dirty="0">
                    <a:latin typeface="Times New Roman" panose="02020603050405020304" pitchFamily="18" charset="0"/>
                    <a:ea typeface="SimSun" panose="02010600030101010101" pitchFamily="2" charset="-122"/>
                    <a:cs typeface="Times New Roman" panose="02020603050405020304" pitchFamily="18" charset="0"/>
                  </a:rPr>
                  <a:t>We solve the following problem sequentially for all </a:t>
                </a:r>
                <a14:m>
                  <m:oMath xmlns:m="http://schemas.openxmlformats.org/officeDocument/2006/math">
                    <m:r>
                      <m:rPr>
                        <m:sty m:val="p"/>
                      </m:rPr>
                      <a:rPr lang="en-US" sz="2000">
                        <a:latin typeface="Cambria Math" panose="02040503050406030204" pitchFamily="18" charset="0"/>
                        <a:ea typeface="SimSun" panose="02010600030101010101" pitchFamily="2" charset="-122"/>
                        <a:cs typeface="Times New Roman" panose="02020603050405020304" pitchFamily="18" charset="0"/>
                      </a:rPr>
                      <m:t>t</m:t>
                    </m:r>
                    <m:r>
                      <a:rPr lang="en-US" sz="2000">
                        <a:latin typeface="Cambria Math" panose="02040503050406030204" pitchFamily="18" charset="0"/>
                        <a:ea typeface="SimSun" panose="02010600030101010101" pitchFamily="2" charset="-122"/>
                        <a:cs typeface="Times New Roman" panose="02020603050405020304" pitchFamily="18" charset="0"/>
                      </a:rPr>
                      <m:t>=1, . . . ,</m:t>
                    </m:r>
                    <m:r>
                      <m:rPr>
                        <m:sty m:val="p"/>
                      </m:rPr>
                      <a:rPr lang="en-US" sz="2000">
                        <a:latin typeface="Cambria Math" panose="02040503050406030204" pitchFamily="18" charset="0"/>
                        <a:ea typeface="SimSun" panose="02010600030101010101" pitchFamily="2" charset="-122"/>
                        <a:cs typeface="Times New Roman" panose="02020603050405020304" pitchFamily="18" charset="0"/>
                      </a:rPr>
                      <m:t>T</m:t>
                    </m:r>
                  </m:oMath>
                </a14:m>
                <a:r>
                  <a:rPr 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latin typeface="Calibri" panose="020F0502020204030204" pitchFamily="34" charset="0"/>
                  <a:ea typeface="SimSun" panose="02010600030101010101" pitchFamily="2" charset="-122"/>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8740A8EA-4455-498E-8879-B3222DAAA65A}"/>
                  </a:ext>
                </a:extLst>
              </p:cNvPr>
              <p:cNvSpPr>
                <a:spLocks noRot="1" noChangeAspect="1" noMove="1" noResize="1" noEditPoints="1" noAdjustHandles="1" noChangeArrowheads="1" noChangeShapeType="1" noTextEdit="1"/>
              </p:cNvSpPr>
              <p:nvPr/>
            </p:nvSpPr>
            <p:spPr>
              <a:xfrm>
                <a:off x="533400" y="1466294"/>
                <a:ext cx="8534400" cy="620042"/>
              </a:xfrm>
              <a:prstGeom prst="rect">
                <a:avLst/>
              </a:prstGeom>
              <a:blipFill>
                <a:blip r:embed="rId4"/>
                <a:stretch>
                  <a:fillRect b="-16832"/>
                </a:stretch>
              </a:blipFill>
            </p:spPr>
            <p:txBody>
              <a:bodyPr/>
              <a:lstStyle/>
              <a:p>
                <a:r>
                  <a:rPr lang="en-US">
                    <a:noFill/>
                  </a:rPr>
                  <a:t> </a:t>
                </a:r>
              </a:p>
            </p:txBody>
          </p:sp>
        </mc:Fallback>
      </mc:AlternateContent>
    </p:spTree>
    <p:extLst>
      <p:ext uri="{BB962C8B-B14F-4D97-AF65-F5344CB8AC3E}">
        <p14:creationId xmlns:p14="http://schemas.microsoft.com/office/powerpoint/2010/main" val="205589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612648"/>
          </a:xfrm>
        </p:spPr>
        <p:txBody>
          <a:bodyPr/>
          <a:lstStyle/>
          <a:p>
            <a:r>
              <a:rPr lang="en-US" altLang="zh-CN" dirty="0">
                <a:latin typeface="Times New Roman" panose="02020603050405020304" pitchFamily="18" charset="0"/>
                <a:cs typeface="Times New Roman" panose="02020603050405020304" pitchFamily="18" charset="0"/>
              </a:rPr>
              <a:t>Multi-view CCA vs. MultiSeqCCA</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Methodology</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2438400" y="2528888"/>
            <a:ext cx="1876981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2576C8A6-8489-4861-8FFC-F738F4BA8F58}"/>
              </a:ext>
            </a:extLst>
          </p:cNvPr>
          <p:cNvSpPr>
            <a:spLocks noChangeArrowheads="1"/>
          </p:cNvSpPr>
          <p:nvPr/>
        </p:nvSpPr>
        <p:spPr bwMode="auto">
          <a:xfrm>
            <a:off x="205740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0E2C7951-38D9-48E0-8F27-55CAD83F051D}"/>
              </a:ext>
            </a:extLst>
          </p:cNvPr>
          <p:cNvGraphicFramePr>
            <a:graphicFrameLocks noChangeAspect="1"/>
          </p:cNvGraphicFramePr>
          <p:nvPr>
            <p:extLst>
              <p:ext uri="{D42A27DB-BD31-4B8C-83A1-F6EECF244321}">
                <p14:modId xmlns:p14="http://schemas.microsoft.com/office/powerpoint/2010/main" val="4256075543"/>
              </p:ext>
            </p:extLst>
          </p:nvPr>
        </p:nvGraphicFramePr>
        <p:xfrm>
          <a:off x="1371600" y="1387642"/>
          <a:ext cx="7861239" cy="3352797"/>
        </p:xfrm>
        <a:graphic>
          <a:graphicData uri="http://schemas.openxmlformats.org/presentationml/2006/ole">
            <mc:AlternateContent xmlns:mc="http://schemas.openxmlformats.org/markup-compatibility/2006">
              <mc:Choice xmlns:v="urn:schemas-microsoft-com:vml" Requires="v">
                <p:oleObj spid="_x0000_s4098" name="Visio" r:id="rId4" imgW="6572228" imgH="2781313" progId="Visio.Drawing.15">
                  <p:embed/>
                </p:oleObj>
              </mc:Choice>
              <mc:Fallback>
                <p:oleObj name="Visio" r:id="rId4" imgW="6572228" imgH="2781313" progId="Visio.Drawing.15">
                  <p:embed/>
                  <p:pic>
                    <p:nvPicPr>
                      <p:cNvPr id="7" name="Object 6">
                        <a:extLst>
                          <a:ext uri="{FF2B5EF4-FFF2-40B4-BE49-F238E27FC236}">
                            <a16:creationId xmlns:a16="http://schemas.microsoft.com/office/drawing/2014/main" id="{0E2C7951-38D9-48E0-8F27-55CAD83F05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387642"/>
                        <a:ext cx="7861239" cy="3352797"/>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FBF7F5B-CDF3-4AE2-A690-B0276D224E7B}"/>
                  </a:ext>
                </a:extLst>
              </p:cNvPr>
              <p:cNvSpPr/>
              <p:nvPr/>
            </p:nvSpPr>
            <p:spPr>
              <a:xfrm>
                <a:off x="685800" y="4793360"/>
                <a:ext cx="10820400" cy="1374351"/>
              </a:xfrm>
              <a:prstGeom prst="rect">
                <a:avLst/>
              </a:prstGeom>
            </p:spPr>
            <p:txBody>
              <a:bodyPr wrap="square">
                <a:spAutoFit/>
              </a:bodyPr>
              <a:lstStyle/>
              <a:p>
                <a:pPr algn="just">
                  <a:lnSpc>
                    <a:spcPct val="107000"/>
                  </a:lnSpc>
                </a:pPr>
                <a:r>
                  <a:rPr lang="en-US" i="1" dirty="0">
                    <a:latin typeface="Times New Roman" panose="02020603050405020304" pitchFamily="18" charset="0"/>
                    <a:ea typeface="SimSun" panose="02010600030101010101" pitchFamily="2" charset="-122"/>
                    <a:cs typeface="Times New Roman" panose="02020603050405020304" pitchFamily="18" charset="0"/>
                  </a:rPr>
                  <a:t>Notes</a:t>
                </a:r>
                <a:r>
                  <a:rPr lang="en-US" dirty="0">
                    <a:latin typeface="Times New Roman" panose="02020603050405020304" pitchFamily="18" charset="0"/>
                    <a:ea typeface="SimSun" panose="02010600030101010101" pitchFamily="2" charset="-122"/>
                    <a:cs typeface="Times New Roman" panose="02020603050405020304" pitchFamily="18" charset="0"/>
                  </a:rPr>
                  <a:t>: This figure describes the result of </a:t>
                </a:r>
                <a:r>
                  <a:rPr lang="en-US" dirty="0" err="1">
                    <a:latin typeface="Times New Roman" panose="02020603050405020304" pitchFamily="18" charset="0"/>
                    <a:ea typeface="SimSun" panose="02010600030101010101" pitchFamily="2" charset="-122"/>
                    <a:cs typeface="Times New Roman" panose="02020603050405020304" pitchFamily="18" charset="0"/>
                  </a:rPr>
                  <a:t>MultiSeqCCoA</a:t>
                </a:r>
                <a:r>
                  <a:rPr lang="en-US" dirty="0">
                    <a:latin typeface="Times New Roman" panose="02020603050405020304" pitchFamily="18" charset="0"/>
                    <a:ea typeface="SimSun" panose="02010600030101010101" pitchFamily="2" charset="-122"/>
                    <a:cs typeface="Times New Roman" panose="02020603050405020304" pitchFamily="18" charset="0"/>
                  </a:rPr>
                  <a:t> with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𝑝</m:t>
                    </m:r>
                  </m:oMath>
                </a14:m>
                <a:r>
                  <a:rPr lang="en-US" dirty="0">
                    <a:latin typeface="Times New Roman" panose="02020603050405020304" pitchFamily="18" charset="0"/>
                    <a:ea typeface="SimSun" panose="02010600030101010101" pitchFamily="2" charset="-122"/>
                    <a:cs typeface="Times New Roman" panose="02020603050405020304" pitchFamily="18" charset="0"/>
                  </a:rPr>
                  <a:t> variables,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𝐾</m:t>
                    </m:r>
                  </m:oMath>
                </a14:m>
                <a:r>
                  <a:rPr lang="en-US" dirty="0">
                    <a:latin typeface="Times New Roman" panose="02020603050405020304" pitchFamily="18" charset="0"/>
                    <a:ea typeface="SimSun" panose="02010600030101010101" pitchFamily="2" charset="-122"/>
                    <a:cs typeface="Times New Roman" panose="02020603050405020304" pitchFamily="18" charset="0"/>
                  </a:rPr>
                  <a:t> dimensions,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𝐷</m:t>
                    </m:r>
                  </m:oMath>
                </a14:m>
                <a:r>
                  <a:rPr lang="en-US" dirty="0">
                    <a:latin typeface="Times New Roman" panose="02020603050405020304" pitchFamily="18" charset="0"/>
                    <a:ea typeface="SimSun" panose="02010600030101010101" pitchFamily="2" charset="-122"/>
                    <a:cs typeface="Times New Roman" panose="02020603050405020304" pitchFamily="18" charset="0"/>
                  </a:rPr>
                  <a:t> views, and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𝑇</m:t>
                    </m:r>
                  </m:oMath>
                </a14:m>
                <a:r>
                  <a:rPr lang="en-US" dirty="0">
                    <a:latin typeface="Times New Roman" panose="02020603050405020304" pitchFamily="18" charset="0"/>
                    <a:ea typeface="SimSun" panose="02010600030101010101" pitchFamily="2" charset="-122"/>
                    <a:cs typeface="Times New Roman" panose="02020603050405020304" pitchFamily="18" charset="0"/>
                  </a:rPr>
                  <a:t> periods. The notation for </a:t>
                </a:r>
                <a14:m>
                  <m:oMath xmlns:m="http://schemas.openxmlformats.org/officeDocument/2006/math">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i="1">
                            <a:latin typeface="Cambria Math" panose="02040503050406030204" pitchFamily="18" charset="0"/>
                            <a:ea typeface="SimSun" panose="02010600030101010101" pitchFamily="2" charset="-122"/>
                            <a:cs typeface="Times New Roman" panose="02020603050405020304" pitchFamily="18" charset="0"/>
                          </a:rPr>
                          <m:t>𝑤</m:t>
                        </m:r>
                      </m:e>
                      <m:sub>
                        <m:r>
                          <a:rPr lang="en-US" i="1">
                            <a:latin typeface="Cambria Math" panose="02040503050406030204" pitchFamily="18" charset="0"/>
                            <a:ea typeface="SimSun" panose="02010600030101010101" pitchFamily="2" charset="-122"/>
                            <a:cs typeface="Times New Roman" panose="02020603050405020304" pitchFamily="18" charset="0"/>
                          </a:rPr>
                          <m:t>𝑑</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𝑝𝑘</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dirty="0">
                    <a:latin typeface="Times New Roman" panose="02020603050405020304" pitchFamily="18" charset="0"/>
                    <a:ea typeface="SimSun" panose="02010600030101010101" pitchFamily="2" charset="-122"/>
                    <a:cs typeface="Times New Roman" panose="02020603050405020304" pitchFamily="18" charset="0"/>
                  </a:rPr>
                  <a:t> means the coefficient of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𝑝</m:t>
                        </m:r>
                      </m:e>
                      <m:sup>
                        <m:r>
                          <a:rPr lang="en-US" i="1">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variable of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𝑘</m:t>
                        </m:r>
                      </m:e>
                      <m:sup>
                        <m:r>
                          <a:rPr lang="en-US" i="1">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dimension, in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𝑑</m:t>
                        </m:r>
                      </m:e>
                      <m:sup>
                        <m:r>
                          <a:rPr lang="en-US" i="1">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view at time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𝑡</m:t>
                    </m:r>
                  </m:oMath>
                </a14:m>
                <a:r>
                  <a:rPr lang="en-US" dirty="0">
                    <a:latin typeface="Times New Roman" panose="02020603050405020304" pitchFamily="18" charset="0"/>
                    <a:ea typeface="SimSun" panose="02010600030101010101" pitchFamily="2" charset="-122"/>
                    <a:cs typeface="Times New Roman" panose="02020603050405020304" pitchFamily="18" charset="0"/>
                  </a:rPr>
                  <a:t>. Compared with Multi-view CCA, the novel approach </a:t>
                </a:r>
                <a:r>
                  <a:rPr lang="en-US" dirty="0" err="1">
                    <a:latin typeface="Times New Roman" panose="02020603050405020304" pitchFamily="18" charset="0"/>
                    <a:ea typeface="SimSun" panose="02010600030101010101" pitchFamily="2" charset="-122"/>
                    <a:cs typeface="Times New Roman" panose="02020603050405020304" pitchFamily="18" charset="0"/>
                  </a:rPr>
                  <a:t>MultiSeqCCoA</a:t>
                </a:r>
                <a:r>
                  <a:rPr lang="en-US" dirty="0">
                    <a:latin typeface="Times New Roman" panose="02020603050405020304" pitchFamily="18" charset="0"/>
                    <a:ea typeface="SimSun" panose="02010600030101010101" pitchFamily="2" charset="-122"/>
                    <a:cs typeface="Times New Roman" panose="02020603050405020304" pitchFamily="18" charset="0"/>
                  </a:rPr>
                  <a:t> introduce a new dimension t. The output structure is in </a:t>
                </a:r>
                <a14:m>
                  <m:oMath xmlns:m="http://schemas.openxmlformats.org/officeDocument/2006/math">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ℝ</m:t>
                        </m:r>
                      </m:e>
                      <m:sup>
                        <m:r>
                          <a:rPr lang="en-US" i="1">
                            <a:latin typeface="Cambria Math" panose="02040503050406030204" pitchFamily="18" charset="0"/>
                            <a:ea typeface="SimSun" panose="02010600030101010101" pitchFamily="2" charset="-122"/>
                            <a:cs typeface="Times New Roman" panose="02020603050405020304" pitchFamily="18" charset="0"/>
                          </a:rPr>
                          <m:t>4</m:t>
                        </m:r>
                      </m:sup>
                    </m:sSup>
                  </m:oMath>
                </a14:m>
                <a:r>
                  <a:rPr lang="en-US" dirty="0">
                    <a:latin typeface="Times New Roman" panose="02020603050405020304" pitchFamily="18" charset="0"/>
                    <a:ea typeface="SimSun" panose="02010600030101010101" pitchFamily="2" charset="-122"/>
                    <a:cs typeface="Times New Roman" panose="02020603050405020304" pitchFamily="18" charset="0"/>
                  </a:rPr>
                  <a:t> space.</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FFBF7F5B-CDF3-4AE2-A690-B0276D224E7B}"/>
                  </a:ext>
                </a:extLst>
              </p:cNvPr>
              <p:cNvSpPr>
                <a:spLocks noRot="1" noChangeAspect="1" noMove="1" noResize="1" noEditPoints="1" noAdjustHandles="1" noChangeArrowheads="1" noChangeShapeType="1" noTextEdit="1"/>
              </p:cNvSpPr>
              <p:nvPr/>
            </p:nvSpPr>
            <p:spPr>
              <a:xfrm>
                <a:off x="685800" y="4793360"/>
                <a:ext cx="10820400" cy="1374351"/>
              </a:xfrm>
              <a:prstGeom prst="rect">
                <a:avLst/>
              </a:prstGeom>
              <a:blipFill>
                <a:blip r:embed="rId6"/>
                <a:stretch>
                  <a:fillRect l="-507" t="-2212" r="-451" b="-5752"/>
                </a:stretch>
              </a:blipFill>
            </p:spPr>
            <p:txBody>
              <a:bodyPr/>
              <a:lstStyle/>
              <a:p>
                <a:r>
                  <a:rPr lang="en-US">
                    <a:noFill/>
                  </a:rPr>
                  <a:t> </a:t>
                </a:r>
              </a:p>
            </p:txBody>
          </p:sp>
        </mc:Fallback>
      </mc:AlternateContent>
    </p:spTree>
    <p:extLst>
      <p:ext uri="{BB962C8B-B14F-4D97-AF65-F5344CB8AC3E}">
        <p14:creationId xmlns:p14="http://schemas.microsoft.com/office/powerpoint/2010/main" val="422239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Empirical Example </a:t>
            </a:r>
            <a:r>
              <a:rPr lang="en-US" altLang="zh-CN" dirty="0">
                <a:latin typeface="Times New Roman" panose="02020603050405020304" pitchFamily="18" charset="0"/>
                <a:cs typeface="Times New Roman" panose="02020603050405020304" pitchFamily="18" charset="0"/>
              </a:rPr>
              <a:t>– Unit of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Empirical Example</a:t>
            </a: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A81E6912-3EB8-4B73-AFFB-C716BE9B7B51}"/>
                  </a:ext>
                </a:extLst>
              </p:cNvPr>
              <p:cNvSpPr/>
              <p:nvPr/>
            </p:nvSpPr>
            <p:spPr>
              <a:xfrm>
                <a:off x="838200" y="1587720"/>
                <a:ext cx="10439400" cy="4524315"/>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Incident. United Express Flight 3411 incident: On April 9th, 2017, passenger David Dao was forcibly removed from the flight, after Dao refused to voluntarily leave the aircraft. </a:t>
                </a: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sampled WOM on ten U.S. major airlines directly competing against each other. The original data collected via Facebook Graph API in November 2017 includes 2,764 airlines’ Facebook posts and 300,530 Facebook user comments within our observation window between January 2017 and October 2017.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Unstructured Data. </a:t>
                </a:r>
              </a:p>
              <a:p>
                <a:pPr marL="800100" lvl="1" indent="-342900" algn="just">
                  <a:buFont typeface="Wingdings" panose="05000000000000000000" pitchFamily="2" charset="2"/>
                  <a:buChar char="q"/>
                </a:pPr>
                <a:r>
                  <a:rPr lang="en-US" dirty="0">
                    <a:latin typeface="Times New Roman" panose="02020603050405020304" pitchFamily="18" charset="0"/>
                    <a:ea typeface="DengXian"/>
                  </a:rPr>
                  <a:t>Linguistic Inquiry and Word Count (LIWC) (Pennebaker et al. 2015)</a:t>
                </a:r>
              </a:p>
              <a:p>
                <a:pPr marL="800100" lvl="1" indent="-342900" algn="just">
                  <a:buFont typeface="Wingdings" panose="05000000000000000000" pitchFamily="2" charset="2"/>
                  <a:buChar char="q"/>
                </a:pPr>
                <a:r>
                  <a:rPr lang="en-US" dirty="0">
                    <a:latin typeface="Times New Roman" panose="02020603050405020304" pitchFamily="18" charset="0"/>
                    <a:ea typeface="DengXian"/>
                  </a:rPr>
                  <a:t>NRC Word-Emotion Association Lexicon (</a:t>
                </a:r>
                <a:r>
                  <a:rPr lang="en-US" dirty="0" err="1">
                    <a:latin typeface="Times New Roman" panose="02020603050405020304" pitchFamily="18" charset="0"/>
                    <a:ea typeface="DengXian"/>
                  </a:rPr>
                  <a:t>EmoLex</a:t>
                </a:r>
                <a:r>
                  <a:rPr lang="en-US" dirty="0">
                    <a:latin typeface="Times New Roman" panose="02020603050405020304" pitchFamily="18" charset="0"/>
                    <a:ea typeface="DengXian"/>
                  </a:rPr>
                  <a:t>) (Mohammad and Turney 2010, 2013)</a:t>
                </a:r>
              </a:p>
              <a:p>
                <a:pPr marL="800100" lvl="1" indent="-342900" algn="just">
                  <a:buFont typeface="Wingdings" panose="05000000000000000000" pitchFamily="2" charset="2"/>
                  <a:buChar char="q"/>
                </a:pPr>
                <a:r>
                  <a:rPr lang="en-US" altLang="zh-CN" dirty="0">
                    <a:latin typeface="Times New Roman" panose="02020603050405020304" pitchFamily="18" charset="0"/>
                    <a:ea typeface="DengXian"/>
                  </a:rPr>
                  <a:t>C</a:t>
                </a:r>
                <a:r>
                  <a:rPr lang="en-US" dirty="0">
                    <a:latin typeface="Times New Roman" panose="02020603050405020304" pitchFamily="18" charset="0"/>
                    <a:ea typeface="DengXian"/>
                  </a:rPr>
                  <a:t>onvolutional Neural Network (CNN) (Yin et al. 2017)</a:t>
                </a:r>
              </a:p>
              <a:p>
                <a:pPr lvl="1" algn="just"/>
                <a:endParaRPr lang="en-US" dirty="0">
                  <a:latin typeface="Times New Roman" panose="02020603050405020304" pitchFamily="18" charset="0"/>
                  <a:ea typeface="DengXian"/>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Generating 109 variables in total (</a:t>
                </a:r>
                <a14:m>
                  <m:oMath xmlns:m="http://schemas.openxmlformats.org/officeDocument/2006/math">
                    <m:r>
                      <a:rPr lang="en-US" i="1" dirty="0" smtClean="0">
                        <a:latin typeface="Cambria Math" panose="02040503050406030204" pitchFamily="18" charset="0"/>
                        <a:cs typeface="Times New Roman" panose="02020603050405020304" pitchFamily="18" charset="0"/>
                      </a:rPr>
                      <m:t>𝑝</m:t>
                    </m:r>
                    <m:r>
                      <a:rPr lang="en-US" i="1" dirty="0" smtClean="0">
                        <a:latin typeface="Cambria Math" panose="02040503050406030204" pitchFamily="18" charset="0"/>
                        <a:cs typeface="Times New Roman" panose="02020603050405020304" pitchFamily="18" charset="0"/>
                      </a:rPr>
                      <m:t>=109</m:t>
                    </m:r>
                  </m:oMath>
                </a14:m>
                <a:r>
                  <a:rPr lang="en-US" dirty="0">
                    <a:latin typeface="Times New Roman" panose="02020603050405020304" pitchFamily="18" charset="0"/>
                    <a:cs typeface="Times New Roman" panose="02020603050405020304" pitchFamily="18" charset="0"/>
                  </a:rPr>
                  <a:t>)</a:t>
                </a:r>
                <a:endParaRPr lang="en-US" dirty="0"/>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mc:Choice>
        <mc:Fallback>
          <p:sp>
            <p:nvSpPr>
              <p:cNvPr id="3" name="Rectangle 2">
                <a:extLst>
                  <a:ext uri="{FF2B5EF4-FFF2-40B4-BE49-F238E27FC236}">
                    <a16:creationId xmlns:a16="http://schemas.microsoft.com/office/drawing/2014/main" id="{A81E6912-3EB8-4B73-AFFB-C716BE9B7B51}"/>
                  </a:ext>
                </a:extLst>
              </p:cNvPr>
              <p:cNvSpPr>
                <a:spLocks noRot="1" noChangeAspect="1" noMove="1" noResize="1" noEditPoints="1" noAdjustHandles="1" noChangeArrowheads="1" noChangeShapeType="1" noTextEdit="1"/>
              </p:cNvSpPr>
              <p:nvPr/>
            </p:nvSpPr>
            <p:spPr>
              <a:xfrm>
                <a:off x="838200" y="1587720"/>
                <a:ext cx="10439400" cy="4524315"/>
              </a:xfrm>
              <a:prstGeom prst="rect">
                <a:avLst/>
              </a:prstGeom>
              <a:blipFill>
                <a:blip r:embed="rId3"/>
                <a:stretch>
                  <a:fillRect l="-409" t="-673"/>
                </a:stretch>
              </a:blipFill>
            </p:spPr>
            <p:txBody>
              <a:bodyPr/>
              <a:lstStyle/>
              <a:p>
                <a:r>
                  <a:rPr lang="en-US">
                    <a:noFill/>
                  </a:rPr>
                  <a:t> </a:t>
                </a:r>
              </a:p>
            </p:txBody>
          </p:sp>
        </mc:Fallback>
      </mc:AlternateContent>
    </p:spTree>
    <p:extLst>
      <p:ext uri="{BB962C8B-B14F-4D97-AF65-F5344CB8AC3E}">
        <p14:creationId xmlns:p14="http://schemas.microsoft.com/office/powerpoint/2010/main" val="401680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Number of Views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Empirical Example</a:t>
            </a: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8214412" y="37598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ABD2D403-504D-4ACD-8347-4CD305A88665}"/>
              </a:ext>
            </a:extLst>
          </p:cNvPr>
          <p:cNvPicPr/>
          <p:nvPr/>
        </p:nvPicPr>
        <p:blipFill>
          <a:blip r:embed="rId3"/>
          <a:stretch>
            <a:fillRect/>
          </a:stretch>
        </p:blipFill>
        <p:spPr>
          <a:xfrm>
            <a:off x="1143000" y="1219200"/>
            <a:ext cx="4019550" cy="3213735"/>
          </a:xfrm>
          <a:prstGeom prst="rect">
            <a:avLst/>
          </a:prstGeom>
        </p:spPr>
      </p:pic>
      <p:pic>
        <p:nvPicPr>
          <p:cNvPr id="12" name="Picture 11">
            <a:extLst>
              <a:ext uri="{FF2B5EF4-FFF2-40B4-BE49-F238E27FC236}">
                <a16:creationId xmlns:a16="http://schemas.microsoft.com/office/drawing/2014/main" id="{95FC0D8C-6E74-4802-8316-27F0D7B91084}"/>
              </a:ext>
            </a:extLst>
          </p:cNvPr>
          <p:cNvPicPr/>
          <p:nvPr/>
        </p:nvPicPr>
        <p:blipFill>
          <a:blip r:embed="rId4"/>
          <a:stretch>
            <a:fillRect/>
          </a:stretch>
        </p:blipFill>
        <p:spPr>
          <a:xfrm>
            <a:off x="6096000" y="1219200"/>
            <a:ext cx="4046220" cy="3219450"/>
          </a:xfrm>
          <a:prstGeom prst="rect">
            <a:avLst/>
          </a:prstGeom>
        </p:spPr>
      </p:pic>
      <p:graphicFrame>
        <p:nvGraphicFramePr>
          <p:cNvPr id="8" name="Table 7">
            <a:extLst>
              <a:ext uri="{FF2B5EF4-FFF2-40B4-BE49-F238E27FC236}">
                <a16:creationId xmlns:a16="http://schemas.microsoft.com/office/drawing/2014/main" id="{48EA5724-2D15-4E6F-8A1A-A6CC6AB5F669}"/>
              </a:ext>
            </a:extLst>
          </p:cNvPr>
          <p:cNvGraphicFramePr>
            <a:graphicFrameLocks noGrp="1"/>
          </p:cNvGraphicFramePr>
          <p:nvPr>
            <p:extLst>
              <p:ext uri="{D42A27DB-BD31-4B8C-83A1-F6EECF244321}">
                <p14:modId xmlns:p14="http://schemas.microsoft.com/office/powerpoint/2010/main" val="1866697658"/>
              </p:ext>
            </p:extLst>
          </p:nvPr>
        </p:nvGraphicFramePr>
        <p:xfrm>
          <a:off x="1154229" y="4876800"/>
          <a:ext cx="9021679" cy="937768"/>
        </p:xfrm>
        <a:graphic>
          <a:graphicData uri="http://schemas.openxmlformats.org/drawingml/2006/table">
            <a:tbl>
              <a:tblPr firstRow="1" firstCol="1" bandRow="1"/>
              <a:tblGrid>
                <a:gridCol w="2724837">
                  <a:extLst>
                    <a:ext uri="{9D8B030D-6E8A-4147-A177-3AD203B41FA5}">
                      <a16:colId xmlns:a16="http://schemas.microsoft.com/office/drawing/2014/main" val="2491327553"/>
                    </a:ext>
                  </a:extLst>
                </a:gridCol>
                <a:gridCol w="3071230">
                  <a:extLst>
                    <a:ext uri="{9D8B030D-6E8A-4147-A177-3AD203B41FA5}">
                      <a16:colId xmlns:a16="http://schemas.microsoft.com/office/drawing/2014/main" val="879870111"/>
                    </a:ext>
                  </a:extLst>
                </a:gridCol>
                <a:gridCol w="3225612">
                  <a:extLst>
                    <a:ext uri="{9D8B030D-6E8A-4147-A177-3AD203B41FA5}">
                      <a16:colId xmlns:a16="http://schemas.microsoft.com/office/drawing/2014/main" val="1535268139"/>
                    </a:ext>
                  </a:extLst>
                </a:gridCol>
              </a:tblGrid>
              <a:tr h="182880">
                <a:tc>
                  <a:txBody>
                    <a:bodyPr/>
                    <a:lstStyle/>
                    <a:p>
                      <a:pPr marL="0" marR="0">
                        <a:lnSpc>
                          <a:spcPct val="107000"/>
                        </a:lnSpc>
                        <a:spcBef>
                          <a:spcPts val="0"/>
                        </a:spcBef>
                        <a:spcAft>
                          <a:spcPts val="800"/>
                        </a:spcAft>
                      </a:pPr>
                      <a:r>
                        <a:rPr lang="en-US" sz="1400" b="1">
                          <a:effectLst/>
                          <a:latin typeface="Times New Roman" panose="02020603050405020304" pitchFamily="18" charset="0"/>
                          <a:ea typeface="SimSun" panose="02010600030101010101" pitchFamily="2" charset="-122"/>
                          <a:cs typeface="Times New Roman" panose="02020603050405020304" pitchFamily="18" charset="0"/>
                        </a:rPr>
                        <a:t>(1) The Focal Firm</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b="1">
                          <a:effectLst/>
                          <a:latin typeface="Times New Roman" panose="02020603050405020304" pitchFamily="18" charset="0"/>
                          <a:ea typeface="SimSun" panose="02010600030101010101" pitchFamily="2" charset="-122"/>
                          <a:cs typeface="Times New Roman" panose="02020603050405020304" pitchFamily="18" charset="0"/>
                        </a:rPr>
                        <a:t>(2) United WOM-Style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b="1">
                          <a:effectLst/>
                          <a:latin typeface="Times New Roman" panose="02020603050405020304" pitchFamily="18" charset="0"/>
                          <a:ea typeface="SimSun" panose="02010600030101010101" pitchFamily="2" charset="-122"/>
                          <a:cs typeface="Times New Roman" panose="02020603050405020304" pitchFamily="18" charset="0"/>
                        </a:rPr>
                        <a:t>(3) NonUnited WOM-Style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926284"/>
                  </a:ext>
                </a:extLst>
              </a:tr>
              <a:tr h="720725">
                <a:tc>
                  <a:txBody>
                    <a:bodyPr/>
                    <a:lstStyle/>
                    <a:p>
                      <a:pPr marL="0" marR="0">
                        <a:lnSpc>
                          <a:spcPct val="107000"/>
                        </a:lnSpc>
                        <a:spcBef>
                          <a:spcPts val="0"/>
                        </a:spcBef>
                        <a:spcAft>
                          <a:spcPts val="800"/>
                        </a:spcAft>
                      </a:pPr>
                      <a:r>
                        <a:rPr lang="en-US" sz="1400">
                          <a:effectLst/>
                          <a:latin typeface="Times New Roman" panose="02020603050405020304" pitchFamily="18" charset="0"/>
                          <a:ea typeface="SimSun" panose="02010600030101010101" pitchFamily="2" charset="-122"/>
                          <a:cs typeface="Times New Roman" panose="02020603050405020304" pitchFamily="18" charset="0"/>
                        </a:rPr>
                        <a:t>United Airlines</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American Airlines, Delta</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Alaska Airlines, </a:t>
                      </a:r>
                      <a:r>
                        <a:rPr lang="en-US" sz="1400" dirty="0" err="1">
                          <a:effectLst/>
                          <a:latin typeface="Times New Roman" panose="02020603050405020304" pitchFamily="18" charset="0"/>
                          <a:ea typeface="SimSun" panose="02010600030101010101" pitchFamily="2" charset="-122"/>
                          <a:cs typeface="Times New Roman" panose="02020603050405020304" pitchFamily="18" charset="0"/>
                        </a:rPr>
                        <a:t>Flyfrontier</a:t>
                      </a:r>
                      <a:r>
                        <a:rPr lang="en-US" sz="1400" dirty="0">
                          <a:effectLst/>
                          <a:latin typeface="Times New Roman" panose="02020603050405020304" pitchFamily="18" charset="0"/>
                          <a:ea typeface="SimSun" panose="02010600030101010101" pitchFamily="2" charset="-122"/>
                          <a:cs typeface="Times New Roman" panose="02020603050405020304" pitchFamily="18" charset="0"/>
                        </a:rPr>
                        <a:t>, Allegiant, Southwest Airlines, JetBlue, Virgin America, Hawaiian Airlines</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67263"/>
                  </a:ext>
                </a:extLst>
              </a:tr>
            </a:tbl>
          </a:graphicData>
        </a:graphic>
      </p:graphicFrame>
      <p:sp>
        <p:nvSpPr>
          <p:cNvPr id="14" name="Rectangle 13">
            <a:extLst>
              <a:ext uri="{FF2B5EF4-FFF2-40B4-BE49-F238E27FC236}">
                <a16:creationId xmlns:a16="http://schemas.microsoft.com/office/drawing/2014/main" id="{99E22B4F-906B-4972-9946-14FE5B909E76}"/>
              </a:ext>
            </a:extLst>
          </p:cNvPr>
          <p:cNvSpPr/>
          <p:nvPr/>
        </p:nvSpPr>
        <p:spPr>
          <a:xfrm>
            <a:off x="6553200" y="4419600"/>
            <a:ext cx="3389069" cy="382605"/>
          </a:xfrm>
          <a:prstGeom prst="rect">
            <a:avLst/>
          </a:prstGeom>
        </p:spPr>
        <p:txBody>
          <a:bodyPr wrap="none">
            <a:spAutoFit/>
          </a:bodyPr>
          <a:lstStyle/>
          <a:p>
            <a:pPr algn="ctr">
              <a:lnSpc>
                <a:spcPct val="200000"/>
              </a:lnSpc>
            </a:pPr>
            <a:r>
              <a:rPr lang="en-US" sz="1100" b="1">
                <a:latin typeface="Times New Roman" panose="02020603050405020304" pitchFamily="18" charset="0"/>
                <a:ea typeface="SimSun" panose="02010600030101010101" pitchFamily="2" charset="-122"/>
                <a:cs typeface="Times New Roman" panose="02020603050405020304" pitchFamily="18" charset="0"/>
              </a:rPr>
              <a:t>Result of Hierarchical Clustering Using All Variables</a:t>
            </a:r>
            <a:endParaRPr lang="en-US" sz="1100" dirty="0">
              <a:latin typeface="Calibri" panose="020F0502020204030204" pitchFamily="34" charset="0"/>
              <a:ea typeface="SimSun" panose="02010600030101010101" pitchFamily="2" charset="-122"/>
              <a:cs typeface="Times New Roman" panose="02020603050405020304" pitchFamily="18" charset="0"/>
            </a:endParaRPr>
          </a:p>
        </p:txBody>
      </p:sp>
      <p:sp>
        <p:nvSpPr>
          <p:cNvPr id="16" name="Rectangle 15">
            <a:extLst>
              <a:ext uri="{FF2B5EF4-FFF2-40B4-BE49-F238E27FC236}">
                <a16:creationId xmlns:a16="http://schemas.microsoft.com/office/drawing/2014/main" id="{86A9B09C-9A35-4804-9255-010B89A75E3F}"/>
              </a:ext>
            </a:extLst>
          </p:cNvPr>
          <p:cNvSpPr/>
          <p:nvPr/>
        </p:nvSpPr>
        <p:spPr>
          <a:xfrm>
            <a:off x="1781496" y="4419600"/>
            <a:ext cx="3381054" cy="382605"/>
          </a:xfrm>
          <a:prstGeom prst="rect">
            <a:avLst/>
          </a:prstGeom>
        </p:spPr>
        <p:txBody>
          <a:bodyPr wrap="none">
            <a:spAutoFit/>
          </a:bodyPr>
          <a:lstStyle/>
          <a:p>
            <a:pPr algn="ctr">
              <a:lnSpc>
                <a:spcPct val="200000"/>
              </a:lnSpc>
            </a:pPr>
            <a:r>
              <a:rPr lang="en-US" sz="1100" b="1" dirty="0">
                <a:latin typeface="Times New Roman" panose="02020603050405020304" pitchFamily="18" charset="0"/>
                <a:ea typeface="SimSun" panose="02010600030101010101" pitchFamily="2" charset="-122"/>
                <a:cs typeface="Times New Roman" panose="02020603050405020304" pitchFamily="18" charset="0"/>
              </a:rPr>
              <a:t>Result of Hierarchical Clustering Using All Emotions</a:t>
            </a:r>
            <a:endParaRPr lang="en-US" sz="1100" dirty="0">
              <a:latin typeface="Calibri" panose="020F0502020204030204" pitchFamily="34" charset="0"/>
              <a:ea typeface="SimSu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DC3AA4C-2D75-4810-B292-60E639812372}"/>
                  </a:ext>
                </a:extLst>
              </p:cNvPr>
              <p:cNvSpPr txBox="1"/>
              <p:nvPr/>
            </p:nvSpPr>
            <p:spPr>
              <a:xfrm>
                <a:off x="1071723" y="5923182"/>
                <a:ext cx="4800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Number of Views: </a:t>
                </a:r>
                <a14:m>
                  <m:oMath xmlns:m="http://schemas.openxmlformats.org/officeDocument/2006/math">
                    <m:r>
                      <a:rPr lang="en-US" i="1" dirty="0" smtClean="0">
                        <a:latin typeface="Cambria Math" panose="02040503050406030204" pitchFamily="18" charset="0"/>
                        <a:cs typeface="Times New Roman" panose="02020603050405020304" pitchFamily="18" charset="0"/>
                      </a:rPr>
                      <m:t>𝐷</m:t>
                    </m:r>
                    <m:r>
                      <a:rPr lang="en-US" i="1" dirty="0" smtClean="0">
                        <a:latin typeface="Cambria Math" panose="02040503050406030204" pitchFamily="18" charset="0"/>
                        <a:cs typeface="Times New Roman" panose="02020603050405020304" pitchFamily="18" charset="0"/>
                      </a:rPr>
                      <m:t>=3</m:t>
                    </m:r>
                  </m:oMath>
                </a14:m>
                <a:endParaRPr lang="en-US"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EDC3AA4C-2D75-4810-B292-60E639812372}"/>
                  </a:ext>
                </a:extLst>
              </p:cNvPr>
              <p:cNvSpPr txBox="1">
                <a:spLocks noRot="1" noChangeAspect="1" noMove="1" noResize="1" noEditPoints="1" noAdjustHandles="1" noChangeArrowheads="1" noChangeShapeType="1" noTextEdit="1"/>
              </p:cNvSpPr>
              <p:nvPr/>
            </p:nvSpPr>
            <p:spPr>
              <a:xfrm>
                <a:off x="1071723" y="5923182"/>
                <a:ext cx="4800600" cy="369332"/>
              </a:xfrm>
              <a:prstGeom prst="rect">
                <a:avLst/>
              </a:prstGeom>
              <a:blipFill>
                <a:blip r:embed="rId5"/>
                <a:stretch>
                  <a:fillRect l="-114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48375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Other Tuning Parameters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Empirical Example</a:t>
            </a: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8214412" y="37598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709D74F-67EB-47CA-B198-BB063FA94A1E}"/>
                  </a:ext>
                </a:extLst>
              </p:cNvPr>
              <p:cNvSpPr/>
              <p:nvPr/>
            </p:nvSpPr>
            <p:spPr>
              <a:xfrm>
                <a:off x="914400" y="1520952"/>
                <a:ext cx="10591800" cy="3477875"/>
              </a:xfrm>
              <a:prstGeom prst="rect">
                <a:avLst/>
              </a:prstGeom>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We then aggregated Facebook user comments for these three views at every 15 minutes (taking average of ), leading to 29,607 time points. (</a:t>
                </a:r>
                <a14:m>
                  <m:oMath xmlns:m="http://schemas.openxmlformats.org/officeDocument/2006/math">
                    <m:r>
                      <m:rPr>
                        <m:sty m:val="p"/>
                      </m:rPr>
                      <a:rPr lang="en-US" sz="2000" b="0" i="0" dirty="0" smtClean="0">
                        <a:latin typeface="Cambria Math" panose="02040503050406030204" pitchFamily="18" charset="0"/>
                        <a:ea typeface="SimSun" panose="02010600030101010101" pitchFamily="2" charset="-122"/>
                      </a:rPr>
                      <m:t>n</m:t>
                    </m:r>
                    <m:r>
                      <a:rPr lang="en-US" sz="2000" b="0" i="0" dirty="0" smtClean="0">
                        <a:latin typeface="Cambria Math" panose="02040503050406030204" pitchFamily="18" charset="0"/>
                        <a:ea typeface="SimSun" panose="02010600030101010101" pitchFamily="2" charset="-122"/>
                      </a:rPr>
                      <m:t>=</m:t>
                    </m:r>
                    <m:r>
                      <a:rPr lang="en-US" sz="2000" i="1" dirty="0" smtClean="0">
                        <a:latin typeface="Cambria Math" panose="02040503050406030204" pitchFamily="18" charset="0"/>
                        <a:ea typeface="SimSun" panose="02010600030101010101" pitchFamily="2" charset="-122"/>
                      </a:rPr>
                      <m:t>29,607</m:t>
                    </m:r>
                  </m:oMath>
                </a14:m>
                <a:r>
                  <a:rPr lang="en-US" sz="2000" dirty="0">
                    <a:latin typeface="Times New Roman" panose="02020603050405020304" pitchFamily="18" charset="0"/>
                    <a:ea typeface="SimSun" panose="02010600030101010101" pitchFamily="2" charset="-122"/>
                  </a:rPr>
                  <a:t>)</a:t>
                </a:r>
              </a:p>
              <a:p>
                <a:pPr marL="285750" indent="-285750">
                  <a:buFont typeface="Arial" panose="020B0604020202020204" pitchFamily="34" charset="0"/>
                  <a:buChar char="•"/>
                </a:pPr>
                <a:endParaRPr lang="en-US" sz="20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Bandwidth. We choose bandwidth as four weeks. We chose a relatively large bandwidth to show a smoother result along the timeline. (</a:t>
                </a:r>
                <a14:m>
                  <m:oMath xmlns:m="http://schemas.openxmlformats.org/officeDocument/2006/math">
                    <m:r>
                      <a:rPr lang="en-US" sz="2000" i="1" dirty="0" smtClean="0">
                        <a:latin typeface="Cambria Math" panose="02040503050406030204" pitchFamily="18" charset="0"/>
                        <a:ea typeface="SimSun" panose="02010600030101010101" pitchFamily="2" charset="-122"/>
                      </a:rPr>
                      <m:t>h</m:t>
                    </m:r>
                    <m:r>
                      <a:rPr lang="en-US" sz="2000" b="0" i="1" dirty="0" smtClean="0">
                        <a:latin typeface="Cambria Math" panose="02040503050406030204" pitchFamily="18" charset="0"/>
                        <a:ea typeface="SimSun" panose="02010600030101010101" pitchFamily="2" charset="-122"/>
                      </a:rPr>
                      <m:t>=</m:t>
                    </m:r>
                    <m:r>
                      <a:rPr lang="en-US" sz="2000" i="1" dirty="0" smtClean="0">
                        <a:latin typeface="Cambria Math" panose="02040503050406030204" pitchFamily="18" charset="0"/>
                        <a:ea typeface="SimSun" panose="02010600030101010101" pitchFamily="2" charset="-122"/>
                      </a:rPr>
                      <m:t>4</m:t>
                    </m:r>
                    <m:r>
                      <a:rPr lang="en-US" sz="2000" b="0" i="1" dirty="0" smtClean="0">
                        <a:latin typeface="Cambria Math" panose="02040503050406030204" pitchFamily="18" charset="0"/>
                        <a:ea typeface="SimSun" panose="02010600030101010101" pitchFamily="2" charset="-122"/>
                      </a:rPr>
                      <m:t>×</m:t>
                    </m:r>
                    <m:r>
                      <a:rPr lang="en-US" sz="2000" i="1" dirty="0" smtClean="0">
                        <a:latin typeface="Cambria Math" panose="02040503050406030204" pitchFamily="18" charset="0"/>
                        <a:ea typeface="SimSun" panose="02010600030101010101" pitchFamily="2" charset="-122"/>
                      </a:rPr>
                      <m:t>24</m:t>
                    </m:r>
                    <m:r>
                      <a:rPr lang="en-US" sz="2000" b="0" i="1" dirty="0" smtClean="0">
                        <a:latin typeface="Cambria Math" panose="02040503050406030204" pitchFamily="18" charset="0"/>
                        <a:ea typeface="SimSun" panose="02010600030101010101" pitchFamily="2" charset="-122"/>
                      </a:rPr>
                      <m:t>×</m:t>
                    </m:r>
                    <m:r>
                      <a:rPr lang="en-US" sz="2000" i="1" dirty="0" smtClean="0">
                        <a:latin typeface="Cambria Math" panose="02040503050406030204" pitchFamily="18" charset="0"/>
                        <a:ea typeface="SimSun" panose="02010600030101010101" pitchFamily="2" charset="-122"/>
                      </a:rPr>
                      <m:t>28</m:t>
                    </m:r>
                    <m:r>
                      <a:rPr lang="en-US" sz="2000" b="0" i="1" dirty="0" smtClean="0">
                        <a:latin typeface="Cambria Math" panose="02040503050406030204" pitchFamily="18" charset="0"/>
                        <a:ea typeface="SimSun" panose="02010600030101010101" pitchFamily="2" charset="-122"/>
                      </a:rPr>
                      <m:t>=</m:t>
                    </m:r>
                    <m:r>
                      <a:rPr lang="en-US" sz="2000" i="1" dirty="0" smtClean="0">
                        <a:latin typeface="Cambria Math" panose="02040503050406030204" pitchFamily="18" charset="0"/>
                        <a:ea typeface="SimSun" panose="02010600030101010101" pitchFamily="2" charset="-122"/>
                      </a:rPr>
                      <m:t>2,688</m:t>
                    </m:r>
                  </m:oMath>
                </a14:m>
                <a:r>
                  <a:rPr lang="en-US" sz="2000" dirty="0">
                    <a:latin typeface="Times New Roman" panose="02020603050405020304" pitchFamily="18" charset="0"/>
                    <a:ea typeface="SimSun" panose="02010600030101010101" pitchFamily="2" charset="-122"/>
                  </a:rPr>
                  <a:t>)</a:t>
                </a:r>
              </a:p>
              <a:p>
                <a:pPr marL="285750" indent="-285750">
                  <a:buFont typeface="Arial" panose="020B0604020202020204" pitchFamily="34" charset="0"/>
                  <a:buChar char="•"/>
                </a:pPr>
                <a:endParaRPr lang="en-US" sz="20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Number of time points. (</a:t>
                </a:r>
                <a14:m>
                  <m:oMath xmlns:m="http://schemas.openxmlformats.org/officeDocument/2006/math">
                    <m:r>
                      <a:rPr lang="en-US" sz="2000" i="1" dirty="0" smtClean="0">
                        <a:latin typeface="Cambria Math" panose="02040503050406030204" pitchFamily="18" charset="0"/>
                        <a:ea typeface="SimSun" panose="02010600030101010101" pitchFamily="2" charset="-122"/>
                      </a:rPr>
                      <m:t>𝑇</m:t>
                    </m:r>
                    <m:r>
                      <a:rPr lang="en-US" sz="2000" i="1" dirty="0" smtClean="0">
                        <a:latin typeface="Cambria Math" panose="02040503050406030204" pitchFamily="18" charset="0"/>
                        <a:ea typeface="SimSun" panose="02010600030101010101" pitchFamily="2" charset="-122"/>
                      </a:rPr>
                      <m:t>=</m:t>
                    </m:r>
                    <m:r>
                      <a:rPr lang="en-US" sz="2000" i="1" dirty="0" smtClean="0">
                        <a:latin typeface="Cambria Math" panose="02040503050406030204" pitchFamily="18" charset="0"/>
                        <a:ea typeface="SimSun" panose="02010600030101010101" pitchFamily="2" charset="-122"/>
                      </a:rPr>
                      <m:t>𝑛</m:t>
                    </m:r>
                    <m:r>
                      <a:rPr lang="en-US" sz="2000" i="1" dirty="0" smtClean="0">
                        <a:latin typeface="Cambria Math" panose="02040503050406030204" pitchFamily="18" charset="0"/>
                        <a:ea typeface="SimSun" panose="02010600030101010101" pitchFamily="2" charset="-122"/>
                      </a:rPr>
                      <m:t> –</m:t>
                    </m:r>
                    <m:r>
                      <a:rPr lang="en-US" sz="2000" i="1" dirty="0" smtClean="0">
                        <a:latin typeface="Cambria Math" panose="02040503050406030204" pitchFamily="18" charset="0"/>
                        <a:ea typeface="SimSun" panose="02010600030101010101" pitchFamily="2" charset="-122"/>
                      </a:rPr>
                      <m:t>h</m:t>
                    </m:r>
                    <m:r>
                      <a:rPr lang="en-US" sz="2000" i="1" dirty="0" smtClean="0">
                        <a:latin typeface="Cambria Math" panose="02040503050406030204" pitchFamily="18" charset="0"/>
                        <a:ea typeface="SimSun" panose="02010600030101010101" pitchFamily="2" charset="-122"/>
                      </a:rPr>
                      <m:t>+1=26,920</m:t>
                    </m:r>
                  </m:oMath>
                </a14:m>
                <a:r>
                  <a:rPr lang="en-US" sz="2000" dirty="0">
                    <a:latin typeface="Times New Roman" panose="02020603050405020304" pitchFamily="18" charset="0"/>
                    <a:ea typeface="SimSun" panose="02010600030101010101" pitchFamily="2" charset="-122"/>
                  </a:rPr>
                  <a:t>, i.e., we need to run Multi-view </a:t>
                </a:r>
                <a:r>
                  <a:rPr lang="en-US" sz="2000" dirty="0" err="1">
                    <a:latin typeface="Times New Roman" panose="02020603050405020304" pitchFamily="18" charset="0"/>
                    <a:ea typeface="SimSun" panose="02010600030101010101" pitchFamily="2" charset="-122"/>
                  </a:rPr>
                  <a:t>CCoA</a:t>
                </a:r>
                <a:r>
                  <a:rPr lang="en-US" sz="2000" dirty="0">
                    <a:latin typeface="Times New Roman" panose="02020603050405020304" pitchFamily="18" charset="0"/>
                    <a:ea typeface="SimSun" panose="02010600030101010101" pitchFamily="2" charset="-122"/>
                  </a:rPr>
                  <a:t> for 26,920 times)</a:t>
                </a:r>
              </a:p>
              <a:p>
                <a:pPr marL="285750" indent="-285750">
                  <a:buFont typeface="Arial" panose="020B0604020202020204" pitchFamily="34" charset="0"/>
                  <a:buChar char="•"/>
                </a:pPr>
                <a:endParaRPr lang="en-US" sz="20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We choose to calculate for the largest direction, i.e., </a:t>
                </a:r>
                <a14:m>
                  <m:oMath xmlns:m="http://schemas.openxmlformats.org/officeDocument/2006/math">
                    <m:r>
                      <a:rPr lang="en-US" sz="2000" i="1">
                        <a:latin typeface="Cambria Math" panose="02040503050406030204" pitchFamily="18" charset="0"/>
                        <a:ea typeface="SimSun" panose="02010600030101010101" pitchFamily="2" charset="-122"/>
                        <a:cs typeface="Times New Roman" panose="02020603050405020304" pitchFamily="18" charset="0"/>
                      </a:rPr>
                      <m:t>𝐾</m:t>
                    </m:r>
                    <m:r>
                      <a:rPr lang="en-US" sz="2000" i="1">
                        <a:latin typeface="Cambria Math" panose="02040503050406030204" pitchFamily="18" charset="0"/>
                        <a:ea typeface="SimSun" panose="02010600030101010101" pitchFamily="2" charset="-122"/>
                        <a:cs typeface="Times New Roman" panose="02020603050405020304" pitchFamily="18" charset="0"/>
                      </a:rPr>
                      <m:t>=1</m:t>
                    </m:r>
                  </m:oMath>
                </a14:m>
                <a:r>
                  <a:rPr lang="en-US" sz="2000" dirty="0">
                    <a:latin typeface="Times New Roman" panose="02020603050405020304" pitchFamily="18" charset="0"/>
                    <a:ea typeface="SimSun" panose="02010600030101010101" pitchFamily="2" charset="-122"/>
                  </a:rPr>
                  <a:t> because the largest direction can reflect the most of the information in the original matrix. </a:t>
                </a:r>
                <a:endParaRPr lang="en-US" sz="2000" dirty="0"/>
              </a:p>
            </p:txBody>
          </p:sp>
        </mc:Choice>
        <mc:Fallback>
          <p:sp>
            <p:nvSpPr>
              <p:cNvPr id="7" name="Rectangle 6">
                <a:extLst>
                  <a:ext uri="{FF2B5EF4-FFF2-40B4-BE49-F238E27FC236}">
                    <a16:creationId xmlns:a16="http://schemas.microsoft.com/office/drawing/2014/main" id="{0709D74F-67EB-47CA-B198-BB063FA94A1E}"/>
                  </a:ext>
                </a:extLst>
              </p:cNvPr>
              <p:cNvSpPr>
                <a:spLocks noRot="1" noChangeAspect="1" noMove="1" noResize="1" noEditPoints="1" noAdjustHandles="1" noChangeArrowheads="1" noChangeShapeType="1" noTextEdit="1"/>
              </p:cNvSpPr>
              <p:nvPr/>
            </p:nvSpPr>
            <p:spPr>
              <a:xfrm>
                <a:off x="914400" y="1520952"/>
                <a:ext cx="10591800" cy="3477875"/>
              </a:xfrm>
              <a:prstGeom prst="rect">
                <a:avLst/>
              </a:prstGeom>
              <a:blipFill>
                <a:blip r:embed="rId3"/>
                <a:stretch>
                  <a:fillRect l="-518" t="-1053" r="-345" b="-1930"/>
                </a:stretch>
              </a:blipFill>
            </p:spPr>
            <p:txBody>
              <a:bodyPr/>
              <a:lstStyle/>
              <a:p>
                <a:r>
                  <a:rPr lang="en-US">
                    <a:noFill/>
                  </a:rPr>
                  <a:t> </a:t>
                </a:r>
              </a:p>
            </p:txBody>
          </p:sp>
        </mc:Fallback>
      </mc:AlternateContent>
    </p:spTree>
    <p:extLst>
      <p:ext uri="{BB962C8B-B14F-4D97-AF65-F5344CB8AC3E}">
        <p14:creationId xmlns:p14="http://schemas.microsoft.com/office/powerpoint/2010/main" val="191885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Empirical Example </a:t>
            </a:r>
            <a:r>
              <a:rPr lang="en-US" altLang="zh-CN" dirty="0">
                <a:latin typeface="Times New Roman" panose="02020603050405020304" pitchFamily="18" charset="0"/>
                <a:cs typeface="Times New Roman" panose="02020603050405020304" pitchFamily="18" charset="0"/>
              </a:rPr>
              <a:t>– Unit of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17</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Empirical Example</a:t>
            </a: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CF797B-7E30-4EEB-BAFB-0F86ACC14202}"/>
                  </a:ext>
                </a:extLst>
              </p:cNvPr>
              <p:cNvSpPr txBox="1"/>
              <p:nvPr/>
            </p:nvSpPr>
            <p:spPr>
              <a:xfrm>
                <a:off x="914400" y="3594798"/>
                <a:ext cx="9220200"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Input. Each view (UA, UA-style, </a:t>
                </a:r>
                <a:r>
                  <a:rPr lang="en-US" sz="1600" dirty="0" err="1">
                    <a:latin typeface="Times New Roman" panose="02020603050405020304" pitchFamily="18" charset="0"/>
                    <a:cs typeface="Times New Roman" panose="02020603050405020304" pitchFamily="18" charset="0"/>
                  </a:rPr>
                  <a:t>NonUA</a:t>
                </a:r>
                <a:r>
                  <a:rPr lang="en-US" sz="1600" dirty="0">
                    <a:latin typeface="Times New Roman" panose="02020603050405020304" pitchFamily="18" charset="0"/>
                    <a:cs typeface="Times New Roman" panose="02020603050405020304" pitchFamily="18" charset="0"/>
                  </a:rPr>
                  <a:t>-style) is represented with a </a:t>
                </a:r>
                <a14:m>
                  <m:oMath xmlns:m="http://schemas.openxmlformats.org/officeDocument/2006/math">
                    <m:r>
                      <a:rPr lang="en-US" sz="1600" i="1" dirty="0" smtClean="0">
                        <a:latin typeface="Cambria Math" panose="02040503050406030204" pitchFamily="18" charset="0"/>
                        <a:cs typeface="Times New Roman" panose="02020603050405020304" pitchFamily="18" charset="0"/>
                      </a:rPr>
                      <m:t>29607</m:t>
                    </m:r>
                    <m:r>
                      <a:rPr lang="en-US" sz="1600" b="0" i="1" dirty="0" smtClean="0">
                        <a:latin typeface="Cambria Math" panose="02040503050406030204" pitchFamily="18" charset="0"/>
                        <a:cs typeface="Times New Roman" panose="02020603050405020304" pitchFamily="18" charset="0"/>
                      </a:rPr>
                      <m:t>×</m:t>
                    </m:r>
                    <m:r>
                      <a:rPr lang="en-US" sz="1600" i="1" dirty="0" smtClean="0">
                        <a:latin typeface="Cambria Math" panose="02040503050406030204" pitchFamily="18" charset="0"/>
                        <a:cs typeface="Times New Roman" panose="02020603050405020304" pitchFamily="18" charset="0"/>
                      </a:rPr>
                      <m:t>109</m:t>
                    </m:r>
                  </m:oMath>
                </a14:m>
                <a:r>
                  <a:rPr lang="en-US" sz="1600" dirty="0">
                    <a:latin typeface="Times New Roman" panose="02020603050405020304" pitchFamily="18" charset="0"/>
                    <a:cs typeface="Times New Roman" panose="02020603050405020304" pitchFamily="18" charset="0"/>
                  </a:rPr>
                  <a:t> matrix. The input is a list with three matrices as elements.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Output. The following table shows the results for </a:t>
                </a:r>
                <a:r>
                  <a:rPr lang="en-US" sz="1600" dirty="0" err="1">
                    <a:latin typeface="Times New Roman" panose="02020603050405020304" pitchFamily="18" charset="0"/>
                    <a:cs typeface="Times New Roman" panose="02020603050405020304" pitchFamily="18" charset="0"/>
                  </a:rPr>
                  <a:t>MultiSeqCCoA</a:t>
                </a:r>
                <a:r>
                  <a:rPr lang="en-US" sz="1600" dirty="0">
                    <a:latin typeface="Times New Roman" panose="02020603050405020304" pitchFamily="18" charset="0"/>
                    <a:cs typeface="Times New Roman" panose="02020603050405020304" pitchFamily="18" charset="0"/>
                  </a:rPr>
                  <a:t> (UA view,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𝐾</m:t>
                    </m:r>
                    <m:r>
                      <a:rPr lang="en-US" sz="1600" b="0" i="1" smtClean="0">
                        <a:latin typeface="Cambria Math" panose="02040503050406030204" pitchFamily="18" charset="0"/>
                        <a:cs typeface="Times New Roman" panose="02020603050405020304" pitchFamily="18" charset="0"/>
                      </a:rPr>
                      <m:t>=1</m:t>
                    </m:r>
                  </m:oMath>
                </a14:m>
                <a:r>
                  <a:rPr lang="en-US" sz="1600" dirty="0">
                    <a:latin typeface="Times New Roman" panose="02020603050405020304" pitchFamily="18" charset="0"/>
                    <a:cs typeface="Times New Roman" panose="02020603050405020304" pitchFamily="18" charset="0"/>
                  </a:rPr>
                  <a:t>)</a:t>
                </a:r>
              </a:p>
            </p:txBody>
          </p:sp>
        </mc:Choice>
        <mc:Fallback>
          <p:sp>
            <p:nvSpPr>
              <p:cNvPr id="3" name="TextBox 2">
                <a:extLst>
                  <a:ext uri="{FF2B5EF4-FFF2-40B4-BE49-F238E27FC236}">
                    <a16:creationId xmlns:a16="http://schemas.microsoft.com/office/drawing/2014/main" id="{A0CF797B-7E30-4EEB-BAFB-0F86ACC14202}"/>
                  </a:ext>
                </a:extLst>
              </p:cNvPr>
              <p:cNvSpPr txBox="1">
                <a:spLocks noRot="1" noChangeAspect="1" noMove="1" noResize="1" noEditPoints="1" noAdjustHandles="1" noChangeArrowheads="1" noChangeShapeType="1" noTextEdit="1"/>
              </p:cNvSpPr>
              <p:nvPr/>
            </p:nvSpPr>
            <p:spPr>
              <a:xfrm>
                <a:off x="914400" y="3594798"/>
                <a:ext cx="9220200" cy="861774"/>
              </a:xfrm>
              <a:prstGeom prst="rect">
                <a:avLst/>
              </a:prstGeom>
              <a:blipFill>
                <a:blip r:embed="rId4"/>
                <a:stretch>
                  <a:fillRect l="-264" t="-2128" b="-4965"/>
                </a:stretch>
              </a:blipFill>
            </p:spPr>
            <p:txBody>
              <a:bodyPr/>
              <a:lstStyle/>
              <a:p>
                <a:r>
                  <a:rPr lang="en-US">
                    <a:noFill/>
                  </a:rPr>
                  <a:t> </a:t>
                </a:r>
              </a:p>
            </p:txBody>
          </p:sp>
        </mc:Fallback>
      </mc:AlternateContent>
      <p:graphicFrame>
        <p:nvGraphicFramePr>
          <p:cNvPr id="13" name="Object 12">
            <a:extLst>
              <a:ext uri="{FF2B5EF4-FFF2-40B4-BE49-F238E27FC236}">
                <a16:creationId xmlns:a16="http://schemas.microsoft.com/office/drawing/2014/main" id="{5B8ED984-11F9-4F24-B727-004FF5067C0B}"/>
              </a:ext>
            </a:extLst>
          </p:cNvPr>
          <p:cNvGraphicFramePr>
            <a:graphicFrameLocks noChangeAspect="1"/>
          </p:cNvGraphicFramePr>
          <p:nvPr>
            <p:extLst>
              <p:ext uri="{D42A27DB-BD31-4B8C-83A1-F6EECF244321}">
                <p14:modId xmlns:p14="http://schemas.microsoft.com/office/powerpoint/2010/main" val="1189186758"/>
              </p:ext>
            </p:extLst>
          </p:nvPr>
        </p:nvGraphicFramePr>
        <p:xfrm>
          <a:off x="381000" y="4555379"/>
          <a:ext cx="7538375" cy="2014531"/>
        </p:xfrm>
        <a:graphic>
          <a:graphicData uri="http://schemas.openxmlformats.org/presentationml/2006/ole">
            <mc:AlternateContent xmlns:mc="http://schemas.openxmlformats.org/markup-compatibility/2006">
              <mc:Choice xmlns:v="urn:schemas-microsoft-com:vml" Requires="v">
                <p:oleObj spid="_x0000_s5122" name="Document" r:id="rId5" imgW="5940848" imgH="1586992" progId="Word.Document.12">
                  <p:embed/>
                </p:oleObj>
              </mc:Choice>
              <mc:Fallback>
                <p:oleObj name="Document" r:id="rId5" imgW="5940848" imgH="1586992" progId="Word.Document.12">
                  <p:embed/>
                  <p:pic>
                    <p:nvPicPr>
                      <p:cNvPr id="13" name="Object 12">
                        <a:extLst>
                          <a:ext uri="{FF2B5EF4-FFF2-40B4-BE49-F238E27FC236}">
                            <a16:creationId xmlns:a16="http://schemas.microsoft.com/office/drawing/2014/main" id="{5B8ED984-11F9-4F24-B727-004FF5067C0B}"/>
                          </a:ext>
                        </a:extLst>
                      </p:cNvPr>
                      <p:cNvPicPr/>
                      <p:nvPr/>
                    </p:nvPicPr>
                    <p:blipFill>
                      <a:blip r:embed="rId6"/>
                      <a:stretch>
                        <a:fillRect/>
                      </a:stretch>
                    </p:blipFill>
                    <p:spPr>
                      <a:xfrm>
                        <a:off x="381000" y="4555379"/>
                        <a:ext cx="7538375" cy="2014531"/>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825B1EA-05B5-4AF9-A5CA-0C314B1F1AB8}"/>
                  </a:ext>
                </a:extLst>
              </p:cNvPr>
              <p:cNvSpPr txBox="1"/>
              <p:nvPr/>
            </p:nvSpPr>
            <p:spPr>
              <a:xfrm>
                <a:off x="7277100" y="2033759"/>
                <a:ext cx="32385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𝑛</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𝑝</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𝐷</m:t>
                    </m:r>
                    <m:r>
                      <a:rPr lang="en-US"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2825B1EA-05B5-4AF9-A5CA-0C314B1F1AB8}"/>
                  </a:ext>
                </a:extLst>
              </p:cNvPr>
              <p:cNvSpPr txBox="1">
                <a:spLocks noRot="1" noChangeAspect="1" noMove="1" noResize="1" noEditPoints="1" noAdjustHandles="1" noChangeArrowheads="1" noChangeShapeType="1" noTextEdit="1"/>
              </p:cNvSpPr>
              <p:nvPr/>
            </p:nvSpPr>
            <p:spPr>
              <a:xfrm>
                <a:off x="7277100" y="2033759"/>
                <a:ext cx="3238500" cy="369332"/>
              </a:xfrm>
              <a:prstGeom prst="rect">
                <a:avLst/>
              </a:prstGeom>
              <a:blipFill>
                <a:blip r:embed="rId7"/>
                <a:stretch>
                  <a:fillRect l="-1695"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ED9DC02-2007-4A36-AEB0-09ABD878C873}"/>
                  </a:ext>
                </a:extLst>
              </p:cNvPr>
              <p:cNvSpPr txBox="1"/>
              <p:nvPr/>
            </p:nvSpPr>
            <p:spPr>
              <a:xfrm>
                <a:off x="7277100" y="5024596"/>
                <a:ext cx="36195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4</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𝐾</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𝑝</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𝐷</m:t>
                    </m:r>
                    <m:r>
                      <a:rPr lang="en-US"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1ED9DC02-2007-4A36-AEB0-09ABD878C873}"/>
                  </a:ext>
                </a:extLst>
              </p:cNvPr>
              <p:cNvSpPr txBox="1">
                <a:spLocks noRot="1" noChangeAspect="1" noMove="1" noResize="1" noEditPoints="1" noAdjustHandles="1" noChangeArrowheads="1" noChangeShapeType="1" noTextEdit="1"/>
              </p:cNvSpPr>
              <p:nvPr/>
            </p:nvSpPr>
            <p:spPr>
              <a:xfrm>
                <a:off x="7277100" y="5024596"/>
                <a:ext cx="3619500" cy="369332"/>
              </a:xfrm>
              <a:prstGeom prst="rect">
                <a:avLst/>
              </a:prstGeom>
              <a:blipFill>
                <a:blip r:embed="rId8"/>
                <a:stretch>
                  <a:fillRect l="-1515" t="-8197" b="-24590"/>
                </a:stretch>
              </a:blipFill>
            </p:spPr>
            <p:txBody>
              <a:bodyPr/>
              <a:lstStyle/>
              <a:p>
                <a:r>
                  <a:rPr lang="en-US">
                    <a:noFill/>
                  </a:rPr>
                  <a:t> </a:t>
                </a:r>
              </a:p>
            </p:txBody>
          </p:sp>
        </mc:Fallback>
      </mc:AlternateContent>
      <p:graphicFrame>
        <p:nvGraphicFramePr>
          <p:cNvPr id="17" name="Object 16">
            <a:extLst>
              <a:ext uri="{FF2B5EF4-FFF2-40B4-BE49-F238E27FC236}">
                <a16:creationId xmlns:a16="http://schemas.microsoft.com/office/drawing/2014/main" id="{0B109115-2277-4754-8CC7-1AED35DA6A95}"/>
              </a:ext>
            </a:extLst>
          </p:cNvPr>
          <p:cNvGraphicFramePr>
            <a:graphicFrameLocks noChangeAspect="1"/>
          </p:cNvGraphicFramePr>
          <p:nvPr>
            <p:extLst>
              <p:ext uri="{D42A27DB-BD31-4B8C-83A1-F6EECF244321}">
                <p14:modId xmlns:p14="http://schemas.microsoft.com/office/powerpoint/2010/main" val="667521784"/>
              </p:ext>
            </p:extLst>
          </p:nvPr>
        </p:nvGraphicFramePr>
        <p:xfrm>
          <a:off x="609600" y="1328189"/>
          <a:ext cx="5940425" cy="2503487"/>
        </p:xfrm>
        <a:graphic>
          <a:graphicData uri="http://schemas.openxmlformats.org/presentationml/2006/ole">
            <mc:AlternateContent xmlns:mc="http://schemas.openxmlformats.org/markup-compatibility/2006">
              <mc:Choice xmlns:v="urn:schemas-microsoft-com:vml" Requires="v">
                <p:oleObj spid="_x0000_s5123" name="Document" r:id="rId9" imgW="5940848" imgH="2507029" progId="Word.Document.12">
                  <p:embed/>
                </p:oleObj>
              </mc:Choice>
              <mc:Fallback>
                <p:oleObj name="Document" r:id="rId9" imgW="5940848" imgH="2507029" progId="Word.Document.12">
                  <p:embed/>
                  <p:pic>
                    <p:nvPicPr>
                      <p:cNvPr id="17" name="Object 16">
                        <a:extLst>
                          <a:ext uri="{FF2B5EF4-FFF2-40B4-BE49-F238E27FC236}">
                            <a16:creationId xmlns:a16="http://schemas.microsoft.com/office/drawing/2014/main" id="{0B109115-2277-4754-8CC7-1AED35DA6A95}"/>
                          </a:ext>
                        </a:extLst>
                      </p:cNvPr>
                      <p:cNvPicPr/>
                      <p:nvPr/>
                    </p:nvPicPr>
                    <p:blipFill>
                      <a:blip r:embed="rId10"/>
                      <a:stretch>
                        <a:fillRect/>
                      </a:stretch>
                    </p:blipFill>
                    <p:spPr>
                      <a:xfrm>
                        <a:off x="609600" y="1328189"/>
                        <a:ext cx="5940425" cy="2503487"/>
                      </a:xfrm>
                      <a:prstGeom prst="rect">
                        <a:avLst/>
                      </a:prstGeom>
                    </p:spPr>
                  </p:pic>
                </p:oleObj>
              </mc:Fallback>
            </mc:AlternateContent>
          </a:graphicData>
        </a:graphic>
      </p:graphicFrame>
    </p:spTree>
    <p:extLst>
      <p:ext uri="{BB962C8B-B14F-4D97-AF65-F5344CB8AC3E}">
        <p14:creationId xmlns:p14="http://schemas.microsoft.com/office/powerpoint/2010/main" val="360647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363200" cy="612648"/>
          </a:xfrm>
        </p:spPr>
        <p:txBody>
          <a:bodyPr/>
          <a:lstStyle/>
          <a:p>
            <a:r>
              <a:rPr lang="en-US" altLang="zh-CN" dirty="0">
                <a:latin typeface="Times New Roman" panose="02020603050405020304" pitchFamily="18" charset="0"/>
                <a:cs typeface="Times New Roman" panose="02020603050405020304" pitchFamily="18" charset="0"/>
              </a:rPr>
              <a:t>Dynamic Results from the Loading Matrices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18</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Methodology</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2438400" y="2528888"/>
            <a:ext cx="1876981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C6165275-A7BD-4D30-9862-6C3E177FECE5}"/>
                  </a:ext>
                </a:extLst>
              </p:cNvPr>
              <p:cNvSpPr/>
              <p:nvPr/>
            </p:nvSpPr>
            <p:spPr>
              <a:xfrm>
                <a:off x="304800" y="1484742"/>
                <a:ext cx="7315200" cy="2131994"/>
              </a:xfrm>
              <a:prstGeom prst="rect">
                <a:avLst/>
              </a:prstGeom>
            </p:spPr>
            <p:txBody>
              <a:bodyPr wrap="square">
                <a:spAutoFit/>
              </a:bodyPr>
              <a:lstStyle/>
              <a:p>
                <a:pPr algn="ctr">
                  <a:lnSpc>
                    <a:spcPct val="200000"/>
                  </a:lnSpc>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a:latin typeface="Cambria Math" panose="02040503050406030204" pitchFamily="18" charset="0"/>
                              <a:ea typeface="SimSun" panose="02010600030101010101" pitchFamily="2" charset="-122"/>
                              <a:cs typeface="Times New Roman" panose="02020603050405020304" pitchFamily="18" charset="0"/>
                            </a:rPr>
                            <m:t>maximize</m:t>
                          </m:r>
                          <m:r>
                            <a:rPr lang="en-US">
                              <a:latin typeface="Cambria Math" panose="02040503050406030204" pitchFamily="18" charset="0"/>
                              <a:ea typeface="SimSun" panose="02010600030101010101" pitchFamily="2" charset="-122"/>
                              <a:cs typeface="Times New Roman" panose="02020603050405020304" pitchFamily="18" charset="0"/>
                            </a:rPr>
                            <m:t>   </m:t>
                          </m:r>
                        </m:fName>
                        <m:e>
                          <m:nary>
                            <m:naryPr>
                              <m:chr m:val="∑"/>
                              <m:limLoc m:val="undOvr"/>
                              <m:ctrlPr>
                                <a:rPr lang="en-US" b="1" i="1">
                                  <a:latin typeface="Cambria Math" panose="02040503050406030204" pitchFamily="18" charset="0"/>
                                  <a:ea typeface="SimSun" panose="02010600030101010101" pitchFamily="2" charset="-122"/>
                                  <a:cs typeface="Times New Roman" panose="02020603050405020304" pitchFamily="18" charset="0"/>
                                </a:rPr>
                              </m:ctrlPr>
                            </m:naryPr>
                            <m:sub>
                              <m:r>
                                <a:rPr lang="en-US" i="1">
                                  <a:latin typeface="Cambria Math" panose="02040503050406030204" pitchFamily="18" charset="0"/>
                                  <a:ea typeface="SimSun" panose="02010600030101010101" pitchFamily="2" charset="-122"/>
                                  <a:cs typeface="Times New Roman" panose="02020603050405020304" pitchFamily="18" charset="0"/>
                                </a:rPr>
                                <m:t>𝑗</m:t>
                              </m:r>
                              <m:r>
                                <a:rPr lang="en-US" i="1">
                                  <a:latin typeface="Cambria Math" panose="02040503050406030204" pitchFamily="18" charset="0"/>
                                  <a:ea typeface="SimSun" panose="02010600030101010101" pitchFamily="2" charset="-122"/>
                                  <a:cs typeface="Times New Roman" panose="02020603050405020304" pitchFamily="18" charset="0"/>
                                </a:rPr>
                                <m:t>&lt;</m:t>
                              </m:r>
                              <m:r>
                                <a:rPr lang="en-US" i="1">
                                  <a:latin typeface="Cambria Math" panose="02040503050406030204" pitchFamily="18" charset="0"/>
                                  <a:ea typeface="SimSun" panose="02010600030101010101" pitchFamily="2" charset="-122"/>
                                  <a:cs typeface="Times New Roman" panose="02020603050405020304" pitchFamily="18" charset="0"/>
                                </a:rPr>
                                <m:t>𝑘</m:t>
                              </m:r>
                            </m:sub>
                            <m:sup>
                              <m:r>
                                <a:rPr lang="en-US" i="1">
                                  <a:latin typeface="Cambria Math" panose="02040503050406030204" pitchFamily="18" charset="0"/>
                                  <a:ea typeface="SimSun" panose="02010600030101010101" pitchFamily="2" charset="-122"/>
                                  <a:cs typeface="Times New Roman" panose="02020603050405020304" pitchFamily="18" charset="0"/>
                                </a:rPr>
                                <m:t>𝐷</m:t>
                              </m:r>
                            </m:sup>
                            <m:e>
                              <m:r>
                                <a:rPr lang="en-US" b="1" i="1">
                                  <a:latin typeface="Cambria Math" panose="02040503050406030204" pitchFamily="18" charset="0"/>
                                  <a:ea typeface="SimSun" panose="02010600030101010101" pitchFamily="2" charset="-122"/>
                                  <a:cs typeface="Times New Roman" panose="02020603050405020304" pitchFamily="18" charset="0"/>
                                </a:rPr>
                                <m:t>𝐓𝐫</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sSubSup>
                                        <m:sSubSupPr>
                                          <m:ctrlPr>
                                            <a:rPr lang="en-US"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b="1"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𝐖</m:t>
                                          </m:r>
                                        </m:e>
                                        <m:sub>
                                          <m:r>
                                            <a:rPr lang="en-US"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𝑗</m:t>
                                          </m:r>
                                        </m:sub>
                                        <m:sup>
                                          <m:r>
                                            <a:rPr lang="en-US" i="1">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r>
                                            <a:rPr lang="en-US"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𝑡</m:t>
                                          </m:r>
                                          <m:r>
                                            <a:rPr lang="en-US" i="1">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sup>
                                      </m:sSubSup>
                                    </m:e>
                                  </m:d>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Sup>
                                <m:sSubSupPr>
                                  <m:ctrlPr>
                                    <a:rPr lang="en-US" i="1">
                                      <a:latin typeface="Cambria Math" panose="02040503050406030204" pitchFamily="18" charset="0"/>
                                      <a:ea typeface="SimSun" panose="02010600030101010101" pitchFamily="2" charset="-122"/>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𝑘</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sSubSup>
                                <m:sSubSupPr>
                                  <m:ctrlPr>
                                    <a:rPr lang="en-US" b="1"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ctrlPr>
                                </m:sSubSupPr>
                                <m:e>
                                  <m:r>
                                    <a:rPr lang="en-US" b="1"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𝐖</m:t>
                                  </m:r>
                                </m:e>
                                <m:sub>
                                  <m:r>
                                    <a:rPr lang="en-US" i="1">
                                      <a:solidFill>
                                        <a:srgbClr val="FF0000"/>
                                      </a:solidFill>
                                      <a:latin typeface="Cambria Math" panose="02040503050406030204" pitchFamily="18" charset="0"/>
                                      <a:ea typeface="SimSun" panose="02010600030101010101" pitchFamily="2" charset="-122"/>
                                      <a:cs typeface="Times New Roman" panose="02020603050405020304" pitchFamily="18" charset="0"/>
                                    </a:rPr>
                                    <m:t>𝑘</m:t>
                                  </m:r>
                                </m:sub>
                                <m:sup>
                                  <m:r>
                                    <a:rPr lang="en-US">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r>
                                    <m:rPr>
                                      <m:sty m:val="p"/>
                                    </m:rPr>
                                    <a:rPr lang="en-US">
                                      <a:solidFill>
                                        <a:srgbClr val="FF0000"/>
                                      </a:solidFill>
                                      <a:latin typeface="Cambria Math" panose="02040503050406030204" pitchFamily="18" charset="0"/>
                                      <a:ea typeface="SimSun" panose="02010600030101010101" pitchFamily="2" charset="-122"/>
                                      <a:cs typeface="Times New Roman" panose="02020603050405020304" pitchFamily="18" charset="0"/>
                                    </a:rPr>
                                    <m:t>t</m:t>
                                  </m:r>
                                  <m:r>
                                    <a:rPr lang="en-US">
                                      <a:solidFill>
                                        <a:srgbClr val="FF0000"/>
                                      </a:solidFill>
                                      <a:latin typeface="Cambria Math" panose="02040503050406030204" pitchFamily="18" charset="0"/>
                                      <a:ea typeface="SimSun" panose="02010600030101010101" pitchFamily="2" charset="-122"/>
                                      <a:cs typeface="Times New Roman" panose="02020603050405020304" pitchFamily="18" charset="0"/>
                                    </a:rPr>
                                    <m:t>)</m:t>
                                  </m:r>
                                </m:sup>
                              </m:sSubSup>
                              <m:r>
                                <a:rPr lang="en-US" i="1">
                                  <a:latin typeface="Cambria Math" panose="02040503050406030204" pitchFamily="18" charset="0"/>
                                  <a:ea typeface="SimSun" panose="02010600030101010101" pitchFamily="2" charset="-122"/>
                                  <a:cs typeface="Times New Roman" panose="02020603050405020304" pitchFamily="18" charset="0"/>
                                </a:rPr>
                                <m:t>]</m:t>
                              </m:r>
                            </m:e>
                          </m:nary>
                        </m:e>
                      </m:func>
                    </m:oMath>
                  </m:oMathPara>
                </a14:m>
                <a:endParaRPr lang="en-US" dirty="0">
                  <a:latin typeface="Calibri" panose="020F0502020204030204" pitchFamily="34" charset="0"/>
                  <a:ea typeface="SimSun" panose="02010600030101010101" pitchFamily="2" charset="-122"/>
                  <a:cs typeface="Times New Roman" panose="02020603050405020304" pitchFamily="18" charset="0"/>
                </a:endParaRPr>
              </a:p>
              <a:p>
                <a:r>
                  <a:rPr lang="en-US" dirty="0">
                    <a:latin typeface="Times New Roman" panose="02020603050405020304" pitchFamily="18" charset="0"/>
                    <a:ea typeface="SimSun" panose="02010600030101010101" pitchFamily="2" charset="-122"/>
                  </a:rPr>
                  <a:t>                           </a:t>
                </a:r>
                <a14:m>
                  <m:oMath xmlns:m="http://schemas.openxmlformats.org/officeDocument/2006/math">
                    <m:r>
                      <m:rPr>
                        <m:sty m:val="p"/>
                      </m:rPr>
                      <a:rPr lang="en-US">
                        <a:latin typeface="Cambria Math" panose="02040503050406030204" pitchFamily="18" charset="0"/>
                        <a:ea typeface="SimSun" panose="02010600030101010101" pitchFamily="2" charset="-122"/>
                        <a:cs typeface="Times New Roman" panose="02020603050405020304" pitchFamily="18" charset="0"/>
                      </a:rPr>
                      <m:t>subject</m:t>
                    </m:r>
                    <m:r>
                      <a:rPr lang="en-US">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to</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effectLst/>
                            <a:latin typeface="Cambria Math" panose="02040503050406030204" pitchFamily="18" charset="0"/>
                            <a:cs typeface="Times New Roman" panose="02020603050405020304" pitchFamily="18" charset="0"/>
                          </a:rPr>
                        </m:ctrlPr>
                      </m:sSupPr>
                      <m:e>
                        <m:sSubSup>
                          <m:sSubSupPr>
                            <m:ctrlPr>
                              <a:rPr lang="en-US" i="1">
                                <a:effectLst/>
                                <a:latin typeface="Cambria Math" panose="02040503050406030204" pitchFamily="18" charset="0"/>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Sup>
                      <m:sSubSupPr>
                        <m:ctrlPr>
                          <a:rPr lang="en-US" i="1">
                            <a:effectLst/>
                            <a:latin typeface="Cambria Math" panose="02040503050406030204" pitchFamily="18" charset="0"/>
                            <a:cs typeface="Times New Roman" panose="02020603050405020304" pitchFamily="18" charset="0"/>
                          </a:rPr>
                        </m:ctrlPr>
                      </m:sSubSup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up>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𝑡</m:t>
                        </m:r>
                        <m:r>
                          <a:rPr lang="en-US" i="1">
                            <a:latin typeface="Cambria Math" panose="02040503050406030204" pitchFamily="18" charset="0"/>
                            <a:ea typeface="SimSun" panose="02010600030101010101" pitchFamily="2" charset="-122"/>
                            <a:cs typeface="Times New Roman" panose="02020603050405020304" pitchFamily="18" charset="0"/>
                          </a:rPr>
                          <m:t>)</m:t>
                        </m:r>
                      </m:sup>
                    </m:sSubSup>
                    <m:r>
                      <a:rPr lang="en-US" i="1">
                        <a:latin typeface="Cambria Math" panose="02040503050406030204" pitchFamily="18" charset="0"/>
                        <a:ea typeface="SimSun" panose="02010600030101010101" pitchFamily="2" charset="-122"/>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𝐈</m:t>
                        </m:r>
                      </m:e>
                      <m:sub>
                        <m:r>
                          <a:rPr lang="en-US" i="1">
                            <a:latin typeface="Cambria Math" panose="02040503050406030204" pitchFamily="18" charset="0"/>
                            <a:ea typeface="SimSun" panose="02010600030101010101" pitchFamily="2" charset="-122"/>
                            <a:cs typeface="Times New Roman" panose="02020603050405020304" pitchFamily="18" charset="0"/>
                          </a:rPr>
                          <m:t>𝐾</m:t>
                        </m:r>
                      </m:sub>
                    </m:sSub>
                    <m:r>
                      <a:rPr lang="en-US" i="1">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for</m:t>
                    </m:r>
                    <m:r>
                      <a:rPr lang="en-US" i="1">
                        <a:latin typeface="Cambria Math" panose="02040503050406030204" pitchFamily="18" charset="0"/>
                        <a:ea typeface="SimSun" panose="02010600030101010101" pitchFamily="2" charset="-122"/>
                        <a:cs typeface="Times New Roman" panose="02020603050405020304" pitchFamily="18" charset="0"/>
                      </a:rPr>
                      <m:t> </m:t>
                    </m:r>
                    <m:r>
                      <a:rPr lang="en-US" i="1">
                        <a:latin typeface="Cambria Math" panose="02040503050406030204" pitchFamily="18" charset="0"/>
                        <a:ea typeface="SimSun" panose="02010600030101010101" pitchFamily="2" charset="-122"/>
                        <a:cs typeface="Times New Roman" panose="02020603050405020304" pitchFamily="18" charset="0"/>
                      </a:rPr>
                      <m:t>𝑗</m:t>
                    </m:r>
                    <m:r>
                      <a:rPr lang="en-US" i="1">
                        <a:latin typeface="Cambria Math" panose="02040503050406030204" pitchFamily="18" charset="0"/>
                        <a:ea typeface="SimSun" panose="02010600030101010101" pitchFamily="2" charset="-122"/>
                        <a:cs typeface="Times New Roman" panose="02020603050405020304" pitchFamily="18" charset="0"/>
                      </a:rPr>
                      <m:t>=1,…,</m:t>
                    </m:r>
                    <m:r>
                      <a:rPr lang="en-US" i="1">
                        <a:latin typeface="Cambria Math" panose="02040503050406030204" pitchFamily="18" charset="0"/>
                        <a:ea typeface="SimSun" panose="02010600030101010101" pitchFamily="2" charset="-122"/>
                        <a:cs typeface="Times New Roman" panose="02020603050405020304" pitchFamily="18" charset="0"/>
                      </a:rPr>
                      <m:t>𝐷</m:t>
                    </m:r>
                    <m:r>
                      <a:rPr lang="en-US" i="1">
                        <a:latin typeface="Cambria Math" panose="02040503050406030204" pitchFamily="18" charset="0"/>
                        <a:ea typeface="SimSun" panose="02010600030101010101" pitchFamily="2" charset="-122"/>
                        <a:cs typeface="Times New Roman" panose="02020603050405020304" pitchFamily="18" charset="0"/>
                      </a:rPr>
                      <m:t> </m:t>
                    </m:r>
                  </m:oMath>
                </a14:m>
                <a:endParaRPr lang="en-US" dirty="0"/>
              </a:p>
            </p:txBody>
          </p:sp>
        </mc:Choice>
        <mc:Fallback>
          <p:sp>
            <p:nvSpPr>
              <p:cNvPr id="3" name="Rectangle 2">
                <a:extLst>
                  <a:ext uri="{FF2B5EF4-FFF2-40B4-BE49-F238E27FC236}">
                    <a16:creationId xmlns:a16="http://schemas.microsoft.com/office/drawing/2014/main" id="{C6165275-A7BD-4D30-9862-6C3E177FECE5}"/>
                  </a:ext>
                </a:extLst>
              </p:cNvPr>
              <p:cNvSpPr>
                <a:spLocks noRot="1" noChangeAspect="1" noMove="1" noResize="1" noEditPoints="1" noAdjustHandles="1" noChangeArrowheads="1" noChangeShapeType="1" noTextEdit="1"/>
              </p:cNvSpPr>
              <p:nvPr/>
            </p:nvSpPr>
            <p:spPr>
              <a:xfrm>
                <a:off x="304800" y="1484742"/>
                <a:ext cx="7315200" cy="2131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8740A8EA-4455-498E-8879-B3222DAAA65A}"/>
                  </a:ext>
                </a:extLst>
              </p:cNvPr>
              <p:cNvSpPr/>
              <p:nvPr/>
            </p:nvSpPr>
            <p:spPr>
              <a:xfrm>
                <a:off x="533400" y="1330202"/>
                <a:ext cx="8534400" cy="620042"/>
              </a:xfrm>
              <a:prstGeom prst="rect">
                <a:avLst/>
              </a:prstGeom>
            </p:spPr>
            <p:txBody>
              <a:bodyPr wrap="square">
                <a:spAutoFit/>
              </a:bodyPr>
              <a:lstStyle/>
              <a:p>
                <a:pPr indent="285750" algn="just">
                  <a:lnSpc>
                    <a:spcPct val="200000"/>
                  </a:lnSpc>
                </a:pPr>
                <a:r>
                  <a:rPr lang="en-US" sz="2000" dirty="0">
                    <a:latin typeface="Times New Roman" panose="02020603050405020304" pitchFamily="18" charset="0"/>
                    <a:ea typeface="SimSun" panose="02010600030101010101" pitchFamily="2" charset="-122"/>
                    <a:cs typeface="Times New Roman" panose="02020603050405020304" pitchFamily="18" charset="0"/>
                  </a:rPr>
                  <a:t>We solve the following problem sequentially for all </a:t>
                </a:r>
                <a14:m>
                  <m:oMath xmlns:m="http://schemas.openxmlformats.org/officeDocument/2006/math">
                    <m:r>
                      <m:rPr>
                        <m:sty m:val="p"/>
                      </m:rPr>
                      <a:rPr lang="en-US" sz="2000">
                        <a:latin typeface="Cambria Math" panose="02040503050406030204" pitchFamily="18" charset="0"/>
                        <a:ea typeface="SimSun" panose="02010600030101010101" pitchFamily="2" charset="-122"/>
                        <a:cs typeface="Times New Roman" panose="02020603050405020304" pitchFamily="18" charset="0"/>
                      </a:rPr>
                      <m:t>t</m:t>
                    </m:r>
                    <m:r>
                      <a:rPr lang="en-US" sz="2000">
                        <a:latin typeface="Cambria Math" panose="02040503050406030204" pitchFamily="18" charset="0"/>
                        <a:ea typeface="SimSun" panose="02010600030101010101" pitchFamily="2" charset="-122"/>
                        <a:cs typeface="Times New Roman" panose="02020603050405020304" pitchFamily="18" charset="0"/>
                      </a:rPr>
                      <m:t>=1, . . . ,</m:t>
                    </m:r>
                    <m:r>
                      <m:rPr>
                        <m:sty m:val="p"/>
                      </m:rPr>
                      <a:rPr lang="en-US" sz="2000">
                        <a:latin typeface="Cambria Math" panose="02040503050406030204" pitchFamily="18" charset="0"/>
                        <a:ea typeface="SimSun" panose="02010600030101010101" pitchFamily="2" charset="-122"/>
                        <a:cs typeface="Times New Roman" panose="02020603050405020304" pitchFamily="18" charset="0"/>
                      </a:rPr>
                      <m:t>T</m:t>
                    </m:r>
                  </m:oMath>
                </a14:m>
                <a:r>
                  <a:rPr lang="en-US" sz="2000" dirty="0">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latin typeface="Calibri" panose="020F0502020204030204" pitchFamily="34" charset="0"/>
                  <a:ea typeface="SimSun" panose="02010600030101010101" pitchFamily="2" charset="-122"/>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8740A8EA-4455-498E-8879-B3222DAAA65A}"/>
                  </a:ext>
                </a:extLst>
              </p:cNvPr>
              <p:cNvSpPr>
                <a:spLocks noRot="1" noChangeAspect="1" noMove="1" noResize="1" noEditPoints="1" noAdjustHandles="1" noChangeArrowheads="1" noChangeShapeType="1" noTextEdit="1"/>
              </p:cNvSpPr>
              <p:nvPr/>
            </p:nvSpPr>
            <p:spPr>
              <a:xfrm>
                <a:off x="533400" y="1330202"/>
                <a:ext cx="8534400" cy="620042"/>
              </a:xfrm>
              <a:prstGeom prst="rect">
                <a:avLst/>
              </a:prstGeom>
              <a:blipFill>
                <a:blip r:embed="rId4"/>
                <a:stretch>
                  <a:fillRect b="-156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CE5E49B-642A-4CE4-8295-FBDCA9C8A860}"/>
                  </a:ext>
                </a:extLst>
              </p:cNvPr>
              <p:cNvSpPr txBox="1"/>
              <p:nvPr/>
            </p:nvSpPr>
            <p:spPr>
              <a:xfrm>
                <a:off x="914400" y="4267200"/>
                <a:ext cx="105918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loading matrices (represented by W) generate rich results for different views (i.e., firms), at different time points, in different directions (</a:t>
                </a:r>
                <a14:m>
                  <m:oMath xmlns:m="http://schemas.openxmlformats.org/officeDocument/2006/math">
                    <m:r>
                      <a:rPr lang="en-US" sz="2000" b="0" i="1" smtClean="0">
                        <a:latin typeface="Cambria Math" panose="02040503050406030204" pitchFamily="18" charset="0"/>
                      </a:rPr>
                      <m:t>𝐾</m:t>
                    </m:r>
                  </m:oMath>
                </a14:m>
                <a:r>
                  <a:rPr lang="en-US" sz="2000" dirty="0">
                    <a:latin typeface="Times New Roman" panose="02020603050405020304" pitchFamily="18" charset="0"/>
                    <a:cs typeface="Times New Roman" panose="02020603050405020304" pitchFamily="18" charset="0"/>
                  </a:rPr>
                  <a:t>), of different variables (</a:t>
                </a:r>
                <a14:m>
                  <m:oMath xmlns:m="http://schemas.openxmlformats.org/officeDocument/2006/math">
                    <m:r>
                      <a:rPr lang="en-US" sz="2000" b="0" i="1" smtClean="0">
                        <a:latin typeface="Cambria Math" panose="02040503050406030204" pitchFamily="18" charset="0"/>
                      </a:rPr>
                      <m:t>𝑝</m:t>
                    </m:r>
                  </m:oMath>
                </a14:m>
                <a:r>
                  <a:rPr lang="en-US" sz="2000" dirty="0">
                    <a:latin typeface="Times New Roman" panose="02020603050405020304" pitchFamily="18" charset="0"/>
                    <a:cs typeface="Times New Roman" panose="02020603050405020304" pitchFamily="18" charset="0"/>
                  </a:rPr>
                  <a:t>). We list some results as follows.</a:t>
                </a:r>
              </a:p>
            </p:txBody>
          </p:sp>
        </mc:Choice>
        <mc:Fallback>
          <p:sp>
            <p:nvSpPr>
              <p:cNvPr id="7" name="TextBox 6">
                <a:extLst>
                  <a:ext uri="{FF2B5EF4-FFF2-40B4-BE49-F238E27FC236}">
                    <a16:creationId xmlns:a16="http://schemas.microsoft.com/office/drawing/2014/main" id="{4CE5E49B-642A-4CE4-8295-FBDCA9C8A860}"/>
                  </a:ext>
                </a:extLst>
              </p:cNvPr>
              <p:cNvSpPr txBox="1">
                <a:spLocks noRot="1" noChangeAspect="1" noMove="1" noResize="1" noEditPoints="1" noAdjustHandles="1" noChangeArrowheads="1" noChangeShapeType="1" noTextEdit="1"/>
              </p:cNvSpPr>
              <p:nvPr/>
            </p:nvSpPr>
            <p:spPr>
              <a:xfrm>
                <a:off x="914400" y="4267200"/>
                <a:ext cx="10591800" cy="1015663"/>
              </a:xfrm>
              <a:prstGeom prst="rect">
                <a:avLst/>
              </a:prstGeom>
              <a:blipFill>
                <a:blip r:embed="rId5"/>
                <a:stretch>
                  <a:fillRect l="-575" t="-2994" b="-9581"/>
                </a:stretch>
              </a:blipFill>
            </p:spPr>
            <p:txBody>
              <a:bodyPr/>
              <a:lstStyle/>
              <a:p>
                <a:r>
                  <a:rPr lang="en-US">
                    <a:noFill/>
                  </a:rPr>
                  <a:t> </a:t>
                </a:r>
              </a:p>
            </p:txBody>
          </p:sp>
        </mc:Fallback>
      </mc:AlternateContent>
    </p:spTree>
    <p:extLst>
      <p:ext uri="{BB962C8B-B14F-4D97-AF65-F5344CB8AC3E}">
        <p14:creationId xmlns:p14="http://schemas.microsoft.com/office/powerpoint/2010/main" val="423176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914400" y="758952"/>
                <a:ext cx="10972800" cy="762000"/>
              </a:xfrm>
            </p:spPr>
            <p:txBody>
              <a:bodyPr/>
              <a:lstStyle/>
              <a:p>
                <a:r>
                  <a:rPr lang="en-US" sz="2000" dirty="0">
                    <a:latin typeface="Times New Roman" panose="02020603050405020304" pitchFamily="18" charset="0"/>
                    <a:cs typeface="Times New Roman" panose="02020603050405020304" pitchFamily="18" charset="0"/>
                  </a:rPr>
                  <a:t>The Most Influential Variables of </a:t>
                </a:r>
                <a:r>
                  <a:rPr lang="en-US" altLang="zh-CN" sz="2000" dirty="0">
                    <a:latin typeface="Times New Roman" panose="02020603050405020304" pitchFamily="18" charset="0"/>
                    <a:cs typeface="Times New Roman" panose="02020603050405020304" pitchFamily="18" charset="0"/>
                  </a:rPr>
                  <a:t>UA Related to Competitors (</a:t>
                </a:r>
                <a14:m>
                  <m:oMath xmlns:m="http://schemas.openxmlformats.org/officeDocument/2006/math">
                    <m:r>
                      <a:rPr lang="en-US" sz="2000" i="1">
                        <a:latin typeface="Cambria Math" panose="02040503050406030204" pitchFamily="18" charset="0"/>
                        <a:cs typeface="Times New Roman" panose="02020603050405020304" pitchFamily="18" charset="0"/>
                      </a:rPr>
                      <m:t>𝑲</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𝟏</m:t>
                    </m:r>
                  </m:oMath>
                </a14:m>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914400" y="758952"/>
                <a:ext cx="10972800" cy="762000"/>
              </a:xfrm>
              <a:blipFill>
                <a:blip r:embed="rId3"/>
                <a:stretch>
                  <a:fillRect l="-1389" t="-10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99C290-51E0-41BB-9934-58A3D372F678}" type="slidenum">
              <a:rPr lang="en-US" smtClean="0"/>
              <a:pPr/>
              <a:t>19</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Results</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3B1881D-B76D-47E2-9FE8-2A95E5BB4FE3}"/>
              </a:ext>
            </a:extLst>
          </p:cNvPr>
          <p:cNvPicPr/>
          <p:nvPr/>
        </p:nvPicPr>
        <p:blipFill>
          <a:blip r:embed="rId4"/>
          <a:stretch>
            <a:fillRect/>
          </a:stretch>
        </p:blipFill>
        <p:spPr>
          <a:xfrm>
            <a:off x="2438400" y="1371600"/>
            <a:ext cx="6553200" cy="4899718"/>
          </a:xfrm>
          <a:prstGeom prst="rect">
            <a:avLst/>
          </a:prstGeom>
        </p:spPr>
      </p:pic>
    </p:spTree>
    <p:extLst>
      <p:ext uri="{BB962C8B-B14F-4D97-AF65-F5344CB8AC3E}">
        <p14:creationId xmlns:p14="http://schemas.microsoft.com/office/powerpoint/2010/main" val="271098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Motivation</a:t>
            </a:r>
            <a:endParaRPr lang="en-US" sz="1400" b="1" spc="100" dirty="0">
              <a:solidFill>
                <a:schemeClr val="bg1"/>
              </a:solidFill>
              <a:latin typeface="Arial" pitchFamily="34" charset="0"/>
              <a:cs typeface="Arial" pitchFamily="34" charset="0"/>
            </a:endParaRPr>
          </a:p>
        </p:txBody>
      </p:sp>
      <p:sp>
        <p:nvSpPr>
          <p:cNvPr id="8" name="Rectangle 7"/>
          <p:cNvSpPr/>
          <p:nvPr/>
        </p:nvSpPr>
        <p:spPr>
          <a:xfrm>
            <a:off x="838200" y="609600"/>
            <a:ext cx="10439400" cy="3447098"/>
          </a:xfrm>
          <a:prstGeom prst="rect">
            <a:avLst/>
          </a:prstGeom>
        </p:spPr>
        <p:txBody>
          <a:bodyPr wrap="square">
            <a:spAutoFit/>
          </a:bodyPr>
          <a:lstStyle/>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Challenges in the Analysis of Firms’ Online WOM</a:t>
            </a:r>
          </a:p>
          <a:p>
            <a:endParaRPr lang="en-US" altLang="zh-CN" sz="2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Massive Volume – Unstructured Data and High-Dimension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 Continuous and </a:t>
            </a:r>
            <a:r>
              <a:rPr lang="en-US" dirty="0" err="1">
                <a:latin typeface="Times New Roman" panose="02020603050405020304" pitchFamily="18" charset="0"/>
                <a:cs typeface="Times New Roman" panose="02020603050405020304" pitchFamily="18" charset="0"/>
              </a:rPr>
              <a:t>Bursty</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Across Rivals – Spillover and Shared Trend</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A705843-552A-4DF2-930C-F688BDFCC1EB}"/>
              </a:ext>
            </a:extLst>
          </p:cNvPr>
          <p:cNvSpPr/>
          <p:nvPr/>
        </p:nvSpPr>
        <p:spPr>
          <a:xfrm>
            <a:off x="838200" y="4073843"/>
            <a:ext cx="10591800" cy="954107"/>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Research Question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How to analyze the dynamic relationship between several companies’ online WOM with a large dimension?</a:t>
            </a:r>
          </a:p>
        </p:txBody>
      </p:sp>
    </p:spTree>
    <p:extLst>
      <p:ext uri="{BB962C8B-B14F-4D97-AF65-F5344CB8AC3E}">
        <p14:creationId xmlns:p14="http://schemas.microsoft.com/office/powerpoint/2010/main" val="3666138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914400" y="758952"/>
                <a:ext cx="10972800" cy="762000"/>
              </a:xfrm>
            </p:spPr>
            <p:txBody>
              <a:bodyPr/>
              <a:lstStyle/>
              <a:p>
                <a:r>
                  <a:rPr lang="en-US" sz="2000" dirty="0">
                    <a:latin typeface="Times New Roman" panose="02020603050405020304" pitchFamily="18" charset="0"/>
                    <a:cs typeface="Times New Roman" panose="02020603050405020304" pitchFamily="18" charset="0"/>
                  </a:rPr>
                  <a:t>The Most Influential Variables of </a:t>
                </a:r>
                <a:r>
                  <a:rPr lang="en-US" altLang="zh-CN" sz="2000" dirty="0">
                    <a:latin typeface="Times New Roman" panose="02020603050405020304" pitchFamily="18" charset="0"/>
                    <a:cs typeface="Times New Roman" panose="02020603050405020304" pitchFamily="18" charset="0"/>
                  </a:rPr>
                  <a:t>UA WOM-Style Related to Competitors (</a:t>
                </a:r>
                <a14:m>
                  <m:oMath xmlns:m="http://schemas.openxmlformats.org/officeDocument/2006/math">
                    <m:r>
                      <a:rPr lang="en-US" sz="2000" i="1">
                        <a:latin typeface="Cambria Math" panose="02040503050406030204" pitchFamily="18" charset="0"/>
                        <a:cs typeface="Times New Roman" panose="02020603050405020304" pitchFamily="18" charset="0"/>
                      </a:rPr>
                      <m:t>𝑲</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𝟏</m:t>
                    </m:r>
                  </m:oMath>
                </a14:m>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914400" y="758952"/>
                <a:ext cx="10972800" cy="762000"/>
              </a:xfrm>
              <a:blipFill>
                <a:blip r:embed="rId3"/>
                <a:stretch>
                  <a:fillRect l="-1389" t="-10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99C290-51E0-41BB-9934-58A3D372F678}" type="slidenum">
              <a:rPr lang="en-US" smtClean="0"/>
              <a:pPr/>
              <a:t>20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Results</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C615C65-C308-45A9-B234-3A74E840090A}"/>
              </a:ext>
            </a:extLst>
          </p:cNvPr>
          <p:cNvPicPr/>
          <p:nvPr/>
        </p:nvPicPr>
        <p:blipFill>
          <a:blip r:embed="rId4"/>
          <a:stretch>
            <a:fillRect/>
          </a:stretch>
        </p:blipFill>
        <p:spPr>
          <a:xfrm>
            <a:off x="2514600" y="1219200"/>
            <a:ext cx="6705600" cy="5022166"/>
          </a:xfrm>
          <a:prstGeom prst="rect">
            <a:avLst/>
          </a:prstGeom>
        </p:spPr>
      </p:pic>
    </p:spTree>
    <p:extLst>
      <p:ext uri="{BB962C8B-B14F-4D97-AF65-F5344CB8AC3E}">
        <p14:creationId xmlns:p14="http://schemas.microsoft.com/office/powerpoint/2010/main" val="375376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914400" y="758952"/>
                <a:ext cx="10972800" cy="762000"/>
              </a:xfrm>
            </p:spPr>
            <p:txBody>
              <a:bodyPr/>
              <a:lstStyle/>
              <a:p>
                <a:r>
                  <a:rPr lang="en-US" sz="2000" dirty="0">
                    <a:latin typeface="Times New Roman" panose="02020603050405020304" pitchFamily="18" charset="0"/>
                    <a:cs typeface="Times New Roman" panose="02020603050405020304" pitchFamily="18" charset="0"/>
                  </a:rPr>
                  <a:t>The Most Influential Variables of Non-</a:t>
                </a:r>
                <a:r>
                  <a:rPr lang="en-US" altLang="zh-CN" sz="2000" dirty="0">
                    <a:latin typeface="Times New Roman" panose="02020603050405020304" pitchFamily="18" charset="0"/>
                    <a:cs typeface="Times New Roman" panose="02020603050405020304" pitchFamily="18" charset="0"/>
                  </a:rPr>
                  <a:t>UA WOM-Style Related to Competitors (</a:t>
                </a:r>
                <a14:m>
                  <m:oMath xmlns:m="http://schemas.openxmlformats.org/officeDocument/2006/math">
                    <m:r>
                      <a:rPr lang="en-US" sz="2000" i="1">
                        <a:latin typeface="Cambria Math" panose="02040503050406030204" pitchFamily="18" charset="0"/>
                        <a:cs typeface="Times New Roman" panose="02020603050405020304" pitchFamily="18" charset="0"/>
                      </a:rPr>
                      <m:t>𝑲</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𝟏</m:t>
                    </m:r>
                  </m:oMath>
                </a14:m>
                <a:r>
                  <a:rPr lang="en-US" altLang="zh-C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914400" y="758952"/>
                <a:ext cx="10972800" cy="762000"/>
              </a:xfrm>
              <a:blipFill>
                <a:blip r:embed="rId3"/>
                <a:stretch>
                  <a:fillRect l="-1389" t="-10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99C290-51E0-41BB-9934-58A3D372F678}" type="slidenum">
              <a:rPr lang="en-US" smtClean="0"/>
              <a:pPr/>
              <a:t>21</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Results</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607FD99C-1FFB-430D-BF58-9CEC6C9C3685}"/>
              </a:ext>
            </a:extLst>
          </p:cNvPr>
          <p:cNvPicPr/>
          <p:nvPr/>
        </p:nvPicPr>
        <p:blipFill>
          <a:blip r:embed="rId4"/>
          <a:stretch>
            <a:fillRect/>
          </a:stretch>
        </p:blipFill>
        <p:spPr>
          <a:xfrm>
            <a:off x="2514600" y="1307413"/>
            <a:ext cx="6400800" cy="4791635"/>
          </a:xfrm>
          <a:prstGeom prst="rect">
            <a:avLst/>
          </a:prstGeom>
        </p:spPr>
      </p:pic>
    </p:spTree>
    <p:extLst>
      <p:ext uri="{BB962C8B-B14F-4D97-AF65-F5344CB8AC3E}">
        <p14:creationId xmlns:p14="http://schemas.microsoft.com/office/powerpoint/2010/main" val="236668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The Change of Loadings of Emotion Variables (UA view, </a:t>
                </a:r>
                <a14:m>
                  <m:oMath xmlns:m="http://schemas.openxmlformats.org/officeDocument/2006/math">
                    <m:r>
                      <a:rPr lang="en-US" sz="2000" b="1" i="1" smtClean="0">
                        <a:latin typeface="Cambria Math" panose="02040503050406030204" pitchFamily="18" charset="0"/>
                        <a:cs typeface="Times New Roman" panose="02020603050405020304" pitchFamily="18" charset="0"/>
                      </a:rPr>
                      <m:t>𝑲</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𝟏</m:t>
                    </m:r>
                  </m:oMath>
                </a14:m>
                <a:r>
                  <a:rPr lang="en-US" sz="2000" dirty="0">
                    <a:latin typeface="Times New Roman" panose="02020603050405020304" pitchFamily="18" charset="0"/>
                    <a:cs typeface="Times New Roman" panose="02020603050405020304" pitchFamily="18" charset="0"/>
                  </a:rPr>
                  <a:t>)</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471" t="-10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99C290-51E0-41BB-9934-58A3D372F678}" type="slidenum">
              <a:rPr lang="en-US" smtClean="0"/>
              <a:pPr/>
              <a:t>22</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Results</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9B69973B-A8D9-4070-9275-2234391126F0}"/>
              </a:ext>
            </a:extLst>
          </p:cNvPr>
          <p:cNvPicPr/>
          <p:nvPr/>
        </p:nvPicPr>
        <p:blipFill>
          <a:blip r:embed="rId4"/>
          <a:stretch>
            <a:fillRect/>
          </a:stretch>
        </p:blipFill>
        <p:spPr>
          <a:xfrm>
            <a:off x="1524000" y="1447801"/>
            <a:ext cx="7620000" cy="4544601"/>
          </a:xfrm>
          <a:prstGeom prst="rect">
            <a:avLst/>
          </a:prstGeom>
        </p:spPr>
      </p:pic>
    </p:spTree>
    <p:extLst>
      <p:ext uri="{BB962C8B-B14F-4D97-AF65-F5344CB8AC3E}">
        <p14:creationId xmlns:p14="http://schemas.microsoft.com/office/powerpoint/2010/main" val="137812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The Change of Loadings of Emotion Variables (UA WOM-Style view, </a:t>
                </a:r>
                <a14:m>
                  <m:oMath xmlns:m="http://schemas.openxmlformats.org/officeDocument/2006/math">
                    <m:r>
                      <a:rPr lang="en-US" sz="2000" i="1">
                        <a:latin typeface="Cambria Math" panose="02040503050406030204" pitchFamily="18" charset="0"/>
                        <a:cs typeface="Times New Roman" panose="02020603050405020304" pitchFamily="18" charset="0"/>
                      </a:rPr>
                      <m:t>𝑲</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𝟏</m:t>
                    </m:r>
                  </m:oMath>
                </a14:m>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471" t="-10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99C290-51E0-41BB-9934-58A3D372F678}" type="slidenum">
              <a:rPr lang="en-US" smtClean="0"/>
              <a:pPr/>
              <a:t>23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Results</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009DF89-ED7D-4094-90A7-D76648BE846C}"/>
              </a:ext>
            </a:extLst>
          </p:cNvPr>
          <p:cNvPicPr/>
          <p:nvPr/>
        </p:nvPicPr>
        <p:blipFill>
          <a:blip r:embed="rId4"/>
          <a:stretch>
            <a:fillRect/>
          </a:stretch>
        </p:blipFill>
        <p:spPr>
          <a:xfrm>
            <a:off x="3301365" y="1760220"/>
            <a:ext cx="5589270" cy="3337560"/>
          </a:xfrm>
          <a:prstGeom prst="rect">
            <a:avLst/>
          </a:prstGeom>
        </p:spPr>
      </p:pic>
    </p:spTree>
    <p:extLst>
      <p:ext uri="{BB962C8B-B14F-4D97-AF65-F5344CB8AC3E}">
        <p14:creationId xmlns:p14="http://schemas.microsoft.com/office/powerpoint/2010/main" val="4192464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The Change of Loadings of Emotion Variables (Non-UA WOM-Style view, </a:t>
                </a:r>
                <a14:m>
                  <m:oMath xmlns:m="http://schemas.openxmlformats.org/officeDocument/2006/math">
                    <m:r>
                      <a:rPr lang="en-US" sz="2000" i="1">
                        <a:latin typeface="Cambria Math" panose="02040503050406030204" pitchFamily="18" charset="0"/>
                        <a:cs typeface="Times New Roman" panose="02020603050405020304" pitchFamily="18" charset="0"/>
                      </a:rPr>
                      <m:t>𝑲</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𝟏</m:t>
                    </m:r>
                  </m:oMath>
                </a14:m>
                <a:r>
                  <a:rPr lang="en-US" sz="2000" dirty="0">
                    <a:latin typeface="Times New Roman" panose="02020603050405020304" pitchFamily="18" charset="0"/>
                    <a:cs typeface="Times New Roman" panose="02020603050405020304" pitchFamily="18" charset="0"/>
                  </a:rPr>
                  <a:t>) </a:t>
                </a: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471" t="-104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499C290-51E0-41BB-9934-58A3D372F678}" type="slidenum">
              <a:rPr lang="en-US" smtClean="0"/>
              <a:pPr/>
              <a:t>24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Results</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ADD6B0A5-C218-4230-9810-36C22694DB89}"/>
              </a:ext>
            </a:extLst>
          </p:cNvPr>
          <p:cNvPicPr/>
          <p:nvPr/>
        </p:nvPicPr>
        <p:blipFill>
          <a:blip r:embed="rId4"/>
          <a:stretch>
            <a:fillRect/>
          </a:stretch>
        </p:blipFill>
        <p:spPr>
          <a:xfrm>
            <a:off x="3124200" y="1653857"/>
            <a:ext cx="5943600" cy="3550285"/>
          </a:xfrm>
          <a:prstGeom prst="rect">
            <a:avLst/>
          </a:prstGeom>
        </p:spPr>
      </p:pic>
    </p:spTree>
    <p:extLst>
      <p:ext uri="{BB962C8B-B14F-4D97-AF65-F5344CB8AC3E}">
        <p14:creationId xmlns:p14="http://schemas.microsoft.com/office/powerpoint/2010/main" val="255744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Takeaways—Empirical Example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25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Conclusion</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838199" y="1520952"/>
            <a:ext cx="10031515" cy="3908121"/>
          </a:xfrm>
          <a:prstGeom prst="rect">
            <a:avLst/>
          </a:prstGeom>
        </p:spPr>
        <p:txBody>
          <a:bodyPr wrap="square">
            <a:spAutoFit/>
          </a:bodyPr>
          <a:lstStyle/>
          <a:p>
            <a:pPr marL="285750" indent="-285750">
              <a:lnSpc>
                <a:spcPct val="140000"/>
              </a:lnSpc>
              <a:spcAft>
                <a:spcPts val="800"/>
              </a:spcAft>
              <a:buFont typeface="Arial" panose="020B0604020202020204" pitchFamily="34" charset="0"/>
              <a:buChar char="•"/>
            </a:pPr>
            <a:r>
              <a:rPr lang="en-US" altLang="zh-CN" sz="2000" dirty="0">
                <a:latin typeface="Times New Roman" panose="02020603050405020304" pitchFamily="18" charset="0"/>
                <a:ea typeface="DengXian"/>
                <a:cs typeface="Times New Roman" panose="02020603050405020304" pitchFamily="18" charset="0"/>
              </a:rPr>
              <a:t>T</a:t>
            </a:r>
            <a:r>
              <a:rPr lang="en-US" sz="2000" dirty="0">
                <a:latin typeface="Times New Roman" panose="02020603050405020304" pitchFamily="18" charset="0"/>
                <a:ea typeface="DengXian"/>
                <a:cs typeface="Times New Roman" panose="02020603050405020304" pitchFamily="18" charset="0"/>
              </a:rPr>
              <a:t>he shared WOM across all airlines significantly increased in April and May 2017, maybe due to the incident.</a:t>
            </a:r>
          </a:p>
          <a:p>
            <a:pPr marL="285750" indent="-285750">
              <a:lnSpc>
                <a:spcPct val="140000"/>
              </a:lnSpc>
              <a:spcAft>
                <a:spcPts val="800"/>
              </a:spcAft>
              <a:buFont typeface="Arial" panose="020B0604020202020204" pitchFamily="34" charset="0"/>
              <a:buChar char="•"/>
            </a:pPr>
            <a:endParaRPr lang="en-US" sz="2000" dirty="0">
              <a:latin typeface="Times New Roman" panose="02020603050405020304" pitchFamily="18" charset="0"/>
              <a:ea typeface="DengXian"/>
              <a:cs typeface="Times New Roman" panose="02020603050405020304" pitchFamily="18" charset="0"/>
            </a:endParaRPr>
          </a:p>
          <a:p>
            <a:pPr marL="285750" indent="-285750">
              <a:lnSpc>
                <a:spcPct val="140000"/>
              </a:lnSpc>
              <a:spcAft>
                <a:spcPts val="800"/>
              </a:spcAft>
              <a:buFont typeface="Arial" panose="020B0604020202020204" pitchFamily="34" charset="0"/>
              <a:buChar char="•"/>
            </a:pPr>
            <a:r>
              <a:rPr lang="en-US" sz="2000" dirty="0">
                <a:latin typeface="Times New Roman" panose="02020603050405020304" pitchFamily="18" charset="0"/>
                <a:ea typeface="DengXian"/>
                <a:cs typeface="Times New Roman" panose="02020603050405020304" pitchFamily="18" charset="0"/>
              </a:rPr>
              <a:t>The sudden increase/decrease of negative/positive emotions of each view contributed to the shared WOM change, with the magnitude of these changes being more dramatic for United Airlines and its most direct rivals, than for its most distant rivals. </a:t>
            </a:r>
          </a:p>
          <a:p>
            <a:pPr marL="285750" indent="-285750">
              <a:lnSpc>
                <a:spcPct val="140000"/>
              </a:lnSpc>
              <a:spcAft>
                <a:spcPts val="800"/>
              </a:spcAft>
              <a:buFont typeface="Arial" panose="020B0604020202020204" pitchFamily="34" charset="0"/>
              <a:buChar char="•"/>
            </a:pPr>
            <a:endParaRPr lang="en-US" sz="2000" dirty="0">
              <a:latin typeface="Times New Roman" panose="02020603050405020304" pitchFamily="18" charset="0"/>
              <a:ea typeface="DengXian"/>
              <a:cs typeface="Times New Roman" panose="02020603050405020304" pitchFamily="18" charset="0"/>
            </a:endParaRPr>
          </a:p>
          <a:p>
            <a:pPr marL="285750" indent="-285750">
              <a:lnSpc>
                <a:spcPct val="140000"/>
              </a:lnSpc>
              <a:spcAft>
                <a:spcPts val="800"/>
              </a:spcAft>
              <a:buFont typeface="Arial" panose="020B0604020202020204" pitchFamily="34" charset="0"/>
              <a:buChar char="•"/>
            </a:pPr>
            <a:r>
              <a:rPr lang="en-US" sz="2000" dirty="0">
                <a:latin typeface="Times New Roman" panose="02020603050405020304" pitchFamily="18" charset="0"/>
                <a:ea typeface="DengXian"/>
                <a:cs typeface="Times New Roman" panose="02020603050405020304" pitchFamily="18" charset="0"/>
              </a:rPr>
              <a:t>The Incident likely provoked WOM spillovers from United Airlines to its major rivals. </a:t>
            </a:r>
            <a:endParaRPr lang="en-US" sz="2000" dirty="0">
              <a:latin typeface="Calibri" panose="020F0502020204030204" pitchFamily="34" charset="0"/>
              <a:ea typeface="DengXian"/>
              <a:cs typeface="Times New Roman" panose="02020603050405020304" pitchFamily="18" charset="0"/>
            </a:endParaRPr>
          </a:p>
        </p:txBody>
      </p:sp>
    </p:spTree>
    <p:extLst>
      <p:ext uri="{BB962C8B-B14F-4D97-AF65-F5344CB8AC3E}">
        <p14:creationId xmlns:p14="http://schemas.microsoft.com/office/powerpoint/2010/main" val="154098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Takeaways—Methodology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26</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Conclusion</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9B0FEDD-A931-4983-AFC0-709D50F3B519}"/>
                  </a:ext>
                </a:extLst>
              </p:cNvPr>
              <p:cNvSpPr/>
              <p:nvPr/>
            </p:nvSpPr>
            <p:spPr>
              <a:xfrm>
                <a:off x="914400" y="1361767"/>
                <a:ext cx="9982200" cy="4134465"/>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600" dirty="0">
                    <a:latin typeface="Times New Roman" panose="02020603050405020304" pitchFamily="18" charset="0"/>
                    <a:ea typeface="SimSun" panose="02010600030101010101" pitchFamily="2" charset="-122"/>
                    <a:cs typeface="Times New Roman" panose="02020603050405020304" pitchFamily="18" charset="0"/>
                  </a:rPr>
                  <a:t>There is a signiﬁcant overlapping between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𝐗</m:t>
                        </m:r>
                      </m:e>
                      <m:sub>
                        <m:r>
                          <a:rPr lang="en-US" sz="1600" i="1">
                            <a:latin typeface="Cambria Math" panose="02040503050406030204" pitchFamily="18" charset="0"/>
                            <a:ea typeface="SimSun" panose="02010600030101010101" pitchFamily="2" charset="-122"/>
                            <a:cs typeface="Times New Roman" panose="02020603050405020304" pitchFamily="18" charset="0"/>
                          </a:rPr>
                          <m:t>𝑗</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𝐗</m:t>
                        </m:r>
                      </m:e>
                      <m:sub>
                        <m:r>
                          <a:rPr lang="en-US" sz="1600" i="1">
                            <a:latin typeface="Cambria Math" panose="02040503050406030204" pitchFamily="18" charset="0"/>
                            <a:ea typeface="SimSun" panose="02010600030101010101" pitchFamily="2" charset="-122"/>
                            <a:cs typeface="Times New Roman" panose="02020603050405020304" pitchFamily="18" charset="0"/>
                          </a:rPr>
                          <m:t>𝑗</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+1]</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they contain just one diﬀerent row by construction. Hence, we would expect a certain </a:t>
                </a:r>
                <a:r>
                  <a:rPr lang="en-US" sz="16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smoothness</a:t>
                </a:r>
                <a:r>
                  <a:rPr lang="en-US" sz="1600" dirty="0">
                    <a:latin typeface="Times New Roman" panose="02020603050405020304" pitchFamily="18" charset="0"/>
                    <a:ea typeface="SimSun" panose="02010600030101010101" pitchFamily="2" charset="-122"/>
                    <a:cs typeface="Times New Roman" panose="02020603050405020304" pitchFamily="18" charset="0"/>
                  </a:rPr>
                  <a:t> of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𝐖</m:t>
                        </m:r>
                      </m:e>
                      <m:sub>
                        <m:r>
                          <a:rPr lang="en-US" sz="1600" i="1">
                            <a:latin typeface="Cambria Math" panose="02040503050406030204" pitchFamily="18" charset="0"/>
                            <a:ea typeface="SimSun" panose="02010600030101010101" pitchFamily="2" charset="-122"/>
                            <a:cs typeface="Times New Roman" panose="02020603050405020304" pitchFamily="18" charset="0"/>
                          </a:rPr>
                          <m:t>1</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over </a:t>
                </a:r>
                <a14:m>
                  <m:oMath xmlns:m="http://schemas.openxmlformats.org/officeDocument/2006/math">
                    <m:r>
                      <a:rPr lang="en-US" sz="1600" i="1">
                        <a:latin typeface="Cambria Math" panose="02040503050406030204" pitchFamily="18" charset="0"/>
                        <a:ea typeface="SimSun" panose="02010600030101010101" pitchFamily="2" charset="-122"/>
                        <a:cs typeface="Times New Roman" panose="02020603050405020304" pitchFamily="18" charset="0"/>
                      </a:rPr>
                      <m:t>𝑡</m:t>
                    </m:r>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making the solution more interpretable. </a:t>
                </a:r>
              </a:p>
              <a:p>
                <a:pPr marL="342900" marR="0" lvl="0" indent="-342900" algn="just">
                  <a:lnSpc>
                    <a:spcPct val="150000"/>
                  </a:lnSpc>
                  <a:spcBef>
                    <a:spcPts val="0"/>
                  </a:spcBef>
                  <a:spcAft>
                    <a:spcPts val="0"/>
                  </a:spcAft>
                  <a:buFont typeface="Symbol" panose="05050102010706020507" pitchFamily="18" charset="2"/>
                  <a:buChar char=""/>
                </a:pPr>
                <a:r>
                  <a:rPr lang="en-US" sz="1600" dirty="0">
                    <a:latin typeface="Times New Roman" panose="02020603050405020304" pitchFamily="18" charset="0"/>
                    <a:ea typeface="SimSun" panose="02010600030101010101" pitchFamily="2" charset="-122"/>
                    <a:cs typeface="Times New Roman" panose="02020603050405020304" pitchFamily="18" charset="0"/>
                  </a:rPr>
                  <a:t>By observing the overtime (argument t) drift of the loading matrices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𝐖</m:t>
                        </m:r>
                      </m:e>
                      <m:sub>
                        <m:r>
                          <a:rPr lang="en-US" sz="1600" i="1">
                            <a:latin typeface="Cambria Math" panose="02040503050406030204" pitchFamily="18" charset="0"/>
                            <a:ea typeface="SimSun" panose="02010600030101010101" pitchFamily="2" charset="-122"/>
                            <a:cs typeface="Times New Roman" panose="02020603050405020304" pitchFamily="18" charset="0"/>
                          </a:rPr>
                          <m:t>1</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and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𝐖</m:t>
                        </m:r>
                      </m:e>
                      <m:sub>
                        <m:r>
                          <a:rPr lang="en-US" sz="1600" i="1">
                            <a:latin typeface="Cambria Math" panose="02040503050406030204" pitchFamily="18" charset="0"/>
                            <a:ea typeface="SimSun" panose="02010600030101010101" pitchFamily="2" charset="-122"/>
                            <a:cs typeface="Times New Roman" panose="02020603050405020304" pitchFamily="18" charset="0"/>
                          </a:rPr>
                          <m:t>2</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we are able to detect the time-varying online WOM trends and relate these trends with specific critical </a:t>
                </a:r>
                <a:r>
                  <a:rPr lang="en-US" sz="16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incidents</a:t>
                </a:r>
                <a:r>
                  <a:rPr lang="en-US" sz="1600" dirty="0">
                    <a:latin typeface="Times New Roman" panose="02020603050405020304" pitchFamily="18" charset="0"/>
                    <a:ea typeface="SimSun" panose="02010600030101010101" pitchFamily="2" charset="-122"/>
                    <a:cs typeface="Times New Roman" panose="02020603050405020304" pitchFamily="18"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600" dirty="0">
                    <a:latin typeface="Times New Roman" panose="02020603050405020304" pitchFamily="18" charset="0"/>
                    <a:ea typeface="SimSun" panose="02010600030101010101" pitchFamily="2" charset="-122"/>
                    <a:cs typeface="Times New Roman" panose="02020603050405020304" pitchFamily="18" charset="0"/>
                  </a:rPr>
                  <a:t>The </a:t>
                </a:r>
                <a:r>
                  <a:rPr lang="en-US" sz="16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covariance</a:t>
                </a:r>
                <a:r>
                  <a:rPr lang="en-US" sz="1600" dirty="0">
                    <a:latin typeface="Times New Roman" panose="02020603050405020304" pitchFamily="18" charset="0"/>
                    <a:ea typeface="SimSun" panose="02010600030101010101" pitchFamily="2" charset="-122"/>
                    <a:cs typeface="Times New Roman" panose="02020603050405020304" pitchFamily="18" charset="0"/>
                  </a:rPr>
                  <a:t> criterion, instead of correlation, allows the loading matrices to be less sensitive to the scale change of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𝐗</m:t>
                        </m:r>
                      </m:e>
                      <m:sub>
                        <m:r>
                          <a:rPr lang="en-US" sz="1600" i="1">
                            <a:latin typeface="Cambria Math" panose="02040503050406030204" pitchFamily="18" charset="0"/>
                            <a:ea typeface="SimSun" panose="02010600030101010101" pitchFamily="2" charset="-122"/>
                            <a:cs typeface="Times New Roman" panose="02020603050405020304" pitchFamily="18" charset="0"/>
                          </a:rPr>
                          <m:t>𝑗</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overtime. Note that such a time-varying scale change of the data matrix is inevitable in practice. </a:t>
                </a:r>
              </a:p>
              <a:p>
                <a:pPr marL="342900" marR="0" lvl="0" indent="-342900" algn="just">
                  <a:lnSpc>
                    <a:spcPct val="150000"/>
                  </a:lnSpc>
                  <a:spcBef>
                    <a:spcPts val="0"/>
                  </a:spcBef>
                  <a:spcAft>
                    <a:spcPts val="0"/>
                  </a:spcAft>
                  <a:buFont typeface="Symbol" panose="05050102010706020507" pitchFamily="18" charset="2"/>
                  <a:buChar char=""/>
                </a:pPr>
                <a:r>
                  <a:rPr lang="en-US" altLang="zh-CN" sz="1600" dirty="0">
                    <a:latin typeface="Times New Roman" panose="02020603050405020304" pitchFamily="18" charset="0"/>
                    <a:ea typeface="SimSun" panose="02010600030101010101" pitchFamily="2" charset="-122"/>
                    <a:cs typeface="Times New Roman" panose="02020603050405020304" pitchFamily="18" charset="0"/>
                  </a:rPr>
                  <a:t>D</a:t>
                </a:r>
                <a:r>
                  <a:rPr lang="en-US" sz="1600" dirty="0">
                    <a:latin typeface="Times New Roman" panose="02020603050405020304" pitchFamily="18" charset="0"/>
                    <a:ea typeface="SimSun" panose="02010600030101010101" pitchFamily="2" charset="-122"/>
                    <a:cs typeface="Times New Roman" panose="02020603050405020304" pitchFamily="18" charset="0"/>
                  </a:rPr>
                  <a:t>issimilar to existing methods that can only solve for one column of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𝐖</m:t>
                        </m:r>
                      </m:e>
                      <m:sub>
                        <m:r>
                          <a:rPr lang="en-US" sz="1600" i="1">
                            <a:latin typeface="Cambria Math" panose="02040503050406030204" pitchFamily="18" charset="0"/>
                            <a:ea typeface="SimSun" panose="02010600030101010101" pitchFamily="2" charset="-122"/>
                            <a:cs typeface="Times New Roman" panose="02020603050405020304" pitchFamily="18" charset="0"/>
                          </a:rPr>
                          <m:t>𝑗</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 at a time, our proposed optimization approach can </a:t>
                </a:r>
                <a:r>
                  <a:rPr lang="en-US" sz="16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eﬃciently</a:t>
                </a:r>
                <a:r>
                  <a:rPr lang="en-US" sz="1600" dirty="0">
                    <a:latin typeface="Times New Roman" panose="02020603050405020304" pitchFamily="18" charset="0"/>
                    <a:ea typeface="SimSun" panose="02010600030101010101" pitchFamily="2" charset="-122"/>
                    <a:cs typeface="Times New Roman" panose="02020603050405020304" pitchFamily="18" charset="0"/>
                  </a:rPr>
                  <a:t> solve </a:t>
                </a:r>
                <a14:m>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 New Roman" panose="02020603050405020304" pitchFamily="18" charset="0"/>
                          </a:rPr>
                        </m:ctrlPr>
                      </m:sSubSupPr>
                      <m:e>
                        <m:r>
                          <a:rPr lang="en-US" sz="1600" b="1" i="1">
                            <a:latin typeface="Cambria Math" panose="02040503050406030204" pitchFamily="18" charset="0"/>
                            <a:ea typeface="SimSun" panose="02010600030101010101" pitchFamily="2" charset="-122"/>
                            <a:cs typeface="Times New Roman" panose="02020603050405020304" pitchFamily="18" charset="0"/>
                          </a:rPr>
                          <m:t>𝐖</m:t>
                        </m:r>
                      </m:e>
                      <m:sub>
                        <m:r>
                          <a:rPr lang="en-US" sz="1600" i="1">
                            <a:latin typeface="Cambria Math" panose="02040503050406030204" pitchFamily="18" charset="0"/>
                            <a:ea typeface="SimSun" panose="02010600030101010101" pitchFamily="2" charset="-122"/>
                            <a:cs typeface="Times New Roman" panose="02020603050405020304" pitchFamily="18" charset="0"/>
                          </a:rPr>
                          <m:t>𝑗</m:t>
                        </m:r>
                      </m:sub>
                      <m:sup>
                        <m:r>
                          <a:rPr lang="en-US" sz="1600" i="1">
                            <a:latin typeface="Cambria Math" panose="02040503050406030204" pitchFamily="18" charset="0"/>
                            <a:ea typeface="SimSun" panose="02010600030101010101" pitchFamily="2" charset="-122"/>
                            <a:cs typeface="Times New Roman" panose="02020603050405020304" pitchFamily="18" charset="0"/>
                          </a:rPr>
                          <m:t>(</m:t>
                        </m:r>
                        <m:r>
                          <a:rPr lang="en-US" sz="1600" i="1">
                            <a:latin typeface="Cambria Math" panose="02040503050406030204" pitchFamily="18" charset="0"/>
                            <a:ea typeface="SimSun" panose="02010600030101010101" pitchFamily="2" charset="-122"/>
                            <a:cs typeface="Times New Roman" panose="02020603050405020304" pitchFamily="18" charset="0"/>
                          </a:rPr>
                          <m:t>𝑡</m:t>
                        </m:r>
                        <m:r>
                          <a:rPr lang="en-US" sz="1600" i="1">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600" dirty="0">
                    <a:latin typeface="Times New Roman" panose="02020603050405020304" pitchFamily="18" charset="0"/>
                    <a:ea typeface="SimSun" panose="02010600030101010101" pitchFamily="2" charset="-122"/>
                    <a:cs typeface="Times New Roman" panose="02020603050405020304" pitchFamily="18" charset="0"/>
                  </a:rPr>
                  <a:t>’s on the Stiefel manifold. Moreover, we can take advantage of the sequential nature and use a warm start for optimization. </a:t>
                </a:r>
                <a:endParaRPr lang="en-US" sz="1600" dirty="0">
                  <a:latin typeface="Calibri" panose="020F0502020204030204" pitchFamily="34" charset="0"/>
                  <a:ea typeface="SimSun" panose="02010600030101010101" pitchFamily="2" charset="-122"/>
                  <a:cs typeface="Times New Roman" panose="02020603050405020304" pitchFamily="18" charset="0"/>
                </a:endParaRPr>
              </a:p>
            </p:txBody>
          </p:sp>
        </mc:Choice>
        <mc:Fallback>
          <p:sp>
            <p:nvSpPr>
              <p:cNvPr id="8" name="Rectangle 7">
                <a:extLst>
                  <a:ext uri="{FF2B5EF4-FFF2-40B4-BE49-F238E27FC236}">
                    <a16:creationId xmlns:a16="http://schemas.microsoft.com/office/drawing/2014/main" id="{59B0FEDD-A931-4983-AFC0-709D50F3B519}"/>
                  </a:ext>
                </a:extLst>
              </p:cNvPr>
              <p:cNvSpPr>
                <a:spLocks noRot="1" noChangeAspect="1" noMove="1" noResize="1" noEditPoints="1" noAdjustHandles="1" noChangeArrowheads="1" noChangeShapeType="1" noTextEdit="1"/>
              </p:cNvSpPr>
              <p:nvPr/>
            </p:nvSpPr>
            <p:spPr>
              <a:xfrm>
                <a:off x="914400" y="1361767"/>
                <a:ext cx="9982200" cy="4134465"/>
              </a:xfrm>
              <a:prstGeom prst="rect">
                <a:avLst/>
              </a:prstGeom>
              <a:blipFill>
                <a:blip r:embed="rId3"/>
                <a:stretch>
                  <a:fillRect l="-305" r="-244" b="-736"/>
                </a:stretch>
              </a:blipFill>
            </p:spPr>
            <p:txBody>
              <a:bodyPr/>
              <a:lstStyle/>
              <a:p>
                <a:r>
                  <a:rPr lang="en-US">
                    <a:noFill/>
                  </a:rPr>
                  <a:t> </a:t>
                </a:r>
              </a:p>
            </p:txBody>
          </p:sp>
        </mc:Fallback>
      </mc:AlternateContent>
    </p:spTree>
    <p:extLst>
      <p:ext uri="{BB962C8B-B14F-4D97-AF65-F5344CB8AC3E}">
        <p14:creationId xmlns:p14="http://schemas.microsoft.com/office/powerpoint/2010/main" val="48152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Takeaways—Managerial Implication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27</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Conclusion</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838199" y="1520952"/>
            <a:ext cx="10031515" cy="4343177"/>
          </a:xfrm>
          <a:prstGeom prst="rect">
            <a:avLst/>
          </a:prstGeom>
        </p:spPr>
        <p:txBody>
          <a:bodyPr wrap="square">
            <a:spAutoFit/>
          </a:bodyPr>
          <a:lstStyle/>
          <a:p>
            <a:pPr marL="285750" indent="-285750">
              <a:lnSpc>
                <a:spcPct val="140000"/>
              </a:lnSpc>
              <a:spcAft>
                <a:spcPts val="800"/>
              </a:spcAft>
              <a:buFont typeface="Arial" panose="020B0604020202020204" pitchFamily="34" charset="0"/>
              <a:buChar char="•"/>
            </a:pPr>
            <a:r>
              <a:rPr lang="en-US" i="1" dirty="0">
                <a:latin typeface="Times New Roman" panose="02020603050405020304" pitchFamily="18" charset="0"/>
                <a:ea typeface="DengXian"/>
                <a:cs typeface="Times New Roman" panose="02020603050405020304" pitchFamily="18" charset="0"/>
              </a:rPr>
              <a:t>Reputation Monitoring</a:t>
            </a:r>
            <a:r>
              <a:rPr lang="en-US" dirty="0">
                <a:latin typeface="Times New Roman" panose="02020603050405020304" pitchFamily="18" charset="0"/>
                <a:ea typeface="DengXian"/>
                <a:cs typeface="Times New Roman" panose="02020603050405020304" pitchFamily="18" charset="0"/>
              </a:rPr>
              <a:t>. Track reputational effects over time and provide managers a timely tool for managing the most pertinent sentiments among stakeholders. </a:t>
            </a:r>
          </a:p>
          <a:p>
            <a:pPr marL="285750" indent="-285750">
              <a:lnSpc>
                <a:spcPct val="140000"/>
              </a:lnSpc>
              <a:spcAft>
                <a:spcPts val="800"/>
              </a:spcAft>
              <a:buFont typeface="Arial" panose="020B0604020202020204" pitchFamily="34" charset="0"/>
              <a:buChar char="•"/>
            </a:pPr>
            <a:r>
              <a:rPr lang="en-US" altLang="zh-CN" i="1" dirty="0">
                <a:latin typeface="Times New Roman" panose="02020603050405020304" pitchFamily="18" charset="0"/>
                <a:ea typeface="DengXian"/>
                <a:cs typeface="Times New Roman" panose="02020603050405020304" pitchFamily="18" charset="0"/>
              </a:rPr>
              <a:t>Detect Anomalies</a:t>
            </a:r>
            <a:r>
              <a:rPr lang="en-US" altLang="zh-CN" dirty="0">
                <a:latin typeface="Times New Roman" panose="02020603050405020304" pitchFamily="18" charset="0"/>
                <a:ea typeface="DengXian"/>
                <a:cs typeface="Times New Roman" panose="02020603050405020304" pitchFamily="18" charset="0"/>
              </a:rPr>
              <a:t>. Parse the detailed information of customers’ shared opinions. (e.g., if we find that customers’ shared WOM about a product changed dramatically in a short period, there might be a need to examine “phantom” transactions that undertaken solely to inflate the positive feedbacks. )</a:t>
            </a:r>
          </a:p>
          <a:p>
            <a:pPr marL="285750" indent="-285750">
              <a:lnSpc>
                <a:spcPct val="140000"/>
              </a:lnSpc>
              <a:spcAft>
                <a:spcPts val="800"/>
              </a:spcAft>
              <a:buFont typeface="Arial" panose="020B0604020202020204" pitchFamily="34" charset="0"/>
              <a:buChar char="•"/>
            </a:pPr>
            <a:r>
              <a:rPr lang="en-US" i="1" dirty="0">
                <a:latin typeface="Times New Roman" panose="02020603050405020304" pitchFamily="18" charset="0"/>
                <a:ea typeface="DengXian"/>
                <a:cs typeface="Times New Roman" panose="02020603050405020304" pitchFamily="18" charset="0"/>
              </a:rPr>
              <a:t>Public Policy</a:t>
            </a:r>
            <a:r>
              <a:rPr lang="en-US" dirty="0">
                <a:latin typeface="Times New Roman" panose="02020603050405020304" pitchFamily="18" charset="0"/>
                <a:ea typeface="DengXian"/>
                <a:cs typeface="Times New Roman" panose="02020603050405020304" pitchFamily="18" charset="0"/>
              </a:rPr>
              <a:t>. Understand individuals’ collective opinions about a new policy or event (e.g., presidential election).</a:t>
            </a:r>
          </a:p>
          <a:p>
            <a:pPr marL="285750" indent="-285750">
              <a:lnSpc>
                <a:spcPct val="140000"/>
              </a:lnSpc>
              <a:spcAft>
                <a:spcPts val="800"/>
              </a:spcAft>
              <a:buFont typeface="Arial" panose="020B0604020202020204" pitchFamily="34" charset="0"/>
              <a:buChar char="•"/>
            </a:pPr>
            <a:r>
              <a:rPr lang="en-US" i="1" dirty="0">
                <a:latin typeface="Times New Roman" panose="02020603050405020304" pitchFamily="18" charset="0"/>
                <a:ea typeface="DengXian"/>
                <a:cs typeface="Times New Roman" panose="02020603050405020304" pitchFamily="18" charset="0"/>
              </a:rPr>
              <a:t>Entrepreneurship Field</a:t>
            </a:r>
            <a:r>
              <a:rPr lang="en-US" dirty="0">
                <a:latin typeface="Times New Roman" panose="02020603050405020304" pitchFamily="18" charset="0"/>
                <a:ea typeface="DengXian"/>
                <a:cs typeface="Times New Roman" panose="02020603050405020304" pitchFamily="18" charset="0"/>
              </a:rPr>
              <a:t>. Understand new marketing trends.</a:t>
            </a:r>
          </a:p>
          <a:p>
            <a:pPr marL="285750" indent="-285750">
              <a:lnSpc>
                <a:spcPct val="140000"/>
              </a:lnSpc>
              <a:spcAft>
                <a:spcPts val="800"/>
              </a:spcAft>
              <a:buFont typeface="Arial" panose="020B0604020202020204" pitchFamily="34" charset="0"/>
              <a:buChar char="•"/>
            </a:pPr>
            <a:r>
              <a:rPr lang="en-US" i="1" dirty="0">
                <a:latin typeface="Times New Roman" panose="02020603050405020304" pitchFamily="18" charset="0"/>
                <a:ea typeface="DengXian"/>
                <a:cs typeface="Times New Roman" panose="02020603050405020304" pitchFamily="18" charset="0"/>
              </a:rPr>
              <a:t>Incident Detector</a:t>
            </a:r>
            <a:r>
              <a:rPr lang="en-US" dirty="0">
                <a:latin typeface="Times New Roman" panose="02020603050405020304" pitchFamily="18" charset="0"/>
                <a:ea typeface="DengXian"/>
                <a:cs typeface="Times New Roman" panose="02020603050405020304" pitchFamily="18" charset="0"/>
              </a:rPr>
              <a:t>. To search for incidents that might provoke shared WOMs (e.g., Happiness - Independence Day, Anger – Hurricane Harvey). </a:t>
            </a:r>
            <a:endParaRPr lang="en-US" dirty="0">
              <a:latin typeface="Calibri" panose="020F0502020204030204" pitchFamily="34" charset="0"/>
              <a:ea typeface="DengXian"/>
              <a:cs typeface="Times New Roman" panose="02020603050405020304" pitchFamily="18" charset="0"/>
            </a:endParaRPr>
          </a:p>
        </p:txBody>
      </p:sp>
    </p:spTree>
    <p:extLst>
      <p:ext uri="{BB962C8B-B14F-4D97-AF65-F5344CB8AC3E}">
        <p14:creationId xmlns:p14="http://schemas.microsoft.com/office/powerpoint/2010/main" val="296446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2743203"/>
            <a:ext cx="4572000" cy="1200329"/>
          </a:xfrm>
          <a:prstGeom prst="rect">
            <a:avLst/>
          </a:prstGeom>
          <a:noFill/>
        </p:spPr>
        <p:txBody>
          <a:bodyPr wrap="square" rtlCol="0">
            <a:spAutoFit/>
          </a:bodyPr>
          <a:lstStyle/>
          <a:p>
            <a:pPr algn="ctr"/>
            <a:r>
              <a:rPr lang="en-US" sz="3600" dirty="0">
                <a:solidFill>
                  <a:schemeClr val="tx2">
                    <a:lumMod val="50000"/>
                  </a:schemeClr>
                </a:solidFill>
                <a:latin typeface="Times New Roman" panose="02020603050405020304" pitchFamily="18" charset="0"/>
                <a:cs typeface="Times New Roman" panose="02020603050405020304" pitchFamily="18" charset="0"/>
              </a:rPr>
              <a:t>Thank You!</a:t>
            </a:r>
          </a:p>
          <a:p>
            <a:pPr algn="ctr"/>
            <a:r>
              <a:rPr lang="en-US" sz="3600" dirty="0">
                <a:solidFill>
                  <a:schemeClr val="tx2">
                    <a:lumMod val="50000"/>
                  </a:schemeClr>
                </a:solidFill>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140513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0356"/>
            <a:ext cx="10363200" cy="458840"/>
          </a:xfrm>
        </p:spPr>
        <p:txBody>
          <a:bodyPr/>
          <a:lstStyle/>
          <a:p>
            <a:r>
              <a:rPr lang="en-US" dirty="0">
                <a:latin typeface="Times New Roman" panose="02020603050405020304" pitchFamily="18" charset="0"/>
                <a:cs typeface="Times New Roman" panose="02020603050405020304" pitchFamily="18" charset="0"/>
              </a:rPr>
              <a:t>Notations throughout </a:t>
            </a:r>
            <a:r>
              <a:rPr lang="en-US" altLang="zh-C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his Paper</a:t>
            </a:r>
            <a:br>
              <a:rPr 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tab pos="741363" algn="r"/>
              </a:tabLst>
              <a:defRPr/>
            </a:pPr>
            <a:fld id="{0499C290-51E0-41BB-9934-58A3D372F678}" type="slidenum">
              <a:rPr kumimoji="0" lang="en-US" sz="1200" b="1" i="0" u="none" strike="noStrike" kern="1200" cap="none" spc="0" normalizeH="0" baseline="0" noProof="0" smtClean="0">
                <a:ln>
                  <a:noFill/>
                </a:ln>
                <a:solidFill>
                  <a:prstClr val="white"/>
                </a:solidFill>
                <a:effectLst/>
                <a:uLnTx/>
                <a:uFillTx/>
                <a:latin typeface="Helvetica" pitchFamily="34" charset="0"/>
                <a:ea typeface="+mn-ea"/>
                <a:cs typeface="Helvetica" pitchFamily="34" charset="0"/>
              </a:rPr>
              <a:pPr marL="0" marR="0" lvl="0" indent="0" algn="r" defTabSz="914400" rtl="0" eaLnBrk="1" fontAlgn="auto" latinLnBrk="0" hangingPunct="1">
                <a:lnSpc>
                  <a:spcPct val="100000"/>
                </a:lnSpc>
                <a:spcBef>
                  <a:spcPts val="0"/>
                </a:spcBef>
                <a:spcAft>
                  <a:spcPts val="0"/>
                </a:spcAft>
                <a:buClrTx/>
                <a:buSzTx/>
                <a:buFontTx/>
                <a:buNone/>
                <a:tabLst>
                  <a:tab pos="741363" algn="r"/>
                </a:tabLst>
                <a:defRPr/>
              </a:pPr>
              <a:t>29</a:t>
            </a:fld>
            <a:endParaRPr kumimoji="0" lang="en-US" sz="1200" b="1" i="0" u="none" strike="noStrike" kern="1200" cap="none" spc="0" normalizeH="0" baseline="0" noProof="0">
              <a:ln>
                <a:noFill/>
              </a:ln>
              <a:solidFill>
                <a:prstClr val="white"/>
              </a:solidFill>
              <a:effectLst/>
              <a:uLnTx/>
              <a:uFillTx/>
              <a:latin typeface="Helvetica" pitchFamily="34" charset="0"/>
              <a:ea typeface="+mn-ea"/>
              <a:cs typeface="Helvetica" pitchFamily="34" charset="0"/>
            </a:endParaRPr>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100" normalizeH="0" baseline="0" noProof="0" dirty="0">
                <a:ln>
                  <a:noFill/>
                </a:ln>
                <a:solidFill>
                  <a:prstClr val="white"/>
                </a:solidFill>
                <a:effectLst/>
                <a:uLnTx/>
                <a:uFillTx/>
                <a:latin typeface="Arial" pitchFamily="34" charset="0"/>
                <a:ea typeface="宋体" panose="02010600030101010101" pitchFamily="2" charset="-122"/>
                <a:cs typeface="Arial" pitchFamily="34" charset="0"/>
              </a:rPr>
              <a:t>Methodology</a:t>
            </a:r>
            <a:endParaRPr kumimoji="0" lang="en-US" sz="1400" b="1" i="0" u="none" strike="noStrike" kern="1200" cap="none" spc="100" normalizeH="0" baseline="0" noProof="0" dirty="0">
              <a:ln>
                <a:noFill/>
              </a:ln>
              <a:solidFill>
                <a:prstClr val="white"/>
              </a:solidFill>
              <a:effectLst/>
              <a:uLnTx/>
              <a:uFillTx/>
              <a:latin typeface="Arial" pitchFamily="34" charset="0"/>
              <a:ea typeface="+mn-ea"/>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7D60B11B-4574-431D-B047-CCB4A535C6CC}"/>
                  </a:ext>
                </a:extLst>
              </p:cNvPr>
              <p:cNvGraphicFramePr>
                <a:graphicFrameLocks noGrp="1"/>
              </p:cNvGraphicFramePr>
              <p:nvPr/>
            </p:nvGraphicFramePr>
            <p:xfrm>
              <a:off x="908784" y="1384943"/>
              <a:ext cx="10363200" cy="4363733"/>
            </p:xfrm>
            <a:graphic>
              <a:graphicData uri="http://schemas.openxmlformats.org/drawingml/2006/table">
                <a:tbl>
                  <a:tblPr firstRow="1" firstCol="1" bandRow="1"/>
                  <a:tblGrid>
                    <a:gridCol w="996216">
                      <a:extLst>
                        <a:ext uri="{9D8B030D-6E8A-4147-A177-3AD203B41FA5}">
                          <a16:colId xmlns:a16="http://schemas.microsoft.com/office/drawing/2014/main" val="1704240672"/>
                        </a:ext>
                      </a:extLst>
                    </a:gridCol>
                    <a:gridCol w="2743200">
                      <a:extLst>
                        <a:ext uri="{9D8B030D-6E8A-4147-A177-3AD203B41FA5}">
                          <a16:colId xmlns:a16="http://schemas.microsoft.com/office/drawing/2014/main" val="2436112877"/>
                        </a:ext>
                      </a:extLst>
                    </a:gridCol>
                    <a:gridCol w="6623784">
                      <a:extLst>
                        <a:ext uri="{9D8B030D-6E8A-4147-A177-3AD203B41FA5}">
                          <a16:colId xmlns:a16="http://schemas.microsoft.com/office/drawing/2014/main" val="537794867"/>
                        </a:ext>
                      </a:extLst>
                    </a:gridCol>
                  </a:tblGrid>
                  <a:tr h="233819">
                    <a:tc>
                      <a:txBody>
                        <a:bodyPr/>
                        <a:lstStyle/>
                        <a:p>
                          <a:pPr marL="0" marR="0" algn="ctr">
                            <a:lnSpc>
                              <a:spcPct val="107000"/>
                            </a:lnSpc>
                            <a:spcBef>
                              <a:spcPts val="0"/>
                            </a:spcBef>
                            <a:spcAft>
                              <a:spcPts val="800"/>
                            </a:spcAft>
                          </a:pPr>
                          <a:r>
                            <a:rPr lang="en-US" sz="1500" b="1" dirty="0">
                              <a:effectLst/>
                              <a:latin typeface="Times New Roman" panose="02020603050405020304" pitchFamily="18" charset="0"/>
                              <a:ea typeface="SimSun" panose="02010600030101010101" pitchFamily="2" charset="-122"/>
                              <a:cs typeface="Times New Roman" panose="02020603050405020304" pitchFamily="18" charset="0"/>
                            </a:rPr>
                            <a:t>Notations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Times New Roman" panose="02020603050405020304" pitchFamily="18" charset="0"/>
                              <a:ea typeface="SimSun" panose="02010600030101010101" pitchFamily="2" charset="-122"/>
                              <a:cs typeface="Times New Roman" panose="02020603050405020304" pitchFamily="18" charset="0"/>
                            </a:rPr>
                            <a:t>Description</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Times New Roman" panose="02020603050405020304" pitchFamily="18" charset="0"/>
                              <a:ea typeface="SimSun" panose="02010600030101010101" pitchFamily="2" charset="-122"/>
                              <a:cs typeface="Times New Roman" panose="02020603050405020304" pitchFamily="18" charset="0"/>
                            </a:rPr>
                            <a:t>Details</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418706"/>
                      </a:ext>
                    </a:extLst>
                  </a:tr>
                  <a:tr h="462419">
                    <a:tc>
                      <a:txBody>
                        <a:bodyPr/>
                        <a:lstStyle/>
                        <a:p>
                          <a:pPr marL="0" marR="0">
                            <a:lnSpc>
                              <a:spcPct val="107000"/>
                            </a:lnSpc>
                            <a:spcBef>
                              <a:spcPts val="0"/>
                            </a:spcBef>
                            <a:spcAft>
                              <a:spcPts val="800"/>
                            </a:spcAft>
                          </a:pP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𝐾</m:t>
                              </m:r>
                            </m:oMath>
                          </a14:m>
                          <a:r>
                            <a:rPr lang="en-US" sz="1500" i="1">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directions</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The objective dimensions we achieve by MultiSeqCCoA. This can be viewed as an analogue of the number of directions in principal component analysis (PCA).</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01703842"/>
                      </a:ext>
                    </a:extLst>
                  </a:tr>
                  <a:tr h="462419">
                    <a:tc>
                      <a:txBody>
                        <a:bodyPr/>
                        <a:lstStyle/>
                        <a:p>
                          <a:pPr marL="0" marR="0" indent="57150">
                            <a:lnSpc>
                              <a:spcPct val="107000"/>
                            </a:lnSpc>
                            <a:spcBef>
                              <a:spcPts val="0"/>
                            </a:spcBef>
                            <a:spcAft>
                              <a:spcPts val="800"/>
                            </a:spcAft>
                          </a:pP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oMath>
                          </a14:m>
                          <a:r>
                            <a:rPr lang="en-US" sz="1500" i="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views</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The number of design matrices. If we analyze the relationship of variables between five companies, then </a:t>
                          </a: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=5</m:t>
                              </m:r>
                            </m:oMath>
                          </a14:m>
                          <a:r>
                            <a:rPr lang="en-US" sz="1500" i="1">
                              <a:effectLst/>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3951702636"/>
                      </a:ext>
                    </a:extLst>
                  </a:tr>
                  <a:tr h="462419">
                    <a:tc>
                      <a:txBody>
                        <a:bodyPr/>
                        <a:lstStyle/>
                        <a:p>
                          <a:pPr marL="0" marR="0">
                            <a:lnSpc>
                              <a:spcPct val="107000"/>
                            </a:lnSpc>
                            <a:spcBef>
                              <a:spcPts val="0"/>
                            </a:spcBef>
                            <a:spcAft>
                              <a:spcPts val="800"/>
                            </a:spcAft>
                          </a:pP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oMath>
                          </a14:m>
                          <a:r>
                            <a:rPr lang="en-US" sz="1500" i="1">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observations (time points) of each view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The data is collected on the same grid of n time points. </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3722080301"/>
                      </a:ext>
                    </a:extLst>
                  </a:tr>
                  <a:tr h="251947">
                    <a:tc>
                      <a:txBody>
                        <a:bodyPr/>
                        <a:lstStyle/>
                        <a:p>
                          <a:pPr marL="0" marR="0">
                            <a:lnSpc>
                              <a:spcPct val="107000"/>
                            </a:lnSpc>
                            <a:spcBef>
                              <a:spcPts val="0"/>
                            </a:spcBef>
                            <a:spcAft>
                              <a:spcPts val="800"/>
                            </a:spcAft>
                          </a:pPr>
                          <a14:m>
                            <m:oMath xmlns:m="http://schemas.openxmlformats.org/officeDocument/2006/math">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500" i="1">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Dimension of a specific view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For simplicity, we assume </a:t>
                          </a:r>
                          <a14:m>
                            <m:oMath xmlns:m="http://schemas.openxmlformats.org/officeDocument/2006/math">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𝑝</m:t>
                              </m:r>
                              <m:r>
                                <a:rPr lang="en-US" sz="1500" i="1">
                                  <a:effectLst/>
                                  <a:latin typeface="Cambria Math" panose="02040503050406030204" pitchFamily="18" charset="0"/>
                                  <a:ea typeface="SimSun" panose="02010600030101010101" pitchFamily="2" charset="-122"/>
                                  <a:cs typeface="Times New Roman" panose="02020603050405020304" pitchFamily="18" charset="0"/>
                                </a:rPr>
                                <m:t>, ∀</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2559311929"/>
                      </a:ext>
                    </a:extLst>
                  </a:tr>
                  <a:tr h="251947">
                    <a:tc>
                      <a:txBody>
                        <a:bodyPr/>
                        <a:lstStyle/>
                        <a:p>
                          <a:pPr marL="0" marR="0">
                            <a:lnSpc>
                              <a:spcPct val="107000"/>
                            </a:lnSpc>
                            <a:spcBef>
                              <a:spcPts val="0"/>
                            </a:spcBef>
                            <a:spcAft>
                              <a:spcPts val="800"/>
                            </a:spcAft>
                          </a:pPr>
                          <a14:m>
                            <m:oMath xmlns:m="http://schemas.openxmlformats.org/officeDocument/2006/math">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b="1" i="1">
                                      <a:effectLst/>
                                      <a:latin typeface="Cambria Math" panose="02040503050406030204" pitchFamily="18" charset="0"/>
                                      <a:ea typeface="SimSun" panose="02010600030101010101" pitchFamily="2" charset="-122"/>
                                      <a:cs typeface="Times New Roman" panose="02020603050405020304" pitchFamily="18" charset="0"/>
                                    </a:rPr>
                                    <m:t>𝐗</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Design Matrix of j</a:t>
                          </a:r>
                          <a:r>
                            <a:rPr lang="en-US" sz="1500" baseline="30000">
                              <a:effectLst/>
                              <a:latin typeface="Times New Roman" panose="02020603050405020304" pitchFamily="18" charset="0"/>
                              <a:ea typeface="SimSun" panose="02010600030101010101" pitchFamily="2" charset="-122"/>
                              <a:cs typeface="Times New Roman" panose="02020603050405020304" pitchFamily="18" charset="0"/>
                            </a:rPr>
                            <a:t>th</a:t>
                          </a:r>
                          <a:r>
                            <a:rPr lang="en-US" sz="1500">
                              <a:effectLst/>
                              <a:latin typeface="Times New Roman" panose="02020603050405020304" pitchFamily="18" charset="0"/>
                              <a:ea typeface="SimSun" panose="02010600030101010101" pitchFamily="2" charset="-122"/>
                              <a:cs typeface="Times New Roman" panose="02020603050405020304" pitchFamily="18" charset="0"/>
                            </a:rPr>
                            <a:t> view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The dimension of </a:t>
                          </a:r>
                          <a14:m>
                            <m:oMath xmlns:m="http://schemas.openxmlformats.org/officeDocument/2006/math">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b="1" i="1">
                                      <a:effectLst/>
                                      <a:latin typeface="Cambria Math" panose="02040503050406030204" pitchFamily="18" charset="0"/>
                                      <a:ea typeface="SimSun" panose="02010600030101010101" pitchFamily="2" charset="-122"/>
                                      <a:cs typeface="Times New Roman" panose="02020603050405020304" pitchFamily="18" charset="0"/>
                                    </a:rPr>
                                    <m:t>𝐗</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is n by </a:t>
                          </a:r>
                          <a14:m>
                            <m:oMath xmlns:m="http://schemas.openxmlformats.org/officeDocument/2006/math">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Sub>
                            </m:oMath>
                          </a14:m>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599320093"/>
                      </a:ext>
                    </a:extLst>
                  </a:tr>
                  <a:tr h="699463">
                    <a:tc>
                      <a:txBody>
                        <a:bodyPr/>
                        <a:lstStyle/>
                        <a:p>
                          <a:pPr marL="0" marR="0">
                            <a:lnSpc>
                              <a:spcPct val="107000"/>
                            </a:lnSpc>
                            <a:spcBef>
                              <a:spcPts val="0"/>
                            </a:spcBef>
                            <a:spcAft>
                              <a:spcPts val="800"/>
                            </a:spcAft>
                          </a:pP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h</m:t>
                              </m:r>
                            </m:oMath>
                          </a14:m>
                          <a:r>
                            <a:rPr lang="en-US" sz="1500" i="1">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Bandwidth</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In our method we solve the direction within a restricted time interval. This parameter specifies the width of this time interval. If </a:t>
                          </a: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h</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then this reduces to a Multi-view CCoA.</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2938283125"/>
                      </a:ext>
                    </a:extLst>
                  </a:tr>
                  <a:tr h="462419">
                    <a:tc>
                      <a:txBody>
                        <a:bodyPr/>
                        <a:lstStyle/>
                        <a:p>
                          <a:pPr marL="0" marR="0">
                            <a:lnSpc>
                              <a:spcPct val="107000"/>
                            </a:lnSpc>
                            <a:spcBef>
                              <a:spcPts val="0"/>
                            </a:spcBef>
                            <a:spcAft>
                              <a:spcPts val="800"/>
                            </a:spcAft>
                          </a:pPr>
                          <a:r>
                            <a:rPr lang="en-US" sz="1500" i="1">
                              <a:effectLst/>
                              <a:latin typeface="Times New Roman" panose="02020603050405020304" pitchFamily="18" charset="0"/>
                              <a:ea typeface="SimSun" panose="02010600030101010101" pitchFamily="2" charset="-122"/>
                              <a:cs typeface="Times New Roman" panose="02020603050405020304" pitchFamily="18" charset="0"/>
                            </a:rPr>
                            <a:t>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time points on which MultiSeqCCoA is solved</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𝑇</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h</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where </a:t>
                          </a: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h</m:t>
                              </m:r>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is bandwidth.</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490516540"/>
                      </a:ext>
                    </a:extLst>
                  </a:tr>
                  <a:tr h="487079">
                    <a:tc>
                      <a:txBody>
                        <a:bodyPr/>
                        <a:lstStyle/>
                        <a:p>
                          <a:pPr marL="0" marR="0">
                            <a:lnSpc>
                              <a:spcPct val="107000"/>
                            </a:lnSpc>
                            <a:spcBef>
                              <a:spcPts val="0"/>
                            </a:spcBef>
                            <a:spcAft>
                              <a:spcPts val="800"/>
                            </a:spcAft>
                          </a:pPr>
                          <a14:m>
                            <m:oMath xmlns:m="http://schemas.openxmlformats.org/officeDocument/2006/math">
                              <m:sSubSup>
                                <m:sSubSup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b="1" i="1">
                                      <a:effectLst/>
                                      <a:latin typeface="Cambria Math" panose="02040503050406030204" pitchFamily="18" charset="0"/>
                                      <a:ea typeface="SimSun" panose="02010600030101010101" pitchFamily="2" charset="-122"/>
                                      <a:cs typeface="Times New Roman" panose="02020603050405020304" pitchFamily="18" charset="0"/>
                                    </a:rPr>
                                    <m:t>𝐗</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A submatrix of </a:t>
                          </a:r>
                          <a14:m>
                            <m:oMath xmlns:m="http://schemas.openxmlformats.org/officeDocument/2006/math">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1500">
                                      <a:effectLst/>
                                      <a:latin typeface="Cambria Math" panose="02040503050406030204" pitchFamily="18" charset="0"/>
                                      <a:ea typeface="SimSun" panose="02010600030101010101" pitchFamily="2" charset="-122"/>
                                      <a:cs typeface="Times New Roman" panose="02020603050405020304" pitchFamily="18" charset="0"/>
                                    </a:rPr>
                                    <m:t>X</m:t>
                                  </m:r>
                                </m:e>
                                <m:sub>
                                  <m:r>
                                    <m:rPr>
                                      <m:sty m:val="p"/>
                                    </m:rPr>
                                    <a:rPr lang="en-US" sz="1500">
                                      <a:effectLst/>
                                      <a:latin typeface="Cambria Math" panose="02040503050406030204" pitchFamily="18" charset="0"/>
                                      <a:ea typeface="SimSun" panose="02010600030101010101" pitchFamily="2" charset="-122"/>
                                      <a:cs typeface="Times New Roman" panose="02020603050405020304" pitchFamily="18" charset="0"/>
                                    </a:rPr>
                                    <m:t>j</m:t>
                                  </m:r>
                                </m:sub>
                              </m:sSub>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from the </a:t>
                          </a:r>
                          <a14:m>
                            <m:oMath xmlns:m="http://schemas.openxmlformats.org/officeDocument/2006/math">
                              <m:sSup>
                                <m:sSup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𝑡</m:t>
                                  </m:r>
                                </m:e>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row to </a:t>
                          </a:r>
                          <a14:m>
                            <m:oMath xmlns:m="http://schemas.openxmlformats.org/officeDocument/2006/math">
                              <m:sSup>
                                <m:sSup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h</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e>
                                  </m:d>
                                </m:e>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𝑡h</m:t>
                                  </m:r>
                                </m:sup>
                              </m:sSup>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row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t is the index of time that runs through 1 to </a:t>
                          </a: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𝑇</m:t>
                              </m:r>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2068486589"/>
                      </a:ext>
                    </a:extLst>
                  </a:tr>
                  <a:tr h="462419">
                    <a:tc>
                      <a:txBody>
                        <a:bodyPr/>
                        <a:lstStyle/>
                        <a:p>
                          <a:pPr marL="0" marR="0">
                            <a:lnSpc>
                              <a:spcPct val="107000"/>
                            </a:lnSpc>
                            <a:spcBef>
                              <a:spcPts val="0"/>
                            </a:spcBef>
                            <a:spcAft>
                              <a:spcPts val="800"/>
                            </a:spcAft>
                          </a:pPr>
                          <a14:m>
                            <m:oMath xmlns:m="http://schemas.openxmlformats.org/officeDocument/2006/math">
                              <m:sSubSup>
                                <m:sSubSup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500" b="1" i="1">
                                      <a:effectLst/>
                                      <a:latin typeface="Cambria Math" panose="02040503050406030204" pitchFamily="18" charset="0"/>
                                      <a:ea typeface="SimSun" panose="02010600030101010101" pitchFamily="2" charset="-122"/>
                                      <a:cs typeface="Times New Roman" panose="02020603050405020304" pitchFamily="18" charset="0"/>
                                    </a:rPr>
                                    <m:t>𝐖</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𝑗</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𝑡</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up>
                              </m:sSubSup>
                            </m:oMath>
                          </a14:m>
                          <a:r>
                            <a:rPr lang="en-US" sz="150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Loading Matrix at time </a:t>
                          </a: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𝑡</m:t>
                              </m:r>
                            </m:oMath>
                          </a14:m>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At each time point </a:t>
                          </a:r>
                          <a14:m>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𝑡</m:t>
                              </m:r>
                            </m:oMath>
                          </a14:m>
                          <a:r>
                            <a:rPr lang="en-US" sz="1500" dirty="0">
                              <a:effectLst/>
                              <a:latin typeface="Times New Roman" panose="02020603050405020304" pitchFamily="18" charset="0"/>
                              <a:ea typeface="SimSun" panose="02010600030101010101" pitchFamily="2" charset="-122"/>
                              <a:cs typeface="Times New Roman" panose="02020603050405020304" pitchFamily="18" charset="0"/>
                            </a:rPr>
                            <a:t>, we solve for the loading directions that maximizes the trace of the covariance/gram matrix.</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118525"/>
                      </a:ext>
                    </a:extLst>
                  </a:tr>
                </a:tbl>
              </a:graphicData>
            </a:graphic>
          </p:graphicFrame>
        </mc:Choice>
        <mc:Fallback xmlns="">
          <p:graphicFrame>
            <p:nvGraphicFramePr>
              <p:cNvPr id="11" name="Table 10">
                <a:extLst>
                  <a:ext uri="{FF2B5EF4-FFF2-40B4-BE49-F238E27FC236}">
                    <a16:creationId xmlns:a16="http://schemas.microsoft.com/office/drawing/2014/main" id="{7D60B11B-4574-431D-B047-CCB4A535C6CC}"/>
                  </a:ext>
                </a:extLst>
              </p:cNvPr>
              <p:cNvGraphicFramePr>
                <a:graphicFrameLocks noGrp="1"/>
              </p:cNvGraphicFramePr>
              <p:nvPr/>
            </p:nvGraphicFramePr>
            <p:xfrm>
              <a:off x="908784" y="1384943"/>
              <a:ext cx="10363200" cy="4363733"/>
            </p:xfrm>
            <a:graphic>
              <a:graphicData uri="http://schemas.openxmlformats.org/drawingml/2006/table">
                <a:tbl>
                  <a:tblPr firstRow="1" firstCol="1" bandRow="1"/>
                  <a:tblGrid>
                    <a:gridCol w="996216">
                      <a:extLst>
                        <a:ext uri="{9D8B030D-6E8A-4147-A177-3AD203B41FA5}">
                          <a16:colId xmlns:a16="http://schemas.microsoft.com/office/drawing/2014/main" val="1704240672"/>
                        </a:ext>
                      </a:extLst>
                    </a:gridCol>
                    <a:gridCol w="2743200">
                      <a:extLst>
                        <a:ext uri="{9D8B030D-6E8A-4147-A177-3AD203B41FA5}">
                          <a16:colId xmlns:a16="http://schemas.microsoft.com/office/drawing/2014/main" val="2436112877"/>
                        </a:ext>
                      </a:extLst>
                    </a:gridCol>
                    <a:gridCol w="6623784">
                      <a:extLst>
                        <a:ext uri="{9D8B030D-6E8A-4147-A177-3AD203B41FA5}">
                          <a16:colId xmlns:a16="http://schemas.microsoft.com/office/drawing/2014/main" val="537794867"/>
                        </a:ext>
                      </a:extLst>
                    </a:gridCol>
                  </a:tblGrid>
                  <a:tr h="233819">
                    <a:tc>
                      <a:txBody>
                        <a:bodyPr/>
                        <a:lstStyle/>
                        <a:p>
                          <a:pPr marL="0" marR="0" algn="ctr">
                            <a:lnSpc>
                              <a:spcPct val="107000"/>
                            </a:lnSpc>
                            <a:spcBef>
                              <a:spcPts val="0"/>
                            </a:spcBef>
                            <a:spcAft>
                              <a:spcPts val="800"/>
                            </a:spcAft>
                          </a:pPr>
                          <a:r>
                            <a:rPr lang="en-US" sz="1500" b="1" dirty="0">
                              <a:effectLst/>
                              <a:latin typeface="Times New Roman" panose="02020603050405020304" pitchFamily="18" charset="0"/>
                              <a:ea typeface="SimSun" panose="02010600030101010101" pitchFamily="2" charset="-122"/>
                              <a:cs typeface="Times New Roman" panose="02020603050405020304" pitchFamily="18" charset="0"/>
                            </a:rPr>
                            <a:t>Notations</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Times New Roman" panose="02020603050405020304" pitchFamily="18" charset="0"/>
                              <a:ea typeface="SimSun" panose="02010600030101010101" pitchFamily="2" charset="-122"/>
                              <a:cs typeface="Times New Roman" panose="02020603050405020304" pitchFamily="18" charset="0"/>
                            </a:rPr>
                            <a:t>Description</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Times New Roman" panose="02020603050405020304" pitchFamily="18" charset="0"/>
                              <a:ea typeface="SimSun" panose="02010600030101010101" pitchFamily="2" charset="-122"/>
                              <a:cs typeface="Times New Roman" panose="02020603050405020304" pitchFamily="18" charset="0"/>
                            </a:rPr>
                            <a:t>Details</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418706"/>
                      </a:ext>
                    </a:extLst>
                  </a:tr>
                  <a:tr h="477139">
                    <a:tc>
                      <a:txBody>
                        <a:bodyPr/>
                        <a:lstStyle/>
                        <a:p>
                          <a:endParaRPr lang="en-US"/>
                        </a:p>
                      </a:txBody>
                      <a:tcPr marL="88197" marR="88197"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60759" r="-937805" b="-781013"/>
                          </a:stretch>
                        </a:blipFill>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directions</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The objective dimensions we achieve by MultiSeqCCoA. This can be viewed as an analogue of the number of directions in principal component analysis (PCA).</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01703842"/>
                      </a:ext>
                    </a:extLst>
                  </a:tr>
                  <a:tr h="477139">
                    <a:tc>
                      <a:txBody>
                        <a:bodyPr/>
                        <a:lstStyle/>
                        <a:p>
                          <a:endParaRPr lang="en-US"/>
                        </a:p>
                      </a:txBody>
                      <a:tcPr marL="88197" marR="88197" marT="0" marB="0">
                        <a:lnL>
                          <a:noFill/>
                        </a:lnL>
                        <a:lnR>
                          <a:noFill/>
                        </a:lnR>
                        <a:lnT>
                          <a:noFill/>
                        </a:lnT>
                        <a:lnB>
                          <a:noFill/>
                        </a:lnB>
                        <a:blipFill>
                          <a:blip r:embed="rId3"/>
                          <a:stretch>
                            <a:fillRect t="-162821" r="-937805" b="-691026"/>
                          </a:stretch>
                        </a:blipFill>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views</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endParaRPr lang="en-US"/>
                        </a:p>
                      </a:txBody>
                      <a:tcPr marL="88197" marR="88197" marT="0" marB="0">
                        <a:lnL>
                          <a:noFill/>
                        </a:lnL>
                        <a:lnR>
                          <a:noFill/>
                        </a:lnR>
                        <a:lnT>
                          <a:noFill/>
                        </a:lnT>
                        <a:lnB>
                          <a:noFill/>
                        </a:lnB>
                        <a:blipFill>
                          <a:blip r:embed="rId3"/>
                          <a:stretch>
                            <a:fillRect l="-56486" t="-162821" r="-92" b="-691026"/>
                          </a:stretch>
                        </a:blipFill>
                      </a:tcPr>
                    </a:tc>
                    <a:extLst>
                      <a:ext uri="{0D108BD9-81ED-4DB2-BD59-A6C34878D82A}">
                        <a16:rowId xmlns:a16="http://schemas.microsoft.com/office/drawing/2014/main" val="3951702636"/>
                      </a:ext>
                    </a:extLst>
                  </a:tr>
                  <a:tr h="477139">
                    <a:tc>
                      <a:txBody>
                        <a:bodyPr/>
                        <a:lstStyle/>
                        <a:p>
                          <a:endParaRPr lang="en-US"/>
                        </a:p>
                      </a:txBody>
                      <a:tcPr marL="88197" marR="88197" marT="0" marB="0">
                        <a:lnL>
                          <a:noFill/>
                        </a:lnL>
                        <a:lnR>
                          <a:noFill/>
                        </a:lnR>
                        <a:lnT>
                          <a:noFill/>
                        </a:lnT>
                        <a:lnB>
                          <a:noFill/>
                        </a:lnB>
                        <a:blipFill>
                          <a:blip r:embed="rId3"/>
                          <a:stretch>
                            <a:fillRect t="-259494" r="-937805" b="-582278"/>
                          </a:stretch>
                        </a:blipFill>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observations (time points) of each view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dirty="0">
                              <a:effectLst/>
                              <a:latin typeface="Times New Roman" panose="02020603050405020304" pitchFamily="18" charset="0"/>
                              <a:ea typeface="SimSun" panose="02010600030101010101" pitchFamily="2" charset="-122"/>
                              <a:cs typeface="Times New Roman" panose="02020603050405020304" pitchFamily="18" charset="0"/>
                            </a:rPr>
                            <a:t>The data is collected on the same grid of n time points. </a:t>
                          </a:r>
                          <a:endParaRPr lang="en-US" sz="1500" dirty="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extLst>
                      <a:ext uri="{0D108BD9-81ED-4DB2-BD59-A6C34878D82A}">
                        <a16:rowId xmlns:a16="http://schemas.microsoft.com/office/drawing/2014/main" val="3722080301"/>
                      </a:ext>
                    </a:extLst>
                  </a:tr>
                  <a:tr h="259906">
                    <a:tc>
                      <a:txBody>
                        <a:bodyPr/>
                        <a:lstStyle/>
                        <a:p>
                          <a:endParaRPr lang="en-US"/>
                        </a:p>
                      </a:txBody>
                      <a:tcPr marL="88197" marR="88197" marT="0" marB="0">
                        <a:lnL>
                          <a:noFill/>
                        </a:lnL>
                        <a:lnR>
                          <a:noFill/>
                        </a:lnR>
                        <a:lnT>
                          <a:noFill/>
                        </a:lnT>
                        <a:lnB>
                          <a:noFill/>
                        </a:lnB>
                        <a:blipFill>
                          <a:blip r:embed="rId3"/>
                          <a:stretch>
                            <a:fillRect t="-676190" r="-937805" b="-995238"/>
                          </a:stretch>
                        </a:blipFill>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Dimension of a specific view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endParaRPr lang="en-US"/>
                        </a:p>
                      </a:txBody>
                      <a:tcPr marL="88197" marR="88197" marT="0" marB="0">
                        <a:lnL>
                          <a:noFill/>
                        </a:lnL>
                        <a:lnR>
                          <a:noFill/>
                        </a:lnR>
                        <a:lnT>
                          <a:noFill/>
                        </a:lnT>
                        <a:lnB>
                          <a:noFill/>
                        </a:lnB>
                        <a:blipFill>
                          <a:blip r:embed="rId3"/>
                          <a:stretch>
                            <a:fillRect l="-56486" t="-676190" r="-92" b="-995238"/>
                          </a:stretch>
                        </a:blipFill>
                      </a:tcPr>
                    </a:tc>
                    <a:extLst>
                      <a:ext uri="{0D108BD9-81ED-4DB2-BD59-A6C34878D82A}">
                        <a16:rowId xmlns:a16="http://schemas.microsoft.com/office/drawing/2014/main" val="2559311929"/>
                      </a:ext>
                    </a:extLst>
                  </a:tr>
                  <a:tr h="259906">
                    <a:tc>
                      <a:txBody>
                        <a:bodyPr/>
                        <a:lstStyle/>
                        <a:p>
                          <a:endParaRPr lang="en-US"/>
                        </a:p>
                      </a:txBody>
                      <a:tcPr marL="88197" marR="88197" marT="0" marB="0">
                        <a:lnL>
                          <a:noFill/>
                        </a:lnL>
                        <a:lnR>
                          <a:noFill/>
                        </a:lnR>
                        <a:lnT>
                          <a:noFill/>
                        </a:lnT>
                        <a:lnB>
                          <a:noFill/>
                        </a:lnB>
                        <a:blipFill>
                          <a:blip r:embed="rId3"/>
                          <a:stretch>
                            <a:fillRect t="-758140" r="-937805" b="-872093"/>
                          </a:stretch>
                        </a:blipFill>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Design Matrix of j</a:t>
                          </a:r>
                          <a:r>
                            <a:rPr lang="en-US" sz="1500" baseline="30000">
                              <a:effectLst/>
                              <a:latin typeface="Times New Roman" panose="02020603050405020304" pitchFamily="18" charset="0"/>
                              <a:ea typeface="SimSun" panose="02010600030101010101" pitchFamily="2" charset="-122"/>
                              <a:cs typeface="Times New Roman" panose="02020603050405020304" pitchFamily="18" charset="0"/>
                            </a:rPr>
                            <a:t>th</a:t>
                          </a:r>
                          <a:r>
                            <a:rPr lang="en-US" sz="1500">
                              <a:effectLst/>
                              <a:latin typeface="Times New Roman" panose="02020603050405020304" pitchFamily="18" charset="0"/>
                              <a:ea typeface="SimSun" panose="02010600030101010101" pitchFamily="2" charset="-122"/>
                              <a:cs typeface="Times New Roman" panose="02020603050405020304" pitchFamily="18" charset="0"/>
                            </a:rPr>
                            <a:t> view</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endParaRPr lang="en-US"/>
                        </a:p>
                      </a:txBody>
                      <a:tcPr marL="88197" marR="88197" marT="0" marB="0">
                        <a:lnL>
                          <a:noFill/>
                        </a:lnL>
                        <a:lnR>
                          <a:noFill/>
                        </a:lnR>
                        <a:lnT>
                          <a:noFill/>
                        </a:lnT>
                        <a:lnB>
                          <a:noFill/>
                        </a:lnB>
                        <a:blipFill>
                          <a:blip r:embed="rId3"/>
                          <a:stretch>
                            <a:fillRect l="-56486" t="-758140" r="-92" b="-872093"/>
                          </a:stretch>
                        </a:blipFill>
                      </a:tcPr>
                    </a:tc>
                    <a:extLst>
                      <a:ext uri="{0D108BD9-81ED-4DB2-BD59-A6C34878D82A}">
                        <a16:rowId xmlns:a16="http://schemas.microsoft.com/office/drawing/2014/main" val="599320093"/>
                      </a:ext>
                    </a:extLst>
                  </a:tr>
                  <a:tr h="721741">
                    <a:tc>
                      <a:txBody>
                        <a:bodyPr/>
                        <a:lstStyle/>
                        <a:p>
                          <a:endParaRPr lang="en-US"/>
                        </a:p>
                      </a:txBody>
                      <a:tcPr marL="88197" marR="88197" marT="0" marB="0">
                        <a:lnL>
                          <a:noFill/>
                        </a:lnL>
                        <a:lnR>
                          <a:noFill/>
                        </a:lnR>
                        <a:lnT>
                          <a:noFill/>
                        </a:lnT>
                        <a:lnB>
                          <a:noFill/>
                        </a:lnB>
                        <a:blipFill>
                          <a:blip r:embed="rId3"/>
                          <a:stretch>
                            <a:fillRect t="-310084" r="-937805" b="-215126"/>
                          </a:stretch>
                        </a:blipFill>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Bandwidth</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endParaRPr lang="en-US"/>
                        </a:p>
                      </a:txBody>
                      <a:tcPr marL="88197" marR="88197" marT="0" marB="0">
                        <a:lnL>
                          <a:noFill/>
                        </a:lnL>
                        <a:lnR>
                          <a:noFill/>
                        </a:lnR>
                        <a:lnT>
                          <a:noFill/>
                        </a:lnT>
                        <a:lnB>
                          <a:noFill/>
                        </a:lnB>
                        <a:blipFill>
                          <a:blip r:embed="rId3"/>
                          <a:stretch>
                            <a:fillRect l="-56486" t="-310084" r="-92" b="-215126"/>
                          </a:stretch>
                        </a:blipFill>
                      </a:tcPr>
                    </a:tc>
                    <a:extLst>
                      <a:ext uri="{0D108BD9-81ED-4DB2-BD59-A6C34878D82A}">
                        <a16:rowId xmlns:a16="http://schemas.microsoft.com/office/drawing/2014/main" val="2938283125"/>
                      </a:ext>
                    </a:extLst>
                  </a:tr>
                  <a:tr h="477139">
                    <a:tc>
                      <a:txBody>
                        <a:bodyPr/>
                        <a:lstStyle/>
                        <a:p>
                          <a:pPr marL="0" marR="0">
                            <a:lnSpc>
                              <a:spcPct val="107000"/>
                            </a:lnSpc>
                            <a:spcBef>
                              <a:spcPts val="0"/>
                            </a:spcBef>
                            <a:spcAft>
                              <a:spcPts val="800"/>
                            </a:spcAft>
                          </a:pPr>
                          <a:r>
                            <a:rPr lang="en-US" sz="1500" i="1">
                              <a:effectLst/>
                              <a:latin typeface="Times New Roman" panose="02020603050405020304" pitchFamily="18" charset="0"/>
                              <a:ea typeface="SimSun" panose="02010600030101010101" pitchFamily="2" charset="-122"/>
                              <a:cs typeface="Times New Roman" panose="02020603050405020304" pitchFamily="18" charset="0"/>
                            </a:rPr>
                            <a:t>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pPr marL="0" marR="0">
                            <a:lnSpc>
                              <a:spcPct val="107000"/>
                            </a:lnSpc>
                            <a:spcBef>
                              <a:spcPts val="0"/>
                            </a:spcBef>
                            <a:spcAft>
                              <a:spcPts val="8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Number of time points on which MultiSeqCCoA is solved</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88197" marR="88197" marT="0" marB="0">
                        <a:lnL>
                          <a:noFill/>
                        </a:lnL>
                        <a:lnR>
                          <a:noFill/>
                        </a:lnR>
                        <a:lnT>
                          <a:noFill/>
                        </a:lnT>
                        <a:lnB>
                          <a:noFill/>
                        </a:lnB>
                      </a:tcPr>
                    </a:tc>
                    <a:tc>
                      <a:txBody>
                        <a:bodyPr/>
                        <a:lstStyle/>
                        <a:p>
                          <a:endParaRPr lang="en-US"/>
                        </a:p>
                      </a:txBody>
                      <a:tcPr marL="88197" marR="88197" marT="0" marB="0">
                        <a:lnL>
                          <a:noFill/>
                        </a:lnL>
                        <a:lnR>
                          <a:noFill/>
                        </a:lnR>
                        <a:lnT>
                          <a:noFill/>
                        </a:lnT>
                        <a:lnB>
                          <a:noFill/>
                        </a:lnB>
                        <a:blipFill>
                          <a:blip r:embed="rId3"/>
                          <a:stretch>
                            <a:fillRect l="-56486" t="-625641" r="-92" b="-228205"/>
                          </a:stretch>
                        </a:blipFill>
                      </a:tcPr>
                    </a:tc>
                    <a:extLst>
                      <a:ext uri="{0D108BD9-81ED-4DB2-BD59-A6C34878D82A}">
                        <a16:rowId xmlns:a16="http://schemas.microsoft.com/office/drawing/2014/main" val="490516540"/>
                      </a:ext>
                    </a:extLst>
                  </a:tr>
                  <a:tr h="502666">
                    <a:tc>
                      <a:txBody>
                        <a:bodyPr/>
                        <a:lstStyle/>
                        <a:p>
                          <a:endParaRPr lang="en-US"/>
                        </a:p>
                      </a:txBody>
                      <a:tcPr marL="88197" marR="88197" marT="0" marB="0">
                        <a:lnL>
                          <a:noFill/>
                        </a:lnL>
                        <a:lnR>
                          <a:noFill/>
                        </a:lnR>
                        <a:lnT>
                          <a:noFill/>
                        </a:lnT>
                        <a:lnB>
                          <a:noFill/>
                        </a:lnB>
                        <a:blipFill>
                          <a:blip r:embed="rId3"/>
                          <a:stretch>
                            <a:fillRect t="-681928" r="-937805" b="-114458"/>
                          </a:stretch>
                        </a:blipFill>
                      </a:tcPr>
                    </a:tc>
                    <a:tc>
                      <a:txBody>
                        <a:bodyPr/>
                        <a:lstStyle/>
                        <a:p>
                          <a:endParaRPr lang="en-US"/>
                        </a:p>
                      </a:txBody>
                      <a:tcPr marL="88197" marR="88197" marT="0" marB="0">
                        <a:lnL>
                          <a:noFill/>
                        </a:lnL>
                        <a:lnR>
                          <a:noFill/>
                        </a:lnR>
                        <a:lnT>
                          <a:noFill/>
                        </a:lnT>
                        <a:lnB>
                          <a:noFill/>
                        </a:lnB>
                        <a:blipFill>
                          <a:blip r:embed="rId3"/>
                          <a:stretch>
                            <a:fillRect l="-36444" t="-681928" r="-241778" b="-114458"/>
                          </a:stretch>
                        </a:blipFill>
                      </a:tcPr>
                    </a:tc>
                    <a:tc>
                      <a:txBody>
                        <a:bodyPr/>
                        <a:lstStyle/>
                        <a:p>
                          <a:endParaRPr lang="en-US"/>
                        </a:p>
                      </a:txBody>
                      <a:tcPr marL="88197" marR="88197" marT="0" marB="0">
                        <a:lnL>
                          <a:noFill/>
                        </a:lnL>
                        <a:lnR>
                          <a:noFill/>
                        </a:lnR>
                        <a:lnT>
                          <a:noFill/>
                        </a:lnT>
                        <a:lnB>
                          <a:noFill/>
                        </a:lnB>
                        <a:blipFill>
                          <a:blip r:embed="rId3"/>
                          <a:stretch>
                            <a:fillRect l="-56486" t="-681928" r="-92" b="-114458"/>
                          </a:stretch>
                        </a:blipFill>
                      </a:tcPr>
                    </a:tc>
                    <a:extLst>
                      <a:ext uri="{0D108BD9-81ED-4DB2-BD59-A6C34878D82A}">
                        <a16:rowId xmlns:a16="http://schemas.microsoft.com/office/drawing/2014/main" val="2068486589"/>
                      </a:ext>
                    </a:extLst>
                  </a:tr>
                  <a:tr h="477139">
                    <a:tc>
                      <a:txBody>
                        <a:bodyPr/>
                        <a:lstStyle/>
                        <a:p>
                          <a:endParaRPr lang="en-US"/>
                        </a:p>
                      </a:txBody>
                      <a:tcPr marL="88197" marR="88197" marT="0" marB="0">
                        <a:lnL>
                          <a:noFill/>
                        </a:lnL>
                        <a:lnR>
                          <a:noFill/>
                        </a:lnR>
                        <a:lnT>
                          <a:noFill/>
                        </a:lnT>
                        <a:lnB w="19050" cap="flat" cmpd="sng" algn="ctr">
                          <a:solidFill>
                            <a:srgbClr val="000000"/>
                          </a:solidFill>
                          <a:prstDash val="solid"/>
                          <a:round/>
                          <a:headEnd type="none" w="med" len="med"/>
                          <a:tailEnd type="none" w="med" len="med"/>
                        </a:lnB>
                        <a:blipFill>
                          <a:blip r:embed="rId3"/>
                          <a:stretch>
                            <a:fillRect t="-832051" r="-937805" b="-21795"/>
                          </a:stretch>
                        </a:blipFill>
                      </a:tcPr>
                    </a:tc>
                    <a:tc>
                      <a:txBody>
                        <a:bodyPr/>
                        <a:lstStyle/>
                        <a:p>
                          <a:endParaRPr lang="en-US"/>
                        </a:p>
                      </a:txBody>
                      <a:tcPr marL="88197" marR="88197" marT="0" marB="0">
                        <a:lnL>
                          <a:noFill/>
                        </a:lnL>
                        <a:lnR>
                          <a:noFill/>
                        </a:lnR>
                        <a:lnT>
                          <a:noFill/>
                        </a:lnT>
                        <a:lnB w="19050" cap="flat" cmpd="sng" algn="ctr">
                          <a:solidFill>
                            <a:srgbClr val="000000"/>
                          </a:solidFill>
                          <a:prstDash val="solid"/>
                          <a:round/>
                          <a:headEnd type="none" w="med" len="med"/>
                          <a:tailEnd type="none" w="med" len="med"/>
                        </a:lnB>
                        <a:blipFill>
                          <a:blip r:embed="rId3"/>
                          <a:stretch>
                            <a:fillRect l="-36444" t="-832051" r="-241778" b="-21795"/>
                          </a:stretch>
                        </a:blipFill>
                      </a:tcPr>
                    </a:tc>
                    <a:tc>
                      <a:txBody>
                        <a:bodyPr/>
                        <a:lstStyle/>
                        <a:p>
                          <a:endParaRPr lang="en-US"/>
                        </a:p>
                      </a:txBody>
                      <a:tcPr marL="88197" marR="88197" marT="0" marB="0">
                        <a:lnL>
                          <a:noFill/>
                        </a:lnL>
                        <a:lnR>
                          <a:noFill/>
                        </a:lnR>
                        <a:lnT>
                          <a:noFill/>
                        </a:lnT>
                        <a:lnB w="19050" cap="flat" cmpd="sng" algn="ctr">
                          <a:solidFill>
                            <a:srgbClr val="000000"/>
                          </a:solidFill>
                          <a:prstDash val="solid"/>
                          <a:round/>
                          <a:headEnd type="none" w="med" len="med"/>
                          <a:tailEnd type="none" w="med" len="med"/>
                        </a:lnB>
                        <a:blipFill>
                          <a:blip r:embed="rId3"/>
                          <a:stretch>
                            <a:fillRect l="-56486" t="-832051" r="-92" b="-21795"/>
                          </a:stretch>
                        </a:blipFill>
                      </a:tcPr>
                    </a:tc>
                    <a:extLst>
                      <a:ext uri="{0D108BD9-81ED-4DB2-BD59-A6C34878D82A}">
                        <a16:rowId xmlns:a16="http://schemas.microsoft.com/office/drawing/2014/main" val="3611118525"/>
                      </a:ext>
                    </a:extLst>
                  </a:tr>
                </a:tbl>
              </a:graphicData>
            </a:graphic>
          </p:graphicFrame>
        </mc:Fallback>
      </mc:AlternateContent>
    </p:spTree>
    <p:extLst>
      <p:ext uri="{BB962C8B-B14F-4D97-AF65-F5344CB8AC3E}">
        <p14:creationId xmlns:p14="http://schemas.microsoft.com/office/powerpoint/2010/main" val="42411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0356"/>
            <a:ext cx="10363200" cy="762000"/>
          </a:xfrm>
        </p:spPr>
        <p:txBody>
          <a:bodyPr/>
          <a:lstStyle/>
          <a:p>
            <a:r>
              <a:rPr lang="en-US" altLang="zh-CN" dirty="0">
                <a:latin typeface="Times New Roman" panose="02020603050405020304" pitchFamily="18" charset="0"/>
                <a:cs typeface="Times New Roman" panose="02020603050405020304" pitchFamily="18" charset="0"/>
              </a:rPr>
              <a:t>Literature - </a:t>
            </a:r>
            <a:r>
              <a:rPr lang="en-US" dirty="0">
                <a:solidFill>
                  <a:srgbClr val="FF0000"/>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anonical </a:t>
            </a:r>
            <a:r>
              <a:rPr lang="en-US" dirty="0">
                <a:solidFill>
                  <a:srgbClr val="FF0000"/>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orrelation </a:t>
            </a:r>
            <a:r>
              <a:rPr lang="en-US" dirty="0">
                <a:solidFill>
                  <a:srgbClr val="FF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nalysis (CCA)</a:t>
            </a:r>
            <a:br>
              <a:rPr 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3</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Methodology</a:t>
            </a:r>
            <a:endParaRPr lang="en-US" sz="1400" b="1" spc="100" dirty="0">
              <a:solidFill>
                <a:schemeClr val="bg1"/>
              </a:solidFill>
              <a:latin typeface="Arial" pitchFamily="34" charset="0"/>
              <a:cs typeface="Arial" pitchFamily="34" charset="0"/>
            </a:endParaRP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1698986" y="1696132"/>
            <a:ext cx="2873014" cy="2971800"/>
          </a:xfrm>
          <a:prstGeom prst="rect">
            <a:avLst/>
          </a:prstGeom>
        </p:spPr>
      </p:pic>
      <p:pic>
        <p:nvPicPr>
          <p:cNvPr id="10" name="Picture 9"/>
          <p:cNvPicPr>
            <a:picLocks noChangeAspect="1"/>
          </p:cNvPicPr>
          <p:nvPr/>
        </p:nvPicPr>
        <p:blipFill>
          <a:blip r:embed="rId4"/>
          <a:stretch>
            <a:fillRect/>
          </a:stretch>
        </p:blipFill>
        <p:spPr>
          <a:xfrm>
            <a:off x="5638800" y="1871994"/>
            <a:ext cx="5159736" cy="2667000"/>
          </a:xfrm>
          <a:prstGeom prst="rect">
            <a:avLst/>
          </a:prstGeom>
        </p:spPr>
      </p:pic>
      <p:sp>
        <p:nvSpPr>
          <p:cNvPr id="11" name="TextBox 10"/>
          <p:cNvSpPr txBox="1"/>
          <p:nvPr/>
        </p:nvSpPr>
        <p:spPr>
          <a:xfrm>
            <a:off x="2057400" y="4875396"/>
            <a:ext cx="19050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Regression</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781800" y="4894097"/>
            <a:ext cx="317323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Principal Component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216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58952"/>
            <a:ext cx="10820400" cy="762000"/>
          </a:xfrm>
        </p:spPr>
        <p:txBody>
          <a:bodyPr/>
          <a:lstStyle/>
          <a:p>
            <a:r>
              <a:rPr lang="en-US" altLang="en-US" sz="2000" dirty="0">
                <a:latin typeface="Times New Roman" panose="02020603050405020304" pitchFamily="18" charset="0"/>
                <a:cs typeface="Times New Roman" panose="02020603050405020304" pitchFamily="18" charset="0"/>
              </a:rPr>
              <a:t>Comparisons between True Loadings and Estimate Loadings by </a:t>
            </a:r>
            <a:r>
              <a:rPr lang="en-US" altLang="en-US" sz="2000" dirty="0" err="1">
                <a:latin typeface="Times New Roman" panose="02020603050405020304" pitchFamily="18" charset="0"/>
                <a:cs typeface="Times New Roman" panose="02020603050405020304" pitchFamily="18" charset="0"/>
              </a:rPr>
              <a:t>MultiSeqCCoA</a:t>
            </a:r>
            <a:r>
              <a:rPr lang="en-US" altLang="en-US" sz="2000" dirty="0">
                <a:latin typeface="Times New Roman" panose="02020603050405020304" pitchFamily="18" charset="0"/>
                <a:cs typeface="Times New Roman" panose="02020603050405020304" pitchFamily="18" charset="0"/>
              </a:rPr>
              <a:t> (K=1)</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99C290-51E0-41BB-9934-58A3D372F678}" type="slidenum">
              <a:rPr lang="en-US" smtClean="0"/>
              <a:pPr/>
              <a:t>30</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879106" y="653971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Testing </a:t>
            </a:r>
            <a:r>
              <a:rPr lang="en-US" sz="1400" b="1" spc="100" dirty="0" err="1">
                <a:solidFill>
                  <a:schemeClr val="bg1"/>
                </a:solidFill>
                <a:latin typeface="Arial" pitchFamily="34" charset="0"/>
                <a:cs typeface="Arial" pitchFamily="34" charset="0"/>
              </a:rPr>
              <a:t>MultiSeqCCoA</a:t>
            </a:r>
            <a:r>
              <a:rPr lang="en-US" sz="1400" b="1" spc="100" dirty="0">
                <a:solidFill>
                  <a:schemeClr val="bg1"/>
                </a:solidFill>
                <a:latin typeface="Arial" pitchFamily="34" charset="0"/>
                <a:cs typeface="Arial" pitchFamily="34" charset="0"/>
              </a:rPr>
              <a:t> on Synthetic Data</a:t>
            </a:r>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53198DA1-8C70-4585-A43A-812C984F1D81}"/>
              </a:ext>
            </a:extLst>
          </p:cNvPr>
          <p:cNvPicPr/>
          <p:nvPr/>
        </p:nvPicPr>
        <p:blipFill>
          <a:blip r:embed="rId3"/>
          <a:stretch>
            <a:fillRect/>
          </a:stretch>
        </p:blipFill>
        <p:spPr>
          <a:xfrm>
            <a:off x="2095500" y="1268690"/>
            <a:ext cx="6438900" cy="4867897"/>
          </a:xfrm>
          <a:prstGeom prst="rect">
            <a:avLst/>
          </a:prstGeom>
        </p:spPr>
      </p:pic>
    </p:spTree>
    <p:extLst>
      <p:ext uri="{BB962C8B-B14F-4D97-AF65-F5344CB8AC3E}">
        <p14:creationId xmlns:p14="http://schemas.microsoft.com/office/powerpoint/2010/main" val="244649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31</a:t>
            </a:fld>
            <a:endParaRPr lang="en-US"/>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a:extLst>
              <a:ext uri="{FF2B5EF4-FFF2-40B4-BE49-F238E27FC236}">
                <a16:creationId xmlns:a16="http://schemas.microsoft.com/office/drawing/2014/main" id="{373DD01E-3C1E-4041-869C-7AB42EC4EFD7}"/>
              </a:ext>
            </a:extLst>
          </p:cNvPr>
          <p:cNvGraphicFramePr>
            <a:graphicFrameLocks noChangeAspect="1"/>
          </p:cNvGraphicFramePr>
          <p:nvPr>
            <p:extLst>
              <p:ext uri="{D42A27DB-BD31-4B8C-83A1-F6EECF244321}">
                <p14:modId xmlns:p14="http://schemas.microsoft.com/office/powerpoint/2010/main" val="2631770148"/>
              </p:ext>
            </p:extLst>
          </p:nvPr>
        </p:nvGraphicFramePr>
        <p:xfrm>
          <a:off x="228600" y="1620269"/>
          <a:ext cx="8887474" cy="2743195"/>
        </p:xfrm>
        <a:graphic>
          <a:graphicData uri="http://schemas.openxmlformats.org/presentationml/2006/ole">
            <mc:AlternateContent xmlns:mc="http://schemas.openxmlformats.org/markup-compatibility/2006">
              <mc:Choice xmlns:v="urn:schemas-microsoft-com:vml" Requires="v">
                <p:oleObj spid="_x0000_s6146" name="Document" r:id="rId4" imgW="5940848" imgH="1836109" progId="Word.Document.12">
                  <p:embed/>
                </p:oleObj>
              </mc:Choice>
              <mc:Fallback>
                <p:oleObj name="Document" r:id="rId4" imgW="5940848" imgH="1836109" progId="Word.Document.12">
                  <p:embed/>
                  <p:pic>
                    <p:nvPicPr>
                      <p:cNvPr id="13" name="Object 12">
                        <a:extLst>
                          <a:ext uri="{FF2B5EF4-FFF2-40B4-BE49-F238E27FC236}">
                            <a16:creationId xmlns:a16="http://schemas.microsoft.com/office/drawing/2014/main" id="{373DD01E-3C1E-4041-869C-7AB42EC4EFD7}"/>
                          </a:ext>
                        </a:extLst>
                      </p:cNvPr>
                      <p:cNvPicPr/>
                      <p:nvPr/>
                    </p:nvPicPr>
                    <p:blipFill>
                      <a:blip r:embed="rId5"/>
                      <a:stretch>
                        <a:fillRect/>
                      </a:stretch>
                    </p:blipFill>
                    <p:spPr>
                      <a:xfrm>
                        <a:off x="228600" y="1620269"/>
                        <a:ext cx="8887474" cy="2743195"/>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124949F8-8D22-46E0-A1FE-DDBA3B38A2CF}"/>
              </a:ext>
            </a:extLst>
          </p:cNvPr>
          <p:cNvSpPr/>
          <p:nvPr/>
        </p:nvSpPr>
        <p:spPr>
          <a:xfrm>
            <a:off x="879106" y="4361058"/>
            <a:ext cx="9103093"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Our novel algorithm can significantly reduce the running time and achieves computational efficiency, which is particularly important under the context of social media with large dimension (p) and huge number of time points (n).</a:t>
            </a:r>
          </a:p>
        </p:txBody>
      </p:sp>
      <p:sp>
        <p:nvSpPr>
          <p:cNvPr id="16" name="TextBox 15">
            <a:extLst>
              <a:ext uri="{FF2B5EF4-FFF2-40B4-BE49-F238E27FC236}">
                <a16:creationId xmlns:a16="http://schemas.microsoft.com/office/drawing/2014/main" id="{8C7E0D1F-3540-4CA1-934B-2C5B3C16F612}"/>
              </a:ext>
            </a:extLst>
          </p:cNvPr>
          <p:cNvSpPr txBox="1"/>
          <p:nvPr/>
        </p:nvSpPr>
        <p:spPr>
          <a:xfrm>
            <a:off x="879106" y="653971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Testing </a:t>
            </a:r>
            <a:r>
              <a:rPr lang="en-US" sz="1400" b="1" spc="100" dirty="0" err="1">
                <a:solidFill>
                  <a:schemeClr val="bg1"/>
                </a:solidFill>
                <a:latin typeface="Arial" pitchFamily="34" charset="0"/>
                <a:cs typeface="Arial" pitchFamily="34" charset="0"/>
              </a:rPr>
              <a:t>MultiSeqCCoA</a:t>
            </a:r>
            <a:r>
              <a:rPr lang="en-US" sz="1400" b="1" spc="100" dirty="0">
                <a:solidFill>
                  <a:schemeClr val="bg1"/>
                </a:solidFill>
                <a:latin typeface="Arial" pitchFamily="34" charset="0"/>
                <a:cs typeface="Arial" pitchFamily="34" charset="0"/>
              </a:rPr>
              <a:t> on Synthetic Data</a:t>
            </a:r>
          </a:p>
        </p:txBody>
      </p:sp>
      <p:sp>
        <p:nvSpPr>
          <p:cNvPr id="18" name="Title 17">
            <a:extLst>
              <a:ext uri="{FF2B5EF4-FFF2-40B4-BE49-F238E27FC236}">
                <a16:creationId xmlns:a16="http://schemas.microsoft.com/office/drawing/2014/main" id="{FB8EF4FF-D252-4D03-8208-1963E02E46BC}"/>
              </a:ext>
            </a:extLst>
          </p:cNvPr>
          <p:cNvSpPr>
            <a:spLocks noGrp="1"/>
          </p:cNvSpPr>
          <p:nvPr>
            <p:ph type="title"/>
          </p:nvPr>
        </p:nvSpPr>
        <p:spPr/>
        <p:txBody>
          <a:bodyPr/>
          <a:lstStyle/>
          <a:p>
            <a:r>
              <a:rPr lang="en-US" dirty="0">
                <a:latin typeface="Times New Roman" panose="02020603050405020304" pitchFamily="18" charset="0"/>
                <a:ea typeface="DengXian" panose="02010600030101010101" pitchFamily="2" charset="-122"/>
                <a:cs typeface="Times New Roman" panose="02020603050405020304" pitchFamily="18" charset="0"/>
              </a:rPr>
              <a:t>Comparison of </a:t>
            </a:r>
            <a:r>
              <a:rPr lang="en-US" dirty="0" err="1">
                <a:latin typeface="Times New Roman" panose="02020603050405020304" pitchFamily="18" charset="0"/>
                <a:ea typeface="DengXian" panose="02010600030101010101" pitchFamily="2" charset="-122"/>
                <a:cs typeface="Times New Roman" panose="02020603050405020304" pitchFamily="18" charset="0"/>
              </a:rPr>
              <a:t>MultiSeqCCoA</a:t>
            </a:r>
            <a:r>
              <a:rPr lang="en-US" dirty="0">
                <a:latin typeface="Times New Roman" panose="02020603050405020304" pitchFamily="18" charset="0"/>
                <a:ea typeface="DengXian" panose="02010600030101010101" pitchFamily="2" charset="-122"/>
                <a:cs typeface="Times New Roman" panose="02020603050405020304" pitchFamily="18" charset="0"/>
              </a:rPr>
              <a:t> and Naïve Method with Loop</a:t>
            </a:r>
            <a:endParaRPr lang="en-US" dirty="0"/>
          </a:p>
        </p:txBody>
      </p:sp>
    </p:spTree>
    <p:extLst>
      <p:ext uri="{BB962C8B-B14F-4D97-AF65-F5344CB8AC3E}">
        <p14:creationId xmlns:p14="http://schemas.microsoft.com/office/powerpoint/2010/main" val="3296773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32</a:t>
            </a:fld>
            <a:endParaRPr lang="en-US"/>
          </a:p>
        </p:txBody>
      </p:sp>
      <p:sp>
        <p:nvSpPr>
          <p:cNvPr id="5" name="Rectangle 2">
            <a:extLst>
              <a:ext uri="{FF2B5EF4-FFF2-40B4-BE49-F238E27FC236}">
                <a16:creationId xmlns:a16="http://schemas.microsoft.com/office/drawing/2014/main" id="{A5CD1593-1565-4CBA-ABD8-BD0A4F79D040}"/>
              </a:ext>
            </a:extLst>
          </p:cNvPr>
          <p:cNvSpPr>
            <a:spLocks noChangeArrowheads="1"/>
          </p:cNvSpPr>
          <p:nvPr/>
        </p:nvSpPr>
        <p:spPr bwMode="auto">
          <a:xfrm>
            <a:off x="4953000" y="3652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8C7E0D1F-3540-4CA1-934B-2C5B3C16F612}"/>
              </a:ext>
            </a:extLst>
          </p:cNvPr>
          <p:cNvSpPr txBox="1"/>
          <p:nvPr/>
        </p:nvSpPr>
        <p:spPr>
          <a:xfrm>
            <a:off x="879106" y="6539713"/>
            <a:ext cx="4572000" cy="307777"/>
          </a:xfrm>
          <a:prstGeom prst="rect">
            <a:avLst/>
          </a:prstGeom>
          <a:noFill/>
        </p:spPr>
        <p:txBody>
          <a:bodyPr wrap="square" rtlCol="0">
            <a:spAutoFit/>
          </a:bodyPr>
          <a:lstStyle/>
          <a:p>
            <a:pPr algn="ctr"/>
            <a:r>
              <a:rPr lang="en-US" sz="1400" b="1" spc="100" dirty="0">
                <a:solidFill>
                  <a:schemeClr val="bg1"/>
                </a:solidFill>
                <a:latin typeface="Arial" pitchFamily="34" charset="0"/>
                <a:cs typeface="Arial" pitchFamily="34" charset="0"/>
              </a:rPr>
              <a:t>Testing </a:t>
            </a:r>
            <a:r>
              <a:rPr lang="en-US" sz="1400" b="1" spc="100" dirty="0" err="1">
                <a:solidFill>
                  <a:schemeClr val="bg1"/>
                </a:solidFill>
                <a:latin typeface="Arial" pitchFamily="34" charset="0"/>
                <a:cs typeface="Arial" pitchFamily="34" charset="0"/>
              </a:rPr>
              <a:t>MultiSeqCCoA</a:t>
            </a:r>
            <a:r>
              <a:rPr lang="en-US" sz="1400" b="1" spc="100" dirty="0">
                <a:solidFill>
                  <a:schemeClr val="bg1"/>
                </a:solidFill>
                <a:latin typeface="Arial" pitchFamily="34" charset="0"/>
                <a:cs typeface="Arial" pitchFamily="34" charset="0"/>
              </a:rPr>
              <a:t> on Synthetic Data</a:t>
            </a:r>
          </a:p>
        </p:txBody>
      </p:sp>
      <p:sp>
        <p:nvSpPr>
          <p:cNvPr id="18" name="Title 17">
            <a:extLst>
              <a:ext uri="{FF2B5EF4-FFF2-40B4-BE49-F238E27FC236}">
                <a16:creationId xmlns:a16="http://schemas.microsoft.com/office/drawing/2014/main" id="{FB8EF4FF-D252-4D03-8208-1963E02E46BC}"/>
              </a:ext>
            </a:extLst>
          </p:cNvPr>
          <p:cNvSpPr>
            <a:spLocks noGrp="1"/>
          </p:cNvSpPr>
          <p:nvPr>
            <p:ph type="title"/>
          </p:nvPr>
        </p:nvSpPr>
        <p:spPr/>
        <p:txBody>
          <a:bodyPr/>
          <a:lstStyle/>
          <a:p>
            <a:r>
              <a:rPr lang="en-US" dirty="0">
                <a:latin typeface="Times New Roman" panose="02020603050405020304" pitchFamily="18" charset="0"/>
                <a:ea typeface="DengXian" panose="02010600030101010101" pitchFamily="2" charset="-122"/>
                <a:cs typeface="Times New Roman" panose="02020603050405020304" pitchFamily="18" charset="0"/>
              </a:rPr>
              <a:t>NA-fill Strategy</a:t>
            </a:r>
            <a:endParaRPr lang="en-US" dirty="0"/>
          </a:p>
        </p:txBody>
      </p:sp>
      <p:sp>
        <p:nvSpPr>
          <p:cNvPr id="2" name="Rectangle 1">
            <a:extLst>
              <a:ext uri="{FF2B5EF4-FFF2-40B4-BE49-F238E27FC236}">
                <a16:creationId xmlns:a16="http://schemas.microsoft.com/office/drawing/2014/main" id="{D3C87900-C417-49FF-AC28-FB61BC9ED2DF}"/>
              </a:ext>
            </a:extLst>
          </p:cNvPr>
          <p:cNvSpPr/>
          <p:nvPr/>
        </p:nvSpPr>
        <p:spPr>
          <a:xfrm>
            <a:off x="879106" y="1497691"/>
            <a:ext cx="10398494" cy="1477328"/>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By grouping these airlines into three views, the possibility of “no observations” is significantly reduced, and preserves valuable data, even if some precision is lost around knowing which particular rivals are affected. After grouping, there are 2,885 time points (9.74%) that have no observations (“NA”). We filled the “NAs” with the repetition of the leftmost or rightmost “non-NA” value or the linear interpolation in the interior (</a:t>
            </a:r>
            <a:r>
              <a:rPr lang="en-US" dirty="0" err="1">
                <a:latin typeface="Times New Roman" panose="02020603050405020304" pitchFamily="18" charset="0"/>
                <a:ea typeface="SimSun" panose="02010600030101010101" pitchFamily="2" charset="-122"/>
              </a:rPr>
              <a:t>Zeileis</a:t>
            </a:r>
            <a:r>
              <a:rPr lang="en-US" dirty="0">
                <a:latin typeface="Times New Roman" panose="02020603050405020304" pitchFamily="18" charset="0"/>
                <a:ea typeface="SimSun" panose="02010600030101010101" pitchFamily="2" charset="-122"/>
              </a:rPr>
              <a:t> and </a:t>
            </a:r>
            <a:r>
              <a:rPr lang="en-US" dirty="0" err="1">
                <a:latin typeface="Times New Roman" panose="02020603050405020304" pitchFamily="18" charset="0"/>
                <a:ea typeface="SimSun" panose="02010600030101010101" pitchFamily="2" charset="-122"/>
              </a:rPr>
              <a:t>Grothendieck</a:t>
            </a:r>
            <a:r>
              <a:rPr lang="en-US" dirty="0">
                <a:latin typeface="Times New Roman" panose="02020603050405020304" pitchFamily="18" charset="0"/>
                <a:ea typeface="SimSun" panose="02010600030101010101" pitchFamily="2" charset="-122"/>
              </a:rPr>
              <a:t> 2005). </a:t>
            </a:r>
            <a:endParaRPr lang="en-US" dirty="0"/>
          </a:p>
        </p:txBody>
      </p:sp>
      <p:graphicFrame>
        <p:nvGraphicFramePr>
          <p:cNvPr id="6" name="Object 5">
            <a:extLst>
              <a:ext uri="{FF2B5EF4-FFF2-40B4-BE49-F238E27FC236}">
                <a16:creationId xmlns:a16="http://schemas.microsoft.com/office/drawing/2014/main" id="{B2C1C790-33FE-4B44-BC28-EB390BB00F64}"/>
              </a:ext>
            </a:extLst>
          </p:cNvPr>
          <p:cNvGraphicFramePr>
            <a:graphicFrameLocks noChangeAspect="1"/>
          </p:cNvGraphicFramePr>
          <p:nvPr>
            <p:extLst>
              <p:ext uri="{D42A27DB-BD31-4B8C-83A1-F6EECF244321}">
                <p14:modId xmlns:p14="http://schemas.microsoft.com/office/powerpoint/2010/main" val="16717574"/>
              </p:ext>
            </p:extLst>
          </p:nvPr>
        </p:nvGraphicFramePr>
        <p:xfrm>
          <a:off x="1371600" y="3215119"/>
          <a:ext cx="8610600" cy="2556488"/>
        </p:xfrm>
        <a:graphic>
          <a:graphicData uri="http://schemas.openxmlformats.org/presentationml/2006/ole">
            <mc:AlternateContent xmlns:mc="http://schemas.openxmlformats.org/markup-compatibility/2006">
              <mc:Choice xmlns:v="urn:schemas-microsoft-com:vml" Requires="v">
                <p:oleObj spid="_x0000_s7170" name="Document" r:id="rId4" imgW="5940848" imgH="1764366" progId="Word.Document.12">
                  <p:embed/>
                </p:oleObj>
              </mc:Choice>
              <mc:Fallback>
                <p:oleObj name="Document" r:id="rId4" imgW="5940848" imgH="1764366" progId="Word.Document.12">
                  <p:embed/>
                  <p:pic>
                    <p:nvPicPr>
                      <p:cNvPr id="6" name="Object 5">
                        <a:extLst>
                          <a:ext uri="{FF2B5EF4-FFF2-40B4-BE49-F238E27FC236}">
                            <a16:creationId xmlns:a16="http://schemas.microsoft.com/office/drawing/2014/main" id="{B2C1C790-33FE-4B44-BC28-EB390BB00F64}"/>
                          </a:ext>
                        </a:extLst>
                      </p:cNvPr>
                      <p:cNvPicPr/>
                      <p:nvPr/>
                    </p:nvPicPr>
                    <p:blipFill>
                      <a:blip r:embed="rId5"/>
                      <a:stretch>
                        <a:fillRect/>
                      </a:stretch>
                    </p:blipFill>
                    <p:spPr>
                      <a:xfrm>
                        <a:off x="1371600" y="3215119"/>
                        <a:ext cx="8610600" cy="2556488"/>
                      </a:xfrm>
                      <a:prstGeom prst="rect">
                        <a:avLst/>
                      </a:prstGeom>
                    </p:spPr>
                  </p:pic>
                </p:oleObj>
              </mc:Fallback>
            </mc:AlternateContent>
          </a:graphicData>
        </a:graphic>
      </p:graphicFrame>
    </p:spTree>
    <p:extLst>
      <p:ext uri="{BB962C8B-B14F-4D97-AF65-F5344CB8AC3E}">
        <p14:creationId xmlns:p14="http://schemas.microsoft.com/office/powerpoint/2010/main" val="78231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4</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307777"/>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Motivation</a:t>
            </a:r>
            <a:endParaRPr lang="en-US" sz="1400" b="1" spc="100" dirty="0">
              <a:solidFill>
                <a:schemeClr val="bg1"/>
              </a:solidFill>
              <a:latin typeface="Arial" pitchFamily="34" charset="0"/>
              <a:cs typeface="Arial" pitchFamily="34" charset="0"/>
            </a:endParaRPr>
          </a:p>
        </p:txBody>
      </p:sp>
      <p:sp>
        <p:nvSpPr>
          <p:cNvPr id="8" name="Rectangle 7"/>
          <p:cNvSpPr/>
          <p:nvPr/>
        </p:nvSpPr>
        <p:spPr>
          <a:xfrm>
            <a:off x="782444" y="435264"/>
            <a:ext cx="10439400" cy="1754326"/>
          </a:xfrm>
          <a:prstGeom prst="rect">
            <a:avLst/>
          </a:prstGeom>
        </p:spPr>
        <p:txBody>
          <a:bodyPr wrap="square">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Literature - </a:t>
            </a:r>
            <a:r>
              <a:rPr lang="en-US" sz="2400" b="1" dirty="0">
                <a:solidFill>
                  <a:srgbClr val="FF000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anonical </a:t>
            </a:r>
            <a:r>
              <a:rPr lang="en-US" sz="2400" b="1" dirty="0">
                <a:solidFill>
                  <a:srgbClr val="FF000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orrelation </a:t>
            </a:r>
            <a:r>
              <a:rPr lang="en-US" sz="2400" b="1" dirty="0">
                <a:solidFill>
                  <a:srgbClr val="FF0000"/>
                </a:solidFill>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nalysis (CCA)</a:t>
            </a:r>
          </a:p>
          <a:p>
            <a:endParaRPr lang="en-US" altLang="zh-CN" sz="2400" b="1" dirty="0">
              <a:latin typeface="Times New Roman" panose="02020603050405020304" pitchFamily="18" charset="0"/>
              <a:cs typeface="Times New Roman" panose="02020603050405020304" pitchFamily="18" charset="0"/>
            </a:endParaRPr>
          </a:p>
          <a:p>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F3FD5F-CAED-4DDB-A58D-83C405D483B7}"/>
              </a:ext>
            </a:extLst>
          </p:cNvPr>
          <p:cNvPicPr>
            <a:picLocks noChangeAspect="1"/>
          </p:cNvPicPr>
          <p:nvPr/>
        </p:nvPicPr>
        <p:blipFill>
          <a:blip r:embed="rId3"/>
          <a:stretch>
            <a:fillRect/>
          </a:stretch>
        </p:blipFill>
        <p:spPr>
          <a:xfrm>
            <a:off x="2819400" y="1828800"/>
            <a:ext cx="5610225" cy="2433750"/>
          </a:xfrm>
          <a:prstGeom prst="rect">
            <a:avLst/>
          </a:prstGeom>
        </p:spPr>
      </p:pic>
      <p:sp>
        <p:nvSpPr>
          <p:cNvPr id="2" name="Rectangle 1">
            <a:extLst>
              <a:ext uri="{FF2B5EF4-FFF2-40B4-BE49-F238E27FC236}">
                <a16:creationId xmlns:a16="http://schemas.microsoft.com/office/drawing/2014/main" id="{79288478-3E9C-443B-B574-9197877AC0F7}"/>
              </a:ext>
            </a:extLst>
          </p:cNvPr>
          <p:cNvSpPr/>
          <p:nvPr/>
        </p:nvSpPr>
        <p:spPr>
          <a:xfrm>
            <a:off x="780840" y="4391411"/>
            <a:ext cx="10820400" cy="2031325"/>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Canonical correlation analysis (CCA) seeks to identify and quantify the associations between two sets of variables, by focusing on the correlation between linear combinations of the variables in the sets. (</a:t>
            </a:r>
            <a:r>
              <a:rPr lang="en-US" dirty="0" err="1">
                <a:latin typeface="Times New Roman" panose="02020603050405020304" pitchFamily="18" charset="0"/>
                <a:cs typeface="Times New Roman" panose="02020603050405020304" pitchFamily="18" charset="0"/>
              </a:rPr>
              <a:t>Hotelling</a:t>
            </a:r>
            <a:r>
              <a:rPr lang="en-US" dirty="0">
                <a:latin typeface="Times New Roman" panose="02020603050405020304" pitchFamily="18" charset="0"/>
                <a:cs typeface="Times New Roman" panose="02020603050405020304" pitchFamily="18" charset="0"/>
              </a:rPr>
              <a:t> 1936)</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 is a set of paired linear combinations of variables, respectively from the first and second sets. Each pair is called a pair of canonical variables.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74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5</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685800" y="6547637"/>
            <a:ext cx="4572000" cy="523220"/>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Formulation of CCA</a:t>
            </a:r>
          </a:p>
          <a:p>
            <a:pPr algn="ctr"/>
            <a:endParaRPr lang="en-US" sz="1400" b="1" spc="100" dirty="0">
              <a:solidFill>
                <a:schemeClr val="bg1"/>
              </a:solidFill>
              <a:latin typeface="Arial" pitchFamily="34" charset="0"/>
              <a:cs typeface="Arial" pitchFamily="34" charset="0"/>
            </a:endParaRPr>
          </a:p>
        </p:txBody>
      </p:sp>
      <p:sp>
        <p:nvSpPr>
          <p:cNvPr id="8" name="Rectangle 7"/>
          <p:cNvSpPr/>
          <p:nvPr/>
        </p:nvSpPr>
        <p:spPr>
          <a:xfrm>
            <a:off x="838200" y="609600"/>
            <a:ext cx="10439400" cy="1077218"/>
          </a:xfrm>
          <a:prstGeom prst="rect">
            <a:avLst/>
          </a:prstGeom>
        </p:spPr>
        <p:txBody>
          <a:bodyPr wrap="square">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One Direction</a:t>
            </a:r>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9288478-3E9C-443B-B574-9197877AC0F7}"/>
                  </a:ext>
                </a:extLst>
              </p:cNvPr>
              <p:cNvSpPr/>
              <p:nvPr/>
            </p:nvSpPr>
            <p:spPr>
              <a:xfrm>
                <a:off x="838200" y="3814420"/>
                <a:ext cx="10820400"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where </a:t>
                </a:r>
                <a14:m>
                  <m:oMath xmlns:m="http://schemas.openxmlformats.org/officeDocument/2006/math">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SimSun" panose="02010600030101010101" pitchFamily="2" charset="-122"/>
                            <a:cs typeface="Times New Roman" panose="02020603050405020304" pitchFamily="18" charset="0"/>
                          </a:rPr>
                          <m:t>∙ </m:t>
                        </m:r>
                      </m:e>
                    </m:d>
                  </m:oMath>
                </a14:m>
                <a:r>
                  <a:rPr lang="en-US" dirty="0">
                    <a:latin typeface="Times New Roman" panose="02020603050405020304" pitchFamily="18" charset="0"/>
                    <a:ea typeface="SimSun" panose="02010600030101010101" pitchFamily="2" charset="-122"/>
                  </a:rPr>
                  <a:t> is the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𝓁</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dirty="0">
                    <a:latin typeface="Times New Roman" panose="02020603050405020304" pitchFamily="18" charset="0"/>
                    <a:ea typeface="SimSun" panose="02010600030101010101" pitchFamily="2" charset="-122"/>
                  </a:rPr>
                  <a:t> norm</a:t>
                </a:r>
              </a:p>
              <a:p>
                <a:r>
                  <a:rPr lang="en-US" dirty="0">
                    <a:latin typeface="Times New Roman" panose="02020603050405020304" pitchFamily="18" charset="0"/>
                    <a:ea typeface="SimSun" panose="02010600030101010101" pitchFamily="2" charset="-122"/>
                  </a:rPr>
                  <a:t> </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𝐰</m:t>
                        </m:r>
                      </m:e>
                      <m:sub>
                        <m:r>
                          <a:rPr lang="en-US">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dirty="0">
                    <a:latin typeface="Times New Roman" panose="02020603050405020304" pitchFamily="18" charset="0"/>
                    <a:ea typeface="SimSun" panose="02010600030101010101" pitchFamily="2" charset="-122"/>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𝐰</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dirty="0">
                    <a:latin typeface="Times New Roman" panose="02020603050405020304" pitchFamily="18" charset="0"/>
                    <a:ea typeface="SimSun" panose="02010600030101010101" pitchFamily="2" charset="-122"/>
                  </a:rPr>
                  <a:t> are vectors that only contains information from one direction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𝐾</m:t>
                    </m:r>
                    <m:r>
                      <a:rPr lang="en-US">
                        <a:latin typeface="Cambria Math" panose="02040503050406030204" pitchFamily="18" charset="0"/>
                        <a:ea typeface="SimSun" panose="02010600030101010101" pitchFamily="2" charset="-122"/>
                        <a:cs typeface="Times New Roman" panose="02020603050405020304" pitchFamily="18" charset="0"/>
                      </a:rPr>
                      <m:t>=1</m:t>
                    </m:r>
                  </m:oMath>
                </a14:m>
                <a:r>
                  <a:rPr lang="en-US" dirty="0">
                    <a:latin typeface="Times New Roman" panose="02020603050405020304" pitchFamily="18" charset="0"/>
                    <a:ea typeface="SimSun" panose="02010600030101010101" pitchFamily="2" charset="-122"/>
                  </a:rPr>
                  <a:t>, denote the number of directions as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𝐾</m:t>
                    </m:r>
                  </m:oMath>
                </a14:m>
                <a:r>
                  <a:rPr lang="en-US" dirty="0">
                    <a:latin typeface="Times New Roman" panose="02020603050405020304" pitchFamily="18" charset="0"/>
                    <a:ea typeface="SimSun" panose="02010600030101010101" pitchFamily="2" charset="-122"/>
                  </a:rPr>
                  <a:t>). </a:t>
                </a:r>
                <a:endParaRPr lang="en-US"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79288478-3E9C-443B-B574-9197877AC0F7}"/>
                  </a:ext>
                </a:extLst>
              </p:cNvPr>
              <p:cNvSpPr>
                <a:spLocks noRot="1" noChangeAspect="1" noMove="1" noResize="1" noEditPoints="1" noAdjustHandles="1" noChangeArrowheads="1" noChangeShapeType="1" noTextEdit="1"/>
              </p:cNvSpPr>
              <p:nvPr/>
            </p:nvSpPr>
            <p:spPr>
              <a:xfrm>
                <a:off x="838200" y="3814420"/>
                <a:ext cx="10820400" cy="1200329"/>
              </a:xfrm>
              <a:prstGeom prst="rect">
                <a:avLst/>
              </a:prstGeom>
              <a:blipFill>
                <a:blip r:embed="rId3"/>
                <a:stretch>
                  <a:fillRect l="-394" t="-30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0EC77D3-CAF0-4F99-B045-355F584E954D}"/>
                  </a:ext>
                </a:extLst>
              </p:cNvPr>
              <p:cNvSpPr/>
              <p:nvPr/>
            </p:nvSpPr>
            <p:spPr>
              <a:xfrm>
                <a:off x="-381000" y="2560884"/>
                <a:ext cx="6096000" cy="965392"/>
              </a:xfrm>
              <a:prstGeom prst="rect">
                <a:avLst/>
              </a:prstGeom>
            </p:spPr>
            <p:txBody>
              <a:bodyPr>
                <a:spAutoFit/>
              </a:bodyPr>
              <a:lstStyle/>
              <a:p>
                <a:pPr indent="285750">
                  <a:lnSpc>
                    <a:spcPct val="200000"/>
                  </a:lnSpc>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SimSun" panose="02010600030101010101" pitchFamily="2" charset="-122"/>
                          <a:cs typeface="Times New Roman" panose="02020603050405020304" pitchFamily="18" charset="0"/>
                        </a:rPr>
                        <m:t>maximize</m:t>
                      </m:r>
                      <m:r>
                        <a:rPr lang="en-US">
                          <a:latin typeface="Cambria Math" panose="02040503050406030204" pitchFamily="18" charset="0"/>
                          <a:ea typeface="SimSun" panose="02010600030101010101" pitchFamily="2" charset="-122"/>
                          <a:cs typeface="Times New Roman" panose="02020603050405020304" pitchFamily="18" charset="0"/>
                        </a:rPr>
                        <m:t>   </m:t>
                      </m:r>
                      <m:sSup>
                        <m:sSupPr>
                          <m:ctrlPr>
                            <a:rPr lang="en-US" i="1">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i="1">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b="1" i="1">
                                      <a:latin typeface="Cambria Math" panose="02040503050406030204" pitchFamily="18" charset="0"/>
                                      <a:ea typeface="SimSun" panose="02010600030101010101" pitchFamily="2" charset="-122"/>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b="1" i="1">
                                      <a:latin typeface="Cambria Math" panose="02040503050406030204" pitchFamily="18" charset="0"/>
                                      <a:ea typeface="SimSun" panose="02010600030101010101" pitchFamily="2" charset="-122"/>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𝐰</m:t>
                                  </m:r>
                                </m:e>
                                <m:sub>
                                  <m:r>
                                    <a:rPr lang="en-US">
                                      <a:latin typeface="Cambria Math" panose="02040503050406030204" pitchFamily="18" charset="0"/>
                                      <a:ea typeface="SimSun" panose="02010600030101010101" pitchFamily="2" charset="-122"/>
                                      <a:cs typeface="Times New Roman" panose="02020603050405020304" pitchFamily="18" charset="0"/>
                                    </a:rPr>
                                    <m:t>1</m:t>
                                  </m:r>
                                </m:sub>
                              </m:sSub>
                            </m:e>
                          </m:d>
                        </m:e>
                        <m:sup>
                          <m:r>
                            <a:rPr lang="en-US" i="1">
                              <a:latin typeface="Cambria Math" panose="02040503050406030204" pitchFamily="18" charset="0"/>
                              <a:ea typeface="SimSun" panose="02010600030101010101" pitchFamily="2" charset="-122"/>
                              <a:cs typeface="Times New Roman" panose="02020603050405020304" pitchFamily="18" charset="0"/>
                            </a:rPr>
                            <m:t>′</m:t>
                          </m:r>
                        </m:sup>
                      </m:sSup>
                      <m:sSub>
                        <m:sSubPr>
                          <m:ctrlPr>
                            <a:rPr lang="en-US" b="1" i="1">
                              <a:latin typeface="Cambria Math" panose="02040503050406030204" pitchFamily="18" charset="0"/>
                              <a:ea typeface="SimSun" panose="02010600030101010101" pitchFamily="2" charset="-122"/>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b="1" i="1">
                              <a:latin typeface="Cambria Math" panose="02040503050406030204" pitchFamily="18" charset="0"/>
                              <a:ea typeface="SimSun" panose="02010600030101010101" pitchFamily="2" charset="-122"/>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𝐰</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oMath>
                  </m:oMathPara>
                </a14:m>
                <a:endParaRPr lang="en-US" dirty="0">
                  <a:latin typeface="Calibri" panose="020F0502020204030204" pitchFamily="34" charset="0"/>
                  <a:ea typeface="SimSu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SimSun" panose="02010600030101010101" pitchFamily="2" charset="-122"/>
                          <a:cs typeface="Times New Roman" panose="02020603050405020304" pitchFamily="18" charset="0"/>
                        </a:rPr>
                        <m:t>subject</m:t>
                      </m:r>
                      <m:r>
                        <a:rPr lang="en-US">
                          <a:latin typeface="Cambria Math" panose="02040503050406030204" pitchFamily="18" charset="0"/>
                          <a:ea typeface="SimSun" panose="02010600030101010101" pitchFamily="2" charset="-122"/>
                          <a:cs typeface="Times New Roman" panose="02020603050405020304" pitchFamily="18" charset="0"/>
                        </a:rPr>
                        <m:t> </m:t>
                      </m:r>
                      <m:r>
                        <m:rPr>
                          <m:sty m:val="p"/>
                        </m:rPr>
                        <a:rPr lang="en-US">
                          <a:latin typeface="Cambria Math" panose="02040503050406030204" pitchFamily="18" charset="0"/>
                          <a:ea typeface="SimSun" panose="02010600030101010101" pitchFamily="2" charset="-122"/>
                          <a:cs typeface="Times New Roman" panose="02020603050405020304" pitchFamily="18" charset="0"/>
                        </a:rPr>
                        <m:t>to</m:t>
                      </m:r>
                      <m:r>
                        <a:rPr lang="en-US">
                          <a:latin typeface="Cambria Math" panose="02040503050406030204" pitchFamily="18" charset="0"/>
                          <a:ea typeface="SimSun" panose="02010600030101010101" pitchFamily="2" charset="-122"/>
                          <a:cs typeface="Times New Roman" panose="02020603050405020304" pitchFamily="18" charset="0"/>
                        </a:rPr>
                        <m:t> </m:t>
                      </m:r>
                      <m:d>
                        <m:dPr>
                          <m:begChr m:val="‖"/>
                          <m:endChr m:val="‖"/>
                          <m:ctrlPr>
                            <a:rPr lang="en-US" i="1">
                              <a:effectLst/>
                              <a:latin typeface="Cambria Math" panose="02040503050406030204" pitchFamily="18" charset="0"/>
                              <a:cs typeface="Times New Roman" panose="02020603050405020304" pitchFamily="18" charset="0"/>
                            </a:rPr>
                          </m:ctrlPr>
                        </m:dPr>
                        <m:e>
                          <m:sSub>
                            <m:sSubPr>
                              <m:ctrlPr>
                                <a:rPr lang="en-US" b="1" i="1">
                                  <a:effectLst/>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Sub>
                          <m:sSub>
                            <m:sSubPr>
                              <m:ctrlPr>
                                <a:rPr lang="en-US" b="1" i="1">
                                  <a:effectLst/>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𝐰</m:t>
                              </m:r>
                            </m:e>
                            <m:sub>
                              <m:r>
                                <a:rPr lang="en-US" i="1">
                                  <a:latin typeface="Cambria Math" panose="02040503050406030204" pitchFamily="18" charset="0"/>
                                  <a:ea typeface="SimSun" panose="02010600030101010101" pitchFamily="2" charset="-122"/>
                                  <a:cs typeface="Times New Roman" panose="02020603050405020304" pitchFamily="18" charset="0"/>
                                </a:rPr>
                                <m:t>𝑗</m:t>
                              </m:r>
                            </m:sub>
                          </m:sSub>
                        </m:e>
                      </m:d>
                      <m:r>
                        <a:rPr lang="en-US" i="1">
                          <a:latin typeface="Cambria Math" panose="02040503050406030204" pitchFamily="18" charset="0"/>
                          <a:ea typeface="SimSun" panose="02010600030101010101" pitchFamily="2" charset="-122"/>
                          <a:cs typeface="Times New Roman" panose="02020603050405020304" pitchFamily="18" charset="0"/>
                        </a:rPr>
                        <m:t>=1, </m:t>
                      </m:r>
                      <m:r>
                        <m:rPr>
                          <m:sty m:val="p"/>
                        </m:rPr>
                        <a:rPr lang="en-US">
                          <a:latin typeface="Cambria Math" panose="02040503050406030204" pitchFamily="18" charset="0"/>
                          <a:ea typeface="SimSun" panose="02010600030101010101" pitchFamily="2" charset="-122"/>
                          <a:cs typeface="Times New Roman" panose="02020603050405020304" pitchFamily="18" charset="0"/>
                        </a:rPr>
                        <m:t>for</m:t>
                      </m:r>
                      <m:r>
                        <a:rPr lang="en-US" i="1">
                          <a:latin typeface="Cambria Math" panose="02040503050406030204" pitchFamily="18" charset="0"/>
                          <a:ea typeface="SimSun" panose="02010600030101010101" pitchFamily="2" charset="-122"/>
                          <a:cs typeface="Times New Roman" panose="02020603050405020304" pitchFamily="18" charset="0"/>
                        </a:rPr>
                        <m:t> </m:t>
                      </m:r>
                      <m:r>
                        <a:rPr lang="en-US" i="1">
                          <a:latin typeface="Cambria Math" panose="02040503050406030204" pitchFamily="18" charset="0"/>
                          <a:ea typeface="SimSun" panose="02010600030101010101" pitchFamily="2" charset="-122"/>
                          <a:cs typeface="Times New Roman" panose="02020603050405020304" pitchFamily="18" charset="0"/>
                        </a:rPr>
                        <m:t>𝑗</m:t>
                      </m:r>
                      <m:r>
                        <a:rPr lang="en-US" i="1">
                          <a:latin typeface="Cambria Math" panose="02040503050406030204" pitchFamily="18" charset="0"/>
                          <a:ea typeface="SimSun" panose="02010600030101010101" pitchFamily="2" charset="-122"/>
                          <a:cs typeface="Times New Roman" panose="02020603050405020304" pitchFamily="18" charset="0"/>
                        </a:rPr>
                        <m:t>=1,2</m:t>
                      </m:r>
                    </m:oMath>
                  </m:oMathPara>
                </a14:m>
                <a:endParaRPr lang="en-US" dirty="0"/>
              </a:p>
            </p:txBody>
          </p:sp>
        </mc:Choice>
        <mc:Fallback xmlns="">
          <p:sp>
            <p:nvSpPr>
              <p:cNvPr id="7" name="Rectangle 6">
                <a:extLst>
                  <a:ext uri="{FF2B5EF4-FFF2-40B4-BE49-F238E27FC236}">
                    <a16:creationId xmlns:a16="http://schemas.microsoft.com/office/drawing/2014/main" id="{90EC77D3-CAF0-4F99-B045-355F584E954D}"/>
                  </a:ext>
                </a:extLst>
              </p:cNvPr>
              <p:cNvSpPr>
                <a:spLocks noRot="1" noChangeAspect="1" noMove="1" noResize="1" noEditPoints="1" noAdjustHandles="1" noChangeArrowheads="1" noChangeShapeType="1" noTextEdit="1"/>
              </p:cNvSpPr>
              <p:nvPr/>
            </p:nvSpPr>
            <p:spPr>
              <a:xfrm>
                <a:off x="-381000" y="2560884"/>
                <a:ext cx="6096000" cy="965392"/>
              </a:xfrm>
              <a:prstGeom prst="rect">
                <a:avLst/>
              </a:prstGeom>
              <a:blipFill>
                <a:blip r:embed="rId4"/>
                <a:stretch>
                  <a:fillRect b="-316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3974ECB-C396-436D-AB3A-9CF45264B260}"/>
              </a:ext>
            </a:extLst>
          </p:cNvPr>
          <p:cNvSpPr txBox="1"/>
          <p:nvPr/>
        </p:nvSpPr>
        <p:spPr>
          <a:xfrm>
            <a:off x="838200" y="1637401"/>
            <a:ext cx="426720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Basic Concepts: </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Direction</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View</a:t>
            </a:r>
          </a:p>
        </p:txBody>
      </p:sp>
    </p:spTree>
    <p:extLst>
      <p:ext uri="{BB962C8B-B14F-4D97-AF65-F5344CB8AC3E}">
        <p14:creationId xmlns:p14="http://schemas.microsoft.com/office/powerpoint/2010/main" val="367381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6</a:t>
            </a:fld>
            <a:endParaRPr lang="en-US"/>
          </a:p>
        </p:txBody>
      </p:sp>
      <p:sp>
        <p:nvSpPr>
          <p:cNvPr id="8" name="Rectangle 7"/>
          <p:cNvSpPr/>
          <p:nvPr/>
        </p:nvSpPr>
        <p:spPr>
          <a:xfrm>
            <a:off x="838200" y="609600"/>
            <a:ext cx="10439400" cy="1384995"/>
          </a:xfrm>
          <a:prstGeom prst="rect">
            <a:avLst/>
          </a:prstGeom>
        </p:spPr>
        <p:txBody>
          <a:bodyPr wrap="square">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Multiple Directions</a:t>
            </a:r>
            <a:endParaRPr lang="en-US" sz="2000" u="sng" dirty="0">
              <a:latin typeface="Times New Roman" panose="02020603050405020304" pitchFamily="18" charset="0"/>
              <a:cs typeface="Times New Roman" panose="02020603050405020304" pitchFamily="18" charset="0"/>
            </a:endParaRPr>
          </a:p>
          <a:p>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9288478-3E9C-443B-B574-9197877AC0F7}"/>
                  </a:ext>
                </a:extLst>
              </p:cNvPr>
              <p:cNvSpPr/>
              <p:nvPr/>
            </p:nvSpPr>
            <p:spPr>
              <a:xfrm>
                <a:off x="838200" y="1803380"/>
                <a:ext cx="10820400" cy="1200329"/>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If we are interested in ﬁnding multiple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𝐾</m:t>
                    </m:r>
                    <m:r>
                      <a:rPr lang="en-US" i="1">
                        <a:latin typeface="Cambria Math" panose="02040503050406030204" pitchFamily="18" charset="0"/>
                        <a:ea typeface="SimSun" panose="02010600030101010101" pitchFamily="2" charset="-122"/>
                        <a:cs typeface="Times New Roman" panose="02020603050405020304" pitchFamily="18" charset="0"/>
                      </a:rPr>
                      <m:t>&gt;1</m:t>
                    </m:r>
                  </m:oMath>
                </a14:m>
                <a:r>
                  <a:rPr lang="en-US" dirty="0">
                    <a:latin typeface="Times New Roman" panose="02020603050405020304" pitchFamily="18" charset="0"/>
                    <a:ea typeface="SimSun" panose="02010600030101010101" pitchFamily="2" charset="-122"/>
                  </a:rPr>
                  <a:t>) directions, we jointly search for loading matrices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1</m:t>
                        </m:r>
                      </m:sub>
                    </m:sSub>
                    <m:r>
                      <a:rPr lang="en-US" i="1">
                        <a:latin typeface="Cambria Math" panose="02040503050406030204" pitchFamily="18" charset="0"/>
                        <a:ea typeface="SimSun" panose="02010600030101010101" pitchFamily="2" charset="-122"/>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ℝ</m:t>
                        </m:r>
                      </m:e>
                      <m: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𝑝</m:t>
                            </m:r>
                          </m:e>
                          <m:sub>
                            <m:r>
                              <a:rPr lang="en-US" i="1">
                                <a:latin typeface="Cambria Math" panose="02040503050406030204" pitchFamily="18" charset="0"/>
                                <a:ea typeface="SimSun" panose="02010600030101010101" pitchFamily="2" charset="-122"/>
                                <a:cs typeface="Times New Roman" panose="02020603050405020304" pitchFamily="18" charset="0"/>
                              </a:rPr>
                              <m:t>1</m:t>
                            </m:r>
                          </m:sub>
                        </m:sSub>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𝐾</m:t>
                        </m:r>
                      </m:sup>
                    </m:sSup>
                  </m:oMath>
                </a14:m>
                <a:r>
                  <a:rPr lang="en-US" dirty="0">
                    <a:latin typeface="Times New Roman" panose="02020603050405020304" pitchFamily="18" charset="0"/>
                    <a:ea typeface="SimSun" panose="02010600030101010101" pitchFamily="2" charset="-122"/>
                  </a:rPr>
                  <a:t> 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r>
                      <a:rPr lang="en-US" i="1">
                        <a:latin typeface="Cambria Math" panose="02040503050406030204" pitchFamily="18" charset="0"/>
                        <a:ea typeface="SimSun" panose="02010600030101010101" pitchFamily="2" charset="-122"/>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SimSun" panose="02010600030101010101" pitchFamily="2" charset="-122"/>
                            <a:cs typeface="Times New Roman" panose="02020603050405020304" pitchFamily="18" charset="0"/>
                          </a:rPr>
                          <m:t>ℝ</m:t>
                        </m:r>
                      </m:e>
                      <m:sup>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SimSun" panose="02010600030101010101" pitchFamily="2" charset="-122"/>
                                <a:cs typeface="Times New Roman" panose="02020603050405020304" pitchFamily="18" charset="0"/>
                              </a:rPr>
                              <m:t>𝑝</m:t>
                            </m:r>
                          </m:e>
                          <m:sub>
                            <m:r>
                              <a:rPr lang="en-US" i="1">
                                <a:latin typeface="Cambria Math" panose="02040503050406030204" pitchFamily="18" charset="0"/>
                                <a:ea typeface="SimSun" panose="02010600030101010101" pitchFamily="2" charset="-122"/>
                                <a:cs typeface="Times New Roman" panose="02020603050405020304" pitchFamily="18" charset="0"/>
                              </a:rPr>
                              <m:t>2</m:t>
                            </m:r>
                          </m:sub>
                        </m:sSub>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𝐾</m:t>
                        </m:r>
                      </m:sup>
                    </m:sSup>
                  </m:oMath>
                </a14:m>
                <a:r>
                  <a:rPr lang="en-US" dirty="0">
                    <a:latin typeface="Times New Roman" panose="02020603050405020304" pitchFamily="18" charset="0"/>
                    <a:ea typeface="SimSun" panose="02010600030101010101" pitchFamily="2" charset="-122"/>
                  </a:rPr>
                  <a:t> such that the correlation between the corresponding columns in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1</m:t>
                        </m:r>
                      </m:sub>
                    </m:sSub>
                    <m:r>
                      <a:rPr lang="en-US">
                        <a:latin typeface="Cambria Math" panose="02040503050406030204" pitchFamily="18" charset="0"/>
                        <a:ea typeface="SimSun" panose="02010600030101010101" pitchFamily="2" charset="-122"/>
                        <a:cs typeface="Times New Roman" panose="02020603050405020304" pitchFamily="18" charset="0"/>
                      </a:rPr>
                      <m:t> </m:t>
                    </m:r>
                  </m:oMath>
                </a14:m>
                <a:r>
                  <a:rPr lang="en-US" dirty="0">
                    <a:latin typeface="Times New Roman" panose="02020603050405020304" pitchFamily="18" charset="0"/>
                    <a:ea typeface="SimSun" panose="02010600030101010101" pitchFamily="2" charset="-122"/>
                  </a:rPr>
                  <a:t>and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𝐗</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SimSun" panose="02010600030101010101" pitchFamily="2" charset="-122"/>
                            <a:cs typeface="Times New Roman" panose="02020603050405020304" pitchFamily="18" charset="0"/>
                          </a:rPr>
                          <m:t>𝐖</m:t>
                        </m:r>
                      </m:e>
                      <m:sub>
                        <m:r>
                          <a:rPr lang="en-US">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dirty="0">
                    <a:latin typeface="Times New Roman" panose="02020603050405020304" pitchFamily="18" charset="0"/>
                    <a:ea typeface="SimSun" panose="02010600030101010101" pitchFamily="2" charset="-122"/>
                  </a:rPr>
                  <a:t> are maximized. One of the many equivalent formulations (Foster et al. 2008; Witten et al. 2009; Lu and Foster 2014) is: </a:t>
                </a:r>
                <a:endParaRPr lang="en-US"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79288478-3E9C-443B-B574-9197877AC0F7}"/>
                  </a:ext>
                </a:extLst>
              </p:cNvPr>
              <p:cNvSpPr>
                <a:spLocks noRot="1" noChangeAspect="1" noMove="1" noResize="1" noEditPoints="1" noAdjustHandles="1" noChangeArrowheads="1" noChangeShapeType="1" noTextEdit="1"/>
              </p:cNvSpPr>
              <p:nvPr/>
            </p:nvSpPr>
            <p:spPr>
              <a:xfrm>
                <a:off x="838200" y="1803380"/>
                <a:ext cx="10820400" cy="1200329"/>
              </a:xfrm>
              <a:prstGeom prst="rect">
                <a:avLst/>
              </a:prstGeom>
              <a:blipFill>
                <a:blip r:embed="rId3"/>
                <a:stretch>
                  <a:fillRect l="-394" t="-3046" r="-901"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CC1B1D2-05B9-406C-99A9-7330E1F2A5D4}"/>
                  </a:ext>
                </a:extLst>
              </p:cNvPr>
              <p:cNvSpPr/>
              <p:nvPr/>
            </p:nvSpPr>
            <p:spPr>
              <a:xfrm>
                <a:off x="1036813" y="4402769"/>
                <a:ext cx="10423174" cy="374270"/>
              </a:xfrm>
              <a:prstGeom prst="rect">
                <a:avLst/>
              </a:prstGeom>
            </p:spPr>
            <p:txBody>
              <a:bodyPr wrap="none">
                <a:spAutoFit/>
              </a:bodyPr>
              <a:lstStyle/>
              <a:p>
                <a:r>
                  <a:rPr lang="en-US" dirty="0">
                    <a:latin typeface="Times New Roman" panose="02020603050405020304" pitchFamily="18" charset="0"/>
                    <a:ea typeface="DengXian"/>
                    <a:cs typeface="Times New Roman" panose="02020603050405020304" pitchFamily="18" charset="0"/>
                  </a:rPr>
                  <a:t>where </a:t>
                </a:r>
                <a14:m>
                  <m:oMath xmlns:m="http://schemas.openxmlformats.org/officeDocument/2006/math">
                    <m:sSub>
                      <m:sSubPr>
                        <m:ctrlPr>
                          <a:rPr lang="en-US" i="1">
                            <a:effectLst/>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𝐈</m:t>
                        </m:r>
                      </m:e>
                      <m:sub>
                        <m:r>
                          <a:rPr lang="en-US" i="1">
                            <a:latin typeface="Cambria Math" panose="02040503050406030204" pitchFamily="18" charset="0"/>
                            <a:ea typeface="DengXian"/>
                            <a:cs typeface="Times New Roman" panose="02020603050405020304" pitchFamily="18" charset="0"/>
                          </a:rPr>
                          <m:t>𝐾</m:t>
                        </m:r>
                      </m:sub>
                    </m:sSub>
                  </m:oMath>
                </a14:m>
                <a:r>
                  <a:rPr lang="en-US" dirty="0">
                    <a:latin typeface="Times New Roman" panose="02020603050405020304" pitchFamily="18" charset="0"/>
                    <a:ea typeface="DengXian"/>
                    <a:cs typeface="Times New Roman" panose="02020603050405020304" pitchFamily="18" charset="0"/>
                  </a:rPr>
                  <a:t> is a </a:t>
                </a:r>
                <a14:m>
                  <m:oMath xmlns:m="http://schemas.openxmlformats.org/officeDocument/2006/math">
                    <m:r>
                      <a:rPr lang="en-US" i="1">
                        <a:latin typeface="Cambria Math" panose="02040503050406030204" pitchFamily="18" charset="0"/>
                        <a:ea typeface="DengXian"/>
                        <a:cs typeface="Times New Roman" panose="02020603050405020304" pitchFamily="18" charset="0"/>
                      </a:rPr>
                      <m:t>𝐾</m:t>
                    </m:r>
                    <m:r>
                      <a:rPr lang="en-US" i="1">
                        <a:latin typeface="Cambria Math" panose="02040503050406030204" pitchFamily="18" charset="0"/>
                        <a:ea typeface="DengXian"/>
                        <a:cs typeface="Times New Roman" panose="02020603050405020304" pitchFamily="18" charset="0"/>
                      </a:rPr>
                      <m:t>×</m:t>
                    </m:r>
                    <m:r>
                      <a:rPr lang="en-US" i="1">
                        <a:latin typeface="Cambria Math" panose="02040503050406030204" pitchFamily="18" charset="0"/>
                        <a:ea typeface="DengXian"/>
                        <a:cs typeface="Times New Roman" panose="02020603050405020304" pitchFamily="18" charset="0"/>
                      </a:rPr>
                      <m:t>𝐾</m:t>
                    </m:r>
                  </m:oMath>
                </a14:m>
                <a:r>
                  <a:rPr lang="en-US" dirty="0">
                    <a:latin typeface="Times New Roman" panose="02020603050405020304" pitchFamily="18" charset="0"/>
                    <a:ea typeface="DengXian"/>
                    <a:cs typeface="Times New Roman" panose="02020603050405020304" pitchFamily="18" charset="0"/>
                  </a:rPr>
                  <a:t> identity matrix and </a:t>
                </a:r>
                <a14:m>
                  <m:oMath xmlns:m="http://schemas.openxmlformats.org/officeDocument/2006/math">
                    <m:r>
                      <a:rPr lang="en-US" b="1" i="1">
                        <a:latin typeface="Cambria Math" panose="02040503050406030204" pitchFamily="18" charset="0"/>
                        <a:ea typeface="DengXian"/>
                        <a:cs typeface="Times New Roman" panose="02020603050405020304" pitchFamily="18" charset="0"/>
                      </a:rPr>
                      <m:t>𝐓𝐫</m:t>
                    </m:r>
                    <m:r>
                      <a:rPr lang="en-US">
                        <a:latin typeface="Cambria Math" panose="02040503050406030204" pitchFamily="18" charset="0"/>
                        <a:ea typeface="DengXian"/>
                        <a:cs typeface="Times New Roman" panose="02020603050405020304" pitchFamily="18" charset="0"/>
                      </a:rPr>
                      <m:t>( · )</m:t>
                    </m:r>
                  </m:oMath>
                </a14:m>
                <a:r>
                  <a:rPr lang="en-US" dirty="0">
                    <a:latin typeface="Times New Roman" panose="02020603050405020304" pitchFamily="18" charset="0"/>
                    <a:ea typeface="DengXian"/>
                    <a:cs typeface="Times New Roman" panose="02020603050405020304" pitchFamily="18" charset="0"/>
                  </a:rPr>
                  <a:t> is the trace</a:t>
                </a:r>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𝐖</m:t>
                        </m:r>
                      </m:e>
                      <m:sub>
                        <m:r>
                          <a:rPr lang="en-US">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ℝ</m:t>
                        </m:r>
                      </m:e>
                      <m:sup>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𝐾</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𝐖</m:t>
                        </m:r>
                      </m:e>
                      <m:sub>
                        <m:r>
                          <a:rPr lang="en-US">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ℝ</m:t>
                        </m:r>
                      </m:e>
                      <m:sup>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𝐾</m:t>
                        </m:r>
                      </m:sup>
                    </m:sSup>
                  </m:oMath>
                </a14:m>
                <a:r>
                  <a:rPr lang="en-US" dirty="0">
                    <a:latin typeface="Times New Roman" panose="02020603050405020304" pitchFamily="18" charset="0"/>
                    <a:cs typeface="Times New Roman" panose="02020603050405020304" pitchFamily="18" charset="0"/>
                  </a:rPr>
                  <a:t> are loading matrices</a:t>
                </a:r>
              </a:p>
            </p:txBody>
          </p:sp>
        </mc:Choice>
        <mc:Fallback xmlns="">
          <p:sp>
            <p:nvSpPr>
              <p:cNvPr id="7" name="Rectangle 6">
                <a:extLst>
                  <a:ext uri="{FF2B5EF4-FFF2-40B4-BE49-F238E27FC236}">
                    <a16:creationId xmlns:a16="http://schemas.microsoft.com/office/drawing/2014/main" id="{ECC1B1D2-05B9-406C-99A9-7330E1F2A5D4}"/>
                  </a:ext>
                </a:extLst>
              </p:cNvPr>
              <p:cNvSpPr>
                <a:spLocks noRot="1" noChangeAspect="1" noMove="1" noResize="1" noEditPoints="1" noAdjustHandles="1" noChangeArrowheads="1" noChangeShapeType="1" noTextEdit="1"/>
              </p:cNvSpPr>
              <p:nvPr/>
            </p:nvSpPr>
            <p:spPr>
              <a:xfrm>
                <a:off x="1036813" y="4402769"/>
                <a:ext cx="10423174" cy="374270"/>
              </a:xfrm>
              <a:prstGeom prst="rect">
                <a:avLst/>
              </a:prstGeom>
              <a:blipFill>
                <a:blip r:embed="rId4"/>
                <a:stretch>
                  <a:fillRect l="-468" t="-806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BCAEA1B-D349-4EF2-B113-BDA4157B00E0}"/>
                  </a:ext>
                </a:extLst>
              </p:cNvPr>
              <p:cNvSpPr/>
              <p:nvPr/>
            </p:nvSpPr>
            <p:spPr>
              <a:xfrm>
                <a:off x="-1219200" y="3188375"/>
                <a:ext cx="6324600" cy="885820"/>
              </a:xfrm>
              <a:prstGeom prst="rect">
                <a:avLst/>
              </a:prstGeom>
            </p:spPr>
            <p:txBody>
              <a:bodyPr wrap="square">
                <a:spAutoFit/>
              </a:bodyPr>
              <a:lstStyle/>
              <a:p>
                <a:pPr algn="ctr">
                  <a:lnSpc>
                    <a:spcPct val="125000"/>
                  </a:lnSpc>
                </a:pPr>
                <a:r>
                  <a:rPr lang="en-US" dirty="0">
                    <a:ea typeface="DengXian"/>
                    <a:cs typeface="Times New Roman" panose="02020603050405020304" pitchFamily="18" charset="0"/>
                  </a:rPr>
                  <a:t>                                          </a:t>
                </a:r>
                <a14:m>
                  <m:oMath xmlns:m="http://schemas.openxmlformats.org/officeDocument/2006/math">
                    <m:r>
                      <m:rPr>
                        <m:sty m:val="p"/>
                      </m:rPr>
                      <a:rPr lang="en-US" smtClean="0">
                        <a:latin typeface="Cambria Math" panose="02040503050406030204" pitchFamily="18" charset="0"/>
                        <a:ea typeface="DengXian"/>
                        <a:cs typeface="Times New Roman" panose="02020603050405020304" pitchFamily="18" charset="0"/>
                      </a:rPr>
                      <m:t>maximize</m:t>
                    </m:r>
                    <m:r>
                      <a:rPr lang="en-US" smtClean="0">
                        <a:latin typeface="Cambria Math" panose="02040503050406030204" pitchFamily="18" charset="0"/>
                        <a:ea typeface="DengXian"/>
                        <a:cs typeface="Times New Roman" panose="02020603050405020304" pitchFamily="18" charset="0"/>
                      </a:rPr>
                      <m:t>  </m:t>
                    </m:r>
                    <m:r>
                      <a:rPr lang="en-US" b="1" i="1">
                        <a:latin typeface="Cambria Math" panose="02040503050406030204" pitchFamily="18" charset="0"/>
                        <a:ea typeface="DengXian"/>
                        <a:cs typeface="Times New Roman" panose="02020603050405020304" pitchFamily="18" charset="0"/>
                      </a:rPr>
                      <m:t>𝐓𝐫</m:t>
                    </m:r>
                    <m:r>
                      <a:rPr lang="en-US">
                        <a:latin typeface="Cambria Math" panose="02040503050406030204" pitchFamily="18" charset="0"/>
                        <a:ea typeface="DengXian"/>
                        <a:cs typeface="Times New Roman" panose="02020603050405020304" pitchFamily="18" charset="0"/>
                      </a:rPr>
                      <m:t>[</m:t>
                    </m:r>
                    <m:sSup>
                      <m:sSupPr>
                        <m:ctrlPr>
                          <a:rPr lang="en-US" i="1">
                            <a:latin typeface="Cambria Math" panose="02040503050406030204" pitchFamily="18" charset="0"/>
                            <a:ea typeface="DengXian"/>
                            <a:cs typeface="Times New Roman" panose="02020603050405020304" pitchFamily="18" charset="0"/>
                          </a:rPr>
                        </m:ctrlPr>
                      </m:sSupPr>
                      <m:e>
                        <m:d>
                          <m:dPr>
                            <m:ctrlPr>
                              <a:rPr lang="en-US" i="1">
                                <a:latin typeface="Cambria Math" panose="02040503050406030204" pitchFamily="18" charset="0"/>
                                <a:ea typeface="DengXian"/>
                                <a:cs typeface="Times New Roman" panose="02020603050405020304" pitchFamily="18" charset="0"/>
                              </a:rPr>
                            </m:ctrlPr>
                          </m:dPr>
                          <m:e>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𝐗</m:t>
                                </m:r>
                              </m:e>
                              <m:sub>
                                <m:r>
                                  <a:rPr lang="en-US" i="1">
                                    <a:latin typeface="Cambria Math" panose="02040503050406030204" pitchFamily="18" charset="0"/>
                                    <a:ea typeface="DengXian"/>
                                    <a:cs typeface="Times New Roman" panose="02020603050405020304" pitchFamily="18" charset="0"/>
                                  </a:rPr>
                                  <m:t>1</m:t>
                                </m:r>
                              </m:sub>
                            </m:sSub>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𝐖</m:t>
                                </m:r>
                              </m:e>
                              <m:sub>
                                <m:r>
                                  <a:rPr lang="en-US">
                                    <a:latin typeface="Cambria Math" panose="02040503050406030204" pitchFamily="18" charset="0"/>
                                    <a:ea typeface="DengXian"/>
                                    <a:cs typeface="Times New Roman" panose="02020603050405020304" pitchFamily="18" charset="0"/>
                                  </a:rPr>
                                  <m:t>1</m:t>
                                </m:r>
                              </m:sub>
                            </m:sSub>
                          </m:e>
                        </m:d>
                      </m:e>
                      <m:sup>
                        <m:r>
                          <a:rPr lang="en-US" i="1">
                            <a:latin typeface="Cambria Math" panose="02040503050406030204" pitchFamily="18" charset="0"/>
                            <a:ea typeface="DengXian"/>
                            <a:cs typeface="Times New Roman" panose="02020603050405020304" pitchFamily="18" charset="0"/>
                          </a:rPr>
                          <m:t>′</m:t>
                        </m:r>
                      </m:sup>
                    </m:sSup>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𝐗</m:t>
                        </m:r>
                      </m:e>
                      <m:sub>
                        <m:r>
                          <a:rPr lang="en-US">
                            <a:latin typeface="Cambria Math" panose="02040503050406030204" pitchFamily="18" charset="0"/>
                            <a:ea typeface="DengXian"/>
                            <a:cs typeface="Times New Roman" panose="02020603050405020304" pitchFamily="18" charset="0"/>
                          </a:rPr>
                          <m:t>2</m:t>
                        </m:r>
                      </m:sub>
                    </m:sSub>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𝐖</m:t>
                        </m:r>
                      </m:e>
                      <m:sub>
                        <m:r>
                          <a:rPr lang="en-US">
                            <a:latin typeface="Cambria Math" panose="02040503050406030204" pitchFamily="18" charset="0"/>
                            <a:ea typeface="DengXian"/>
                            <a:cs typeface="Times New Roman" panose="02020603050405020304" pitchFamily="18" charset="0"/>
                          </a:rPr>
                          <m:t>2</m:t>
                        </m:r>
                      </m:sub>
                    </m:sSub>
                    <m:r>
                      <a:rPr lang="en-US">
                        <a:latin typeface="Cambria Math" panose="02040503050406030204" pitchFamily="18" charset="0"/>
                        <a:ea typeface="DengXian"/>
                        <a:cs typeface="Times New Roman" panose="02020603050405020304" pitchFamily="18" charset="0"/>
                      </a:rPr>
                      <m:t>]</m:t>
                    </m:r>
                  </m:oMath>
                </a14:m>
                <a:endParaRPr lang="en-US" dirty="0">
                  <a:latin typeface="Calibri" panose="020F0502020204030204" pitchFamily="34" charset="0"/>
                  <a:ea typeface="DengXian"/>
                  <a:cs typeface="Times New Roman" panose="02020603050405020304" pitchFamily="18" charset="0"/>
                </a:endParaRPr>
              </a:p>
              <a:p>
                <a:pPr algn="r">
                  <a:lnSpc>
                    <a:spcPct val="125000"/>
                  </a:lnSpc>
                </a:pPr>
                <a:r>
                  <a:rPr lang="en-US" dirty="0">
                    <a:latin typeface="Times New Roman" panose="02020603050405020304" pitchFamily="18" charset="0"/>
                    <a:ea typeface="DengXian"/>
                    <a:cs typeface="Times New Roman" panose="02020603050405020304" pitchFamily="18" charset="0"/>
                  </a:rPr>
                  <a:t>                         </a:t>
                </a:r>
                <a14:m>
                  <m:oMath xmlns:m="http://schemas.openxmlformats.org/officeDocument/2006/math">
                    <m:r>
                      <m:rPr>
                        <m:sty m:val="p"/>
                      </m:rPr>
                      <a:rPr lang="en-US">
                        <a:latin typeface="Cambria Math" panose="02040503050406030204" pitchFamily="18" charset="0"/>
                        <a:ea typeface="DengXian"/>
                        <a:cs typeface="Times New Roman" panose="02020603050405020304" pitchFamily="18" charset="0"/>
                      </a:rPr>
                      <m:t>subject</m:t>
                    </m:r>
                    <m:r>
                      <a:rPr lang="en-US">
                        <a:latin typeface="Cambria Math" panose="02040503050406030204" pitchFamily="18" charset="0"/>
                        <a:ea typeface="DengXian"/>
                        <a:cs typeface="Times New Roman" panose="02020603050405020304" pitchFamily="18" charset="0"/>
                      </a:rPr>
                      <m:t> </m:t>
                    </m:r>
                    <m:r>
                      <m:rPr>
                        <m:sty m:val="p"/>
                      </m:rPr>
                      <a:rPr lang="en-US">
                        <a:latin typeface="Cambria Math" panose="02040503050406030204" pitchFamily="18" charset="0"/>
                        <a:ea typeface="DengXian"/>
                        <a:cs typeface="Times New Roman" panose="02020603050405020304" pitchFamily="18" charset="0"/>
                      </a:rPr>
                      <m:t>to</m:t>
                    </m:r>
                    <m:r>
                      <a:rPr lang="en-US">
                        <a:latin typeface="Cambria Math" panose="02040503050406030204" pitchFamily="18" charset="0"/>
                        <a:ea typeface="DengXian"/>
                        <a:cs typeface="Times New Roman" panose="02020603050405020304" pitchFamily="18" charset="0"/>
                      </a:rPr>
                      <m:t> </m:t>
                    </m:r>
                    <m:sSup>
                      <m:sSupPr>
                        <m:ctrlPr>
                          <a:rPr lang="en-US" i="1">
                            <a:latin typeface="Cambria Math" panose="02040503050406030204" pitchFamily="18" charset="0"/>
                            <a:ea typeface="DengXian"/>
                            <a:cs typeface="Times New Roman" panose="02020603050405020304" pitchFamily="18" charset="0"/>
                          </a:rPr>
                        </m:ctrlPr>
                      </m:sSupPr>
                      <m:e>
                        <m:d>
                          <m:dPr>
                            <m:ctrlPr>
                              <a:rPr lang="en-US" i="1">
                                <a:latin typeface="Cambria Math" panose="02040503050406030204" pitchFamily="18" charset="0"/>
                                <a:ea typeface="DengXian"/>
                                <a:cs typeface="Times New Roman" panose="02020603050405020304" pitchFamily="18" charset="0"/>
                              </a:rPr>
                            </m:ctrlPr>
                          </m:dPr>
                          <m:e>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𝐗</m:t>
                                </m:r>
                              </m:e>
                              <m:sub>
                                <m:r>
                                  <a:rPr lang="en-US" i="1">
                                    <a:latin typeface="Cambria Math" panose="02040503050406030204" pitchFamily="18" charset="0"/>
                                    <a:ea typeface="DengXian"/>
                                    <a:cs typeface="Times New Roman" panose="02020603050405020304" pitchFamily="18" charset="0"/>
                                  </a:rPr>
                                  <m:t>𝑗</m:t>
                                </m:r>
                              </m:sub>
                            </m:sSub>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𝐖</m:t>
                                </m:r>
                              </m:e>
                              <m:sub>
                                <m:r>
                                  <m:rPr>
                                    <m:sty m:val="p"/>
                                  </m:rPr>
                                  <a:rPr lang="en-US">
                                    <a:latin typeface="Cambria Math" panose="02040503050406030204" pitchFamily="18" charset="0"/>
                                    <a:ea typeface="DengXian"/>
                                    <a:cs typeface="Times New Roman" panose="02020603050405020304" pitchFamily="18" charset="0"/>
                                  </a:rPr>
                                  <m:t>j</m:t>
                                </m:r>
                              </m:sub>
                            </m:sSub>
                          </m:e>
                        </m:d>
                      </m:e>
                      <m:sup>
                        <m:r>
                          <a:rPr lang="en-US" i="1">
                            <a:latin typeface="Cambria Math" panose="02040503050406030204" pitchFamily="18" charset="0"/>
                            <a:ea typeface="DengXian"/>
                            <a:cs typeface="Times New Roman" panose="02020603050405020304" pitchFamily="18" charset="0"/>
                          </a:rPr>
                          <m:t>′</m:t>
                        </m:r>
                      </m:sup>
                    </m:sSup>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𝐗</m:t>
                        </m:r>
                      </m:e>
                      <m:sub>
                        <m:r>
                          <m:rPr>
                            <m:sty m:val="p"/>
                          </m:rPr>
                          <a:rPr lang="en-US">
                            <a:latin typeface="Cambria Math" panose="02040503050406030204" pitchFamily="18" charset="0"/>
                            <a:ea typeface="DengXian"/>
                            <a:cs typeface="Times New Roman" panose="02020603050405020304" pitchFamily="18" charset="0"/>
                          </a:rPr>
                          <m:t>j</m:t>
                        </m:r>
                      </m:sub>
                    </m:sSub>
                    <m:sSub>
                      <m:sSubPr>
                        <m:ctrlPr>
                          <a:rPr lang="en-US" b="1"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𝐖</m:t>
                        </m:r>
                      </m:e>
                      <m:sub>
                        <m:r>
                          <m:rPr>
                            <m:sty m:val="p"/>
                          </m:rPr>
                          <a:rPr lang="en-US">
                            <a:latin typeface="Cambria Math" panose="02040503050406030204" pitchFamily="18" charset="0"/>
                            <a:ea typeface="DengXian"/>
                            <a:cs typeface="Times New Roman" panose="02020603050405020304" pitchFamily="18" charset="0"/>
                          </a:rPr>
                          <m:t>j</m:t>
                        </m:r>
                      </m:sub>
                    </m:sSub>
                    <m:r>
                      <a:rPr lang="en-US" i="1">
                        <a:latin typeface="Cambria Math" panose="02040503050406030204" pitchFamily="18" charset="0"/>
                        <a:ea typeface="DengXian"/>
                        <a:cs typeface="Times New Roman" panose="02020603050405020304" pitchFamily="18" charset="0"/>
                      </a:rPr>
                      <m:t>=</m:t>
                    </m:r>
                    <m:sSub>
                      <m:sSubPr>
                        <m:ctrlPr>
                          <a:rPr lang="en-US" i="1">
                            <a:latin typeface="Cambria Math" panose="02040503050406030204" pitchFamily="18" charset="0"/>
                            <a:ea typeface="DengXian"/>
                            <a:cs typeface="Times New Roman" panose="02020603050405020304" pitchFamily="18" charset="0"/>
                          </a:rPr>
                        </m:ctrlPr>
                      </m:sSubPr>
                      <m:e>
                        <m:r>
                          <a:rPr lang="en-US" b="1" i="1">
                            <a:latin typeface="Cambria Math" panose="02040503050406030204" pitchFamily="18" charset="0"/>
                            <a:ea typeface="DengXian"/>
                            <a:cs typeface="Times New Roman" panose="02020603050405020304" pitchFamily="18" charset="0"/>
                          </a:rPr>
                          <m:t>𝐈</m:t>
                        </m:r>
                      </m:e>
                      <m:sub>
                        <m:r>
                          <a:rPr lang="en-US" i="1">
                            <a:latin typeface="Cambria Math" panose="02040503050406030204" pitchFamily="18" charset="0"/>
                            <a:ea typeface="DengXian"/>
                            <a:cs typeface="Times New Roman" panose="02020603050405020304" pitchFamily="18" charset="0"/>
                          </a:rPr>
                          <m:t>𝐾</m:t>
                        </m:r>
                      </m:sub>
                    </m:sSub>
                    <m:r>
                      <a:rPr lang="en-US" i="1">
                        <a:latin typeface="Cambria Math" panose="02040503050406030204" pitchFamily="18" charset="0"/>
                        <a:ea typeface="DengXian"/>
                        <a:cs typeface="Times New Roman" panose="02020603050405020304" pitchFamily="18" charset="0"/>
                      </a:rPr>
                      <m:t>, </m:t>
                    </m:r>
                    <m:r>
                      <m:rPr>
                        <m:sty m:val="p"/>
                      </m:rPr>
                      <a:rPr lang="en-US">
                        <a:latin typeface="Cambria Math" panose="02040503050406030204" pitchFamily="18" charset="0"/>
                        <a:ea typeface="DengXian"/>
                        <a:cs typeface="Times New Roman" panose="02020603050405020304" pitchFamily="18" charset="0"/>
                      </a:rPr>
                      <m:t>for</m:t>
                    </m:r>
                    <m:r>
                      <a:rPr lang="en-US" i="1">
                        <a:latin typeface="Cambria Math" panose="02040503050406030204" pitchFamily="18" charset="0"/>
                        <a:ea typeface="DengXian"/>
                        <a:cs typeface="Times New Roman" panose="02020603050405020304" pitchFamily="18" charset="0"/>
                      </a:rPr>
                      <m:t> </m:t>
                    </m:r>
                    <m:r>
                      <a:rPr lang="en-US" i="1">
                        <a:latin typeface="Cambria Math" panose="02040503050406030204" pitchFamily="18" charset="0"/>
                        <a:ea typeface="DengXian"/>
                        <a:cs typeface="Times New Roman" panose="02020603050405020304" pitchFamily="18" charset="0"/>
                      </a:rPr>
                      <m:t>𝑗</m:t>
                    </m:r>
                    <m:r>
                      <a:rPr lang="en-US" b="0" i="1" smtClean="0">
                        <a:latin typeface="Cambria Math" panose="02040503050406030204" pitchFamily="18" charset="0"/>
                        <a:ea typeface="DengXian"/>
                        <a:cs typeface="Times New Roman" panose="02020603050405020304" pitchFamily="18" charset="0"/>
                      </a:rPr>
                      <m:t>=1,2</m:t>
                    </m:r>
                  </m:oMath>
                </a14:m>
                <a:endParaRPr lang="en-US" dirty="0">
                  <a:latin typeface="Calibri" panose="020F0502020204030204" pitchFamily="34" charset="0"/>
                  <a:ea typeface="DengXian"/>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ABCAEA1B-D349-4EF2-B113-BDA4157B00E0}"/>
                  </a:ext>
                </a:extLst>
              </p:cNvPr>
              <p:cNvSpPr>
                <a:spLocks noRot="1" noChangeAspect="1" noMove="1" noResize="1" noEditPoints="1" noAdjustHandles="1" noChangeArrowheads="1" noChangeShapeType="1" noTextEdit="1"/>
              </p:cNvSpPr>
              <p:nvPr/>
            </p:nvSpPr>
            <p:spPr>
              <a:xfrm>
                <a:off x="-1219200" y="3188375"/>
                <a:ext cx="6324600" cy="885820"/>
              </a:xfrm>
              <a:prstGeom prst="rect">
                <a:avLst/>
              </a:prstGeom>
              <a:blipFill>
                <a:blip r:embed="rId5"/>
                <a:stretch>
                  <a:fillRect b="-69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EDFEADC-14CA-4571-9912-5CDB543AEDEE}"/>
              </a:ext>
            </a:extLst>
          </p:cNvPr>
          <p:cNvSpPr txBox="1"/>
          <p:nvPr/>
        </p:nvSpPr>
        <p:spPr>
          <a:xfrm>
            <a:off x="685800" y="6563380"/>
            <a:ext cx="4572000" cy="523220"/>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Formulation of CCA</a:t>
            </a:r>
          </a:p>
          <a:p>
            <a:pPr algn="ctr"/>
            <a:endParaRPr lang="en-US" sz="1400" b="1" spc="1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7513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7</a:t>
            </a:fld>
            <a:endParaRPr lang="en-US"/>
          </a:p>
        </p:txBody>
      </p:sp>
      <p:sp>
        <p:nvSpPr>
          <p:cNvPr id="8" name="Rectangle 7"/>
          <p:cNvSpPr/>
          <p:nvPr/>
        </p:nvSpPr>
        <p:spPr>
          <a:xfrm>
            <a:off x="838200" y="609600"/>
            <a:ext cx="9525000" cy="1235210"/>
          </a:xfrm>
          <a:prstGeom prst="rect">
            <a:avLst/>
          </a:prstGeom>
        </p:spPr>
        <p:txBody>
          <a:bodyPr wrap="square">
            <a:spAutoFit/>
          </a:bodyPr>
          <a:lstStyle/>
          <a:p>
            <a:pPr>
              <a:lnSpc>
                <a:spcPct val="115000"/>
              </a:lnSpc>
              <a:spcAft>
                <a:spcPts val="800"/>
              </a:spcAft>
            </a:pPr>
            <a:r>
              <a:rPr lang="en-US" sz="2400" b="1" dirty="0">
                <a:latin typeface="Times New Roman" panose="02020603050405020304" pitchFamily="18" charset="0"/>
                <a:ea typeface="DengXian" panose="02010600030101010101" pitchFamily="2" charset="-122"/>
                <a:cs typeface="Times New Roman" panose="02020603050405020304" pitchFamily="18" charset="0"/>
              </a:rPr>
              <a:t>Structure of Results for Multi-view Canonical Correlation Analysis</a:t>
            </a:r>
            <a:endParaRPr lang="en-US" sz="2000" dirty="0">
              <a:latin typeface="Calibri" panose="020F0502020204030204" pitchFamily="34" charset="0"/>
              <a:ea typeface="DengXian" panose="02010600030101010101" pitchFamily="2" charset="-122"/>
              <a:cs typeface="Times New Roman" panose="02020603050405020304" pitchFamily="18" charset="0"/>
            </a:endParaRPr>
          </a:p>
          <a:p>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4" name="Rectangle 8">
            <a:extLst>
              <a:ext uri="{FF2B5EF4-FFF2-40B4-BE49-F238E27FC236}">
                <a16:creationId xmlns:a16="http://schemas.microsoft.com/office/drawing/2014/main" id="{42EBF4A3-CCE2-4118-9F25-A2DB25669491}"/>
              </a:ext>
            </a:extLst>
          </p:cNvPr>
          <p:cNvSpPr>
            <a:spLocks noChangeArrowheads="1"/>
          </p:cNvSpPr>
          <p:nvPr/>
        </p:nvSpPr>
        <p:spPr bwMode="auto">
          <a:xfrm>
            <a:off x="1219200" y="25288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a:extLst>
              <a:ext uri="{FF2B5EF4-FFF2-40B4-BE49-F238E27FC236}">
                <a16:creationId xmlns:a16="http://schemas.microsoft.com/office/drawing/2014/main" id="{E82CA678-244E-45DE-8DCF-37B40AB7EFA7}"/>
              </a:ext>
            </a:extLst>
          </p:cNvPr>
          <p:cNvGraphicFramePr>
            <a:graphicFrameLocks noChangeAspect="1"/>
          </p:cNvGraphicFramePr>
          <p:nvPr>
            <p:extLst>
              <p:ext uri="{D42A27DB-BD31-4B8C-83A1-F6EECF244321}">
                <p14:modId xmlns:p14="http://schemas.microsoft.com/office/powerpoint/2010/main" val="1068201"/>
              </p:ext>
            </p:extLst>
          </p:nvPr>
        </p:nvGraphicFramePr>
        <p:xfrm>
          <a:off x="3276600" y="1600200"/>
          <a:ext cx="3810000" cy="3130826"/>
        </p:xfrm>
        <a:graphic>
          <a:graphicData uri="http://schemas.openxmlformats.org/presentationml/2006/ole">
            <mc:AlternateContent xmlns:mc="http://schemas.openxmlformats.org/markup-compatibility/2006">
              <mc:Choice xmlns:v="urn:schemas-microsoft-com:vml" Requires="v">
                <p:oleObj spid="_x0000_s1026" name="Visio" r:id="rId4" imgW="3057601" imgH="2524138" progId="Visio.Drawing.15">
                  <p:embed/>
                </p:oleObj>
              </mc:Choice>
              <mc:Fallback>
                <p:oleObj name="Visio" r:id="rId4" imgW="3057601" imgH="2524138" progId="Visio.Drawing.15">
                  <p:embed/>
                  <p:pic>
                    <p:nvPicPr>
                      <p:cNvPr id="15" name="Object 14">
                        <a:extLst>
                          <a:ext uri="{FF2B5EF4-FFF2-40B4-BE49-F238E27FC236}">
                            <a16:creationId xmlns:a16="http://schemas.microsoft.com/office/drawing/2014/main" id="{E82CA678-244E-45DE-8DCF-37B40AB7E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600200"/>
                        <a:ext cx="3810000" cy="313082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9F2D598-7279-4C9B-9D8A-3C9691918E2F}"/>
                  </a:ext>
                </a:extLst>
              </p:cNvPr>
              <p:cNvSpPr/>
              <p:nvPr/>
            </p:nvSpPr>
            <p:spPr>
              <a:xfrm>
                <a:off x="990600" y="4863406"/>
                <a:ext cx="9372600" cy="889667"/>
              </a:xfrm>
              <a:prstGeom prst="rect">
                <a:avLst/>
              </a:prstGeom>
            </p:spPr>
            <p:txBody>
              <a:bodyPr wrap="square">
                <a:spAutoFit/>
              </a:bodyPr>
              <a:lstStyle/>
              <a:p>
                <a:pPr algn="just">
                  <a:lnSpc>
                    <a:spcPct val="107000"/>
                  </a:lnSpc>
                  <a:spcAft>
                    <a:spcPts val="600"/>
                  </a:spcAft>
                </a:pPr>
                <a:r>
                  <a:rPr lang="en-US" sz="1600" i="1" dirty="0">
                    <a:latin typeface="Times New Roman" panose="02020603050405020304" pitchFamily="18" charset="0"/>
                    <a:ea typeface="DengXian" panose="02010600030101010101" pitchFamily="2" charset="-122"/>
                    <a:cs typeface="Times New Roman" panose="02020603050405020304" pitchFamily="18" charset="0"/>
                  </a:rPr>
                  <a:t>Notes</a:t>
                </a:r>
                <a:r>
                  <a:rPr lang="en-US" sz="1600" dirty="0">
                    <a:latin typeface="Times New Roman" panose="02020603050405020304" pitchFamily="18" charset="0"/>
                    <a:ea typeface="DengXian" panose="02010600030101010101" pitchFamily="2" charset="-122"/>
                    <a:cs typeface="Times New Roman" panose="02020603050405020304" pitchFamily="18" charset="0"/>
                  </a:rPr>
                  <a:t>: The above figure describes the result of Multi-view Canonical Correlation Analysis with </a:t>
                </a:r>
                <a14:m>
                  <m:oMath xmlns:m="http://schemas.openxmlformats.org/officeDocument/2006/math">
                    <m:r>
                      <a:rPr lang="en-US" sz="1600" i="1">
                        <a:latin typeface="Cambria Math" panose="02040503050406030204" pitchFamily="18" charset="0"/>
                        <a:ea typeface="DengXian" panose="02010600030101010101" pitchFamily="2" charset="-122"/>
                        <a:cs typeface="Times New Roman" panose="02020603050405020304" pitchFamily="18" charset="0"/>
                      </a:rPr>
                      <m:t>𝑃</m:t>
                    </m:r>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variables, </a:t>
                </a:r>
                <a14:m>
                  <m:oMath xmlns:m="http://schemas.openxmlformats.org/officeDocument/2006/math">
                    <m:r>
                      <a:rPr lang="en-US" sz="1600" i="1">
                        <a:latin typeface="Cambria Math" panose="02040503050406030204" pitchFamily="18" charset="0"/>
                        <a:ea typeface="DengXian" panose="02010600030101010101" pitchFamily="2" charset="-122"/>
                        <a:cs typeface="Times New Roman" panose="02020603050405020304" pitchFamily="18" charset="0"/>
                      </a:rPr>
                      <m:t>𝐾</m:t>
                    </m:r>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dimensions, and </a:t>
                </a:r>
                <a14:m>
                  <m:oMath xmlns:m="http://schemas.openxmlformats.org/officeDocument/2006/math">
                    <m:r>
                      <a:rPr lang="en-US" sz="1600" i="1">
                        <a:latin typeface="Cambria Math" panose="02040503050406030204" pitchFamily="18" charset="0"/>
                        <a:ea typeface="DengXian" panose="02010600030101010101" pitchFamily="2" charset="-122"/>
                        <a:cs typeface="Times New Roman" panose="02020603050405020304" pitchFamily="18" charset="0"/>
                      </a:rPr>
                      <m:t>𝐷</m:t>
                    </m:r>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views. The notation for </a:t>
                </a:r>
                <a14:m>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𝑤</m:t>
                        </m:r>
                      </m:e>
                      <m:sub>
                        <m:r>
                          <a:rPr lang="en-US" sz="1600" i="1">
                            <a:latin typeface="Cambria Math" panose="02040503050406030204" pitchFamily="18" charset="0"/>
                            <a:ea typeface="DengXian" panose="02010600030101010101" pitchFamily="2" charset="-122"/>
                            <a:cs typeface="Times New Roman" panose="02020603050405020304" pitchFamily="18" charset="0"/>
                          </a:rPr>
                          <m:t>𝑑</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𝑝𝑘</m:t>
                        </m:r>
                      </m:sub>
                    </m:sSub>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means the coefficient of </a:t>
                </a:r>
                <a14:m>
                  <m:oMath xmlns:m="http://schemas.openxmlformats.org/officeDocument/2006/math">
                    <m:sSup>
                      <m:sSup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pPr>
                      <m:e>
                        <m:r>
                          <a:rPr lang="en-US" sz="1600" i="1">
                            <a:latin typeface="Cambria Math" panose="02040503050406030204" pitchFamily="18" charset="0"/>
                            <a:ea typeface="DengXian" panose="02010600030101010101" pitchFamily="2" charset="-122"/>
                            <a:cs typeface="Times New Roman" panose="02020603050405020304" pitchFamily="18" charset="0"/>
                          </a:rPr>
                          <m:t>𝑝</m:t>
                        </m:r>
                      </m:e>
                      <m:sup>
                        <m:r>
                          <a:rPr lang="en-US" sz="1600" i="1">
                            <a:latin typeface="Cambria Math" panose="02040503050406030204" pitchFamily="18" charset="0"/>
                            <a:ea typeface="DengXian" panose="02010600030101010101" pitchFamily="2" charset="-122"/>
                            <a:cs typeface="Times New Roman" panose="02020603050405020304" pitchFamily="18" charset="0"/>
                          </a:rPr>
                          <m:t>𝑡h</m:t>
                        </m:r>
                      </m:sup>
                    </m:sSup>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variable of </a:t>
                </a:r>
                <a14:m>
                  <m:oMath xmlns:m="http://schemas.openxmlformats.org/officeDocument/2006/math">
                    <m:sSup>
                      <m:sSup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pPr>
                      <m:e>
                        <m:r>
                          <a:rPr lang="en-US" sz="1600" i="1">
                            <a:latin typeface="Cambria Math" panose="02040503050406030204" pitchFamily="18" charset="0"/>
                            <a:ea typeface="DengXian" panose="02010600030101010101" pitchFamily="2" charset="-122"/>
                            <a:cs typeface="Times New Roman" panose="02020603050405020304" pitchFamily="18" charset="0"/>
                          </a:rPr>
                          <m:t>𝑘</m:t>
                        </m:r>
                      </m:e>
                      <m:sup>
                        <m:r>
                          <a:rPr lang="en-US" sz="1600" i="1">
                            <a:latin typeface="Cambria Math" panose="02040503050406030204" pitchFamily="18" charset="0"/>
                            <a:ea typeface="DengXian" panose="02010600030101010101" pitchFamily="2" charset="-122"/>
                            <a:cs typeface="Times New Roman" panose="02020603050405020304" pitchFamily="18" charset="0"/>
                          </a:rPr>
                          <m:t>𝑡h</m:t>
                        </m:r>
                      </m:sup>
                    </m:sSup>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dimension in </a:t>
                </a:r>
                <a14:m>
                  <m:oMath xmlns:m="http://schemas.openxmlformats.org/officeDocument/2006/math">
                    <m:sSup>
                      <m:sSup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pPr>
                      <m:e>
                        <m:r>
                          <a:rPr lang="en-US" sz="1600" i="1">
                            <a:latin typeface="Cambria Math" panose="02040503050406030204" pitchFamily="18" charset="0"/>
                            <a:ea typeface="DengXian" panose="02010600030101010101" pitchFamily="2" charset="-122"/>
                            <a:cs typeface="Times New Roman" panose="02020603050405020304" pitchFamily="18" charset="0"/>
                          </a:rPr>
                          <m:t>𝑑</m:t>
                        </m:r>
                      </m:e>
                      <m:sup>
                        <m:r>
                          <a:rPr lang="en-US" sz="1600" i="1">
                            <a:latin typeface="Cambria Math" panose="02040503050406030204" pitchFamily="18" charset="0"/>
                            <a:ea typeface="DengXian" panose="02010600030101010101" pitchFamily="2" charset="-122"/>
                            <a:cs typeface="Times New Roman" panose="02020603050405020304" pitchFamily="18" charset="0"/>
                          </a:rPr>
                          <m:t>𝑡h</m:t>
                        </m:r>
                      </m:sup>
                    </m:sSup>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view. The output structure is in </a:t>
                </a:r>
                <a14:m>
                  <m:oMath xmlns:m="http://schemas.openxmlformats.org/officeDocument/2006/math">
                    <m:sSup>
                      <m:sSup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pPr>
                      <m:e>
                        <m:r>
                          <a:rPr lang="en-US" sz="1600" i="1">
                            <a:latin typeface="Cambria Math" panose="02040503050406030204" pitchFamily="18" charset="0"/>
                            <a:ea typeface="DengXian" panose="02010600030101010101" pitchFamily="2" charset="-122"/>
                            <a:cs typeface="Times New Roman" panose="02020603050405020304" pitchFamily="18" charset="0"/>
                          </a:rPr>
                          <m:t>ℝ</m:t>
                        </m:r>
                      </m:e>
                      <m:sup>
                        <m:r>
                          <a:rPr lang="en-US" sz="1600" i="1">
                            <a:latin typeface="Cambria Math" panose="02040503050406030204" pitchFamily="18" charset="0"/>
                            <a:ea typeface="DengXian" panose="02010600030101010101" pitchFamily="2" charset="-122"/>
                            <a:cs typeface="Times New Roman" panose="02020603050405020304" pitchFamily="18" charset="0"/>
                          </a:rPr>
                          <m:t>3</m:t>
                        </m:r>
                      </m:sup>
                    </m:sSup>
                  </m:oMath>
                </a14:m>
                <a:r>
                  <a:rPr lang="en-US" sz="1600" dirty="0">
                    <a:latin typeface="Times New Roman" panose="02020603050405020304" pitchFamily="18" charset="0"/>
                    <a:ea typeface="DengXian" panose="02010600030101010101" pitchFamily="2" charset="-122"/>
                    <a:cs typeface="Times New Roman" panose="02020603050405020304" pitchFamily="18" charset="0"/>
                  </a:rPr>
                  <a:t> space.</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C9F2D598-7279-4C9B-9D8A-3C9691918E2F}"/>
                  </a:ext>
                </a:extLst>
              </p:cNvPr>
              <p:cNvSpPr>
                <a:spLocks noRot="1" noChangeAspect="1" noMove="1" noResize="1" noEditPoints="1" noAdjustHandles="1" noChangeArrowheads="1" noChangeShapeType="1" noTextEdit="1"/>
              </p:cNvSpPr>
              <p:nvPr/>
            </p:nvSpPr>
            <p:spPr>
              <a:xfrm>
                <a:off x="990600" y="4863406"/>
                <a:ext cx="9372600" cy="889667"/>
              </a:xfrm>
              <a:prstGeom prst="rect">
                <a:avLst/>
              </a:prstGeom>
              <a:blipFill>
                <a:blip r:embed="rId6"/>
                <a:stretch>
                  <a:fillRect l="-390" t="-2055" b="-753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9C35CDA1-71ED-4840-8119-A3FF3F5BAE63}"/>
              </a:ext>
            </a:extLst>
          </p:cNvPr>
          <p:cNvSpPr txBox="1"/>
          <p:nvPr/>
        </p:nvSpPr>
        <p:spPr>
          <a:xfrm>
            <a:off x="801303" y="6542324"/>
            <a:ext cx="4572000" cy="523220"/>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Formulation of CCA</a:t>
            </a:r>
          </a:p>
          <a:p>
            <a:pPr algn="ctr"/>
            <a:endParaRPr lang="en-US" sz="1400" b="1" spc="1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65352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8</a:t>
            </a:fld>
            <a:endParaRPr lang="en-US"/>
          </a:p>
        </p:txBody>
      </p:sp>
      <p:sp>
        <p:nvSpPr>
          <p:cNvPr id="8" name="Rectangle 7"/>
          <p:cNvSpPr/>
          <p:nvPr/>
        </p:nvSpPr>
        <p:spPr>
          <a:xfrm>
            <a:off x="838200" y="609600"/>
            <a:ext cx="9753600" cy="483017"/>
          </a:xfrm>
          <a:prstGeom prst="rect">
            <a:avLst/>
          </a:prstGeom>
        </p:spPr>
        <p:txBody>
          <a:bodyPr wrap="square">
            <a:spAutoFit/>
          </a:bodyPr>
          <a:lstStyle/>
          <a:p>
            <a:pPr>
              <a:lnSpc>
                <a:spcPct val="115000"/>
              </a:lnSpc>
              <a:spcAft>
                <a:spcPts val="800"/>
              </a:spcAft>
            </a:pPr>
            <a:r>
              <a:rPr lang="en-US" sz="2400" b="1" dirty="0">
                <a:latin typeface="Times New Roman" panose="02020603050405020304" pitchFamily="18" charset="0"/>
                <a:ea typeface="DengXian" panose="02010600030101010101" pitchFamily="2" charset="-122"/>
                <a:cs typeface="Times New Roman" panose="02020603050405020304" pitchFamily="18" charset="0"/>
              </a:rPr>
              <a:t>Structure of Results for Multi-view Canonical Correlation Analysis</a:t>
            </a:r>
          </a:p>
        </p:txBody>
      </p:sp>
      <p:sp>
        <p:nvSpPr>
          <p:cNvPr id="14" name="Rectangle 8">
            <a:extLst>
              <a:ext uri="{FF2B5EF4-FFF2-40B4-BE49-F238E27FC236}">
                <a16:creationId xmlns:a16="http://schemas.microsoft.com/office/drawing/2014/main" id="{42EBF4A3-CCE2-4118-9F25-A2DB25669491}"/>
              </a:ext>
            </a:extLst>
          </p:cNvPr>
          <p:cNvSpPr>
            <a:spLocks noChangeArrowheads="1"/>
          </p:cNvSpPr>
          <p:nvPr/>
        </p:nvSpPr>
        <p:spPr bwMode="auto">
          <a:xfrm>
            <a:off x="1219200" y="25288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TextBox 17">
            <a:extLst>
              <a:ext uri="{FF2B5EF4-FFF2-40B4-BE49-F238E27FC236}">
                <a16:creationId xmlns:a16="http://schemas.microsoft.com/office/drawing/2014/main" id="{9C35CDA1-71ED-4840-8119-A3FF3F5BAE63}"/>
              </a:ext>
            </a:extLst>
          </p:cNvPr>
          <p:cNvSpPr txBox="1"/>
          <p:nvPr/>
        </p:nvSpPr>
        <p:spPr>
          <a:xfrm>
            <a:off x="609600" y="6538011"/>
            <a:ext cx="4572000" cy="523220"/>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Formulation of CCA</a:t>
            </a:r>
          </a:p>
          <a:p>
            <a:pPr algn="ctr"/>
            <a:endParaRPr lang="en-US" sz="1400" b="1" spc="100" dirty="0">
              <a:solidFill>
                <a:schemeClr val="bg1"/>
              </a:solidFill>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0816BDD-E952-4259-98B5-A4C2008120FB}"/>
                  </a:ext>
                </a:extLst>
              </p:cNvPr>
              <p:cNvSpPr txBox="1"/>
              <p:nvPr/>
            </p:nvSpPr>
            <p:spPr>
              <a:xfrm>
                <a:off x="5992286" y="2328832"/>
                <a:ext cx="34565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in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3</m:t>
                        </m:r>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E0816BDD-E952-4259-98B5-A4C2008120FB}"/>
                  </a:ext>
                </a:extLst>
              </p:cNvPr>
              <p:cNvSpPr txBox="1">
                <a:spLocks noRot="1" noChangeAspect="1" noMove="1" noResize="1" noEditPoints="1" noAdjustHandles="1" noChangeArrowheads="1" noChangeShapeType="1" noTextEdit="1"/>
              </p:cNvSpPr>
              <p:nvPr/>
            </p:nvSpPr>
            <p:spPr>
              <a:xfrm>
                <a:off x="5992286" y="2328832"/>
                <a:ext cx="3456514" cy="400110"/>
              </a:xfrm>
              <a:prstGeom prst="rect">
                <a:avLst/>
              </a:prstGeom>
              <a:blipFill>
                <a:blip r:embed="rId4"/>
                <a:stretch>
                  <a:fillRect l="-1940" t="-7576"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757F43F-DEAD-4F7E-B681-25617BD9E772}"/>
                  </a:ext>
                </a:extLst>
              </p:cNvPr>
              <p:cNvSpPr/>
              <p:nvPr/>
            </p:nvSpPr>
            <p:spPr>
              <a:xfrm>
                <a:off x="830981" y="3929003"/>
                <a:ext cx="9937282"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Input. Each view (Firm1, Firm2, Firm3) is represented with a </a:t>
                </a:r>
                <a14:m>
                  <m:oMath xmlns:m="http://schemas.openxmlformats.org/officeDocument/2006/math">
                    <m:r>
                      <a:rPr lang="en-US" sz="1600" b="0" i="1" dirty="0" smtClean="0">
                        <a:latin typeface="Cambria Math" panose="02040503050406030204" pitchFamily="18" charset="0"/>
                        <a:cs typeface="Times New Roman" panose="02020603050405020304" pitchFamily="18" charset="0"/>
                      </a:rPr>
                      <m:t>𝑛</m:t>
                    </m:r>
                    <m:r>
                      <a:rPr lang="en-US" sz="1600" i="1" dirty="0">
                        <a:latin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cs typeface="Times New Roman" panose="02020603050405020304" pitchFamily="18" charset="0"/>
                      </a:rPr>
                      <m:t>𝑝</m:t>
                    </m:r>
                  </m:oMath>
                </a14:m>
                <a:r>
                  <a:rPr lang="en-US" sz="1600" dirty="0">
                    <a:latin typeface="Times New Roman" panose="02020603050405020304" pitchFamily="18" charset="0"/>
                    <a:cs typeface="Times New Roman" panose="02020603050405020304" pitchFamily="18" charset="0"/>
                  </a:rPr>
                  <a:t> matrix. The input is a list with three matrices as elements.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Output.</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following table shows the output for Multi-View </a:t>
                </a:r>
                <a:r>
                  <a:rPr lang="en-US" sz="1600" dirty="0" err="1">
                    <a:latin typeface="Times New Roman" panose="02020603050405020304" pitchFamily="18" charset="0"/>
                    <a:cs typeface="Times New Roman" panose="02020603050405020304" pitchFamily="18" charset="0"/>
                  </a:rPr>
                  <a:t>CCoA</a:t>
                </a:r>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cs typeface="Times New Roman" panose="02020603050405020304" pitchFamily="18" charset="0"/>
                      </a:rPr>
                      <m:t>𝐾</m:t>
                    </m:r>
                    <m:r>
                      <a:rPr lang="en-US" sz="1600" i="1">
                        <a:latin typeface="Cambria Math" panose="02040503050406030204" pitchFamily="18" charset="0"/>
                        <a:cs typeface="Times New Roman" panose="02020603050405020304" pitchFamily="18" charset="0"/>
                      </a:rPr>
                      <m:t>=1</m:t>
                    </m:r>
                  </m:oMath>
                </a14:m>
                <a:r>
                  <a:rPr lang="en-US" sz="1600" dirty="0">
                    <a:latin typeface="Times New Roman" panose="02020603050405020304" pitchFamily="18" charset="0"/>
                    <a:cs typeface="Times New Roman" panose="02020603050405020304" pitchFamily="18" charset="0"/>
                  </a:rPr>
                  <a:t>)</a:t>
                </a:r>
              </a:p>
            </p:txBody>
          </p:sp>
        </mc:Choice>
        <mc:Fallback>
          <p:sp>
            <p:nvSpPr>
              <p:cNvPr id="6" name="Rectangle 5">
                <a:extLst>
                  <a:ext uri="{FF2B5EF4-FFF2-40B4-BE49-F238E27FC236}">
                    <a16:creationId xmlns:a16="http://schemas.microsoft.com/office/drawing/2014/main" id="{A757F43F-DEAD-4F7E-B681-25617BD9E772}"/>
                  </a:ext>
                </a:extLst>
              </p:cNvPr>
              <p:cNvSpPr>
                <a:spLocks noRot="1" noChangeAspect="1" noMove="1" noResize="1" noEditPoints="1" noAdjustHandles="1" noChangeArrowheads="1" noChangeShapeType="1" noTextEdit="1"/>
              </p:cNvSpPr>
              <p:nvPr/>
            </p:nvSpPr>
            <p:spPr>
              <a:xfrm>
                <a:off x="830981" y="3929003"/>
                <a:ext cx="9937282" cy="830997"/>
              </a:xfrm>
              <a:prstGeom prst="rect">
                <a:avLst/>
              </a:prstGeom>
              <a:blipFill>
                <a:blip r:embed="rId5"/>
                <a:stretch>
                  <a:fillRect l="-245" t="-2206" r="-736" b="-8824"/>
                </a:stretch>
              </a:blipFill>
            </p:spPr>
            <p:txBody>
              <a:bodyPr/>
              <a:lstStyle/>
              <a:p>
                <a:r>
                  <a:rPr lang="en-US">
                    <a:noFill/>
                  </a:rPr>
                  <a:t> </a:t>
                </a:r>
              </a:p>
            </p:txBody>
          </p:sp>
        </mc:Fallback>
      </mc:AlternateContent>
      <p:graphicFrame>
        <p:nvGraphicFramePr>
          <p:cNvPr id="9" name="Object 8">
            <a:extLst>
              <a:ext uri="{FF2B5EF4-FFF2-40B4-BE49-F238E27FC236}">
                <a16:creationId xmlns:a16="http://schemas.microsoft.com/office/drawing/2014/main" id="{36347F27-C449-4A25-B413-9F0396CB021C}"/>
              </a:ext>
            </a:extLst>
          </p:cNvPr>
          <p:cNvGraphicFramePr>
            <a:graphicFrameLocks noChangeAspect="1"/>
          </p:cNvGraphicFramePr>
          <p:nvPr>
            <p:extLst>
              <p:ext uri="{D42A27DB-BD31-4B8C-83A1-F6EECF244321}">
                <p14:modId xmlns:p14="http://schemas.microsoft.com/office/powerpoint/2010/main" val="914572135"/>
              </p:ext>
            </p:extLst>
          </p:nvPr>
        </p:nvGraphicFramePr>
        <p:xfrm>
          <a:off x="-457200" y="1369575"/>
          <a:ext cx="6547868" cy="2759483"/>
        </p:xfrm>
        <a:graphic>
          <a:graphicData uri="http://schemas.openxmlformats.org/presentationml/2006/ole">
            <mc:AlternateContent xmlns:mc="http://schemas.openxmlformats.org/markup-compatibility/2006">
              <mc:Choice xmlns:v="urn:schemas-microsoft-com:vml" Requires="v">
                <p:oleObj spid="_x0000_s2050" name="Document" r:id="rId6" imgW="5940848" imgH="2510274" progId="Word.Document.12">
                  <p:embed/>
                </p:oleObj>
              </mc:Choice>
              <mc:Fallback>
                <p:oleObj name="Document" r:id="rId6" imgW="5940848" imgH="2510274" progId="Word.Document.12">
                  <p:embed/>
                  <p:pic>
                    <p:nvPicPr>
                      <p:cNvPr id="9" name="Object 8">
                        <a:extLst>
                          <a:ext uri="{FF2B5EF4-FFF2-40B4-BE49-F238E27FC236}">
                            <a16:creationId xmlns:a16="http://schemas.microsoft.com/office/drawing/2014/main" id="{36347F27-C449-4A25-B413-9F0396CB021C}"/>
                          </a:ext>
                        </a:extLst>
                      </p:cNvPr>
                      <p:cNvPicPr/>
                      <p:nvPr/>
                    </p:nvPicPr>
                    <p:blipFill>
                      <a:blip r:embed="rId7"/>
                      <a:stretch>
                        <a:fillRect/>
                      </a:stretch>
                    </p:blipFill>
                    <p:spPr>
                      <a:xfrm>
                        <a:off x="-457200" y="1369575"/>
                        <a:ext cx="6547868" cy="2759483"/>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C86E00F-9F19-48DF-823D-5CFFA79B1EF3}"/>
              </a:ext>
            </a:extLst>
          </p:cNvPr>
          <p:cNvGraphicFramePr>
            <a:graphicFrameLocks noChangeAspect="1"/>
          </p:cNvGraphicFramePr>
          <p:nvPr>
            <p:extLst>
              <p:ext uri="{D42A27DB-BD31-4B8C-83A1-F6EECF244321}">
                <p14:modId xmlns:p14="http://schemas.microsoft.com/office/powerpoint/2010/main" val="727277559"/>
              </p:ext>
            </p:extLst>
          </p:nvPr>
        </p:nvGraphicFramePr>
        <p:xfrm>
          <a:off x="-792513" y="5088316"/>
          <a:ext cx="6773570" cy="1600170"/>
        </p:xfrm>
        <a:graphic>
          <a:graphicData uri="http://schemas.openxmlformats.org/presentationml/2006/ole">
            <mc:AlternateContent xmlns:mc="http://schemas.openxmlformats.org/markup-compatibility/2006">
              <mc:Choice xmlns:v="urn:schemas-microsoft-com:vml" Requires="v">
                <p:oleObj spid="_x0000_s2051" name="Document" r:id="rId8" imgW="5940848" imgH="1405292" progId="Word.Document.12">
                  <p:embed/>
                </p:oleObj>
              </mc:Choice>
              <mc:Fallback>
                <p:oleObj name="Document" r:id="rId8" imgW="5940848" imgH="1405292" progId="Word.Document.12">
                  <p:embed/>
                  <p:pic>
                    <p:nvPicPr>
                      <p:cNvPr id="11" name="Object 10">
                        <a:extLst>
                          <a:ext uri="{FF2B5EF4-FFF2-40B4-BE49-F238E27FC236}">
                            <a16:creationId xmlns:a16="http://schemas.microsoft.com/office/drawing/2014/main" id="{8C86E00F-9F19-48DF-823D-5CFFA79B1EF3}"/>
                          </a:ext>
                        </a:extLst>
                      </p:cNvPr>
                      <p:cNvPicPr/>
                      <p:nvPr/>
                    </p:nvPicPr>
                    <p:blipFill>
                      <a:blip r:embed="rId9"/>
                      <a:stretch>
                        <a:fillRect/>
                      </a:stretch>
                    </p:blipFill>
                    <p:spPr>
                      <a:xfrm>
                        <a:off x="-792513" y="5088316"/>
                        <a:ext cx="6773570" cy="160017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1F0688C-DFE1-433B-A1EE-AC146E5DF76B}"/>
                  </a:ext>
                </a:extLst>
              </p:cNvPr>
              <p:cNvSpPr txBox="1"/>
              <p:nvPr/>
            </p:nvSpPr>
            <p:spPr>
              <a:xfrm>
                <a:off x="6090668" y="5267034"/>
                <a:ext cx="34565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 in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3</m:t>
                        </m:r>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𝐾</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F1F0688C-DFE1-433B-A1EE-AC146E5DF76B}"/>
                  </a:ext>
                </a:extLst>
              </p:cNvPr>
              <p:cNvSpPr txBox="1">
                <a:spLocks noRot="1" noChangeAspect="1" noMove="1" noResize="1" noEditPoints="1" noAdjustHandles="1" noChangeArrowheads="1" noChangeShapeType="1" noTextEdit="1"/>
              </p:cNvSpPr>
              <p:nvPr/>
            </p:nvSpPr>
            <p:spPr>
              <a:xfrm>
                <a:off x="6090668" y="5267034"/>
                <a:ext cx="3456514" cy="400110"/>
              </a:xfrm>
              <a:prstGeom prst="rect">
                <a:avLst/>
              </a:prstGeom>
              <a:blipFill>
                <a:blip r:embed="rId10"/>
                <a:stretch>
                  <a:fillRect l="-1764"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41212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99C290-51E0-41BB-9934-58A3D372F678}" type="slidenum">
              <a:rPr lang="en-US" smtClean="0"/>
              <a:pPr/>
              <a:t>9</a:t>
            </a:fld>
            <a:endParaRPr lang="en-US"/>
          </a:p>
        </p:txBody>
      </p:sp>
      <p:sp>
        <p:nvSpPr>
          <p:cNvPr id="6" name="TextBox 5">
            <a:extLst>
              <a:ext uri="{FF2B5EF4-FFF2-40B4-BE49-F238E27FC236}">
                <a16:creationId xmlns:a16="http://schemas.microsoft.com/office/drawing/2014/main" id="{27BB94A3-4C57-43D9-8E70-5C639606E243}"/>
              </a:ext>
            </a:extLst>
          </p:cNvPr>
          <p:cNvSpPr txBox="1"/>
          <p:nvPr/>
        </p:nvSpPr>
        <p:spPr>
          <a:xfrm>
            <a:off x="0" y="6553201"/>
            <a:ext cx="4572000" cy="738664"/>
          </a:xfrm>
          <a:prstGeom prst="rect">
            <a:avLst/>
          </a:prstGeom>
          <a:noFill/>
        </p:spPr>
        <p:txBody>
          <a:bodyPr wrap="square" rtlCol="0">
            <a:spAutoFit/>
          </a:bodyPr>
          <a:lstStyle/>
          <a:p>
            <a:pPr algn="ctr"/>
            <a:r>
              <a:rPr lang="en-US" altLang="zh-CN" sz="1400" b="1" spc="100" dirty="0">
                <a:solidFill>
                  <a:schemeClr val="bg1"/>
                </a:solidFill>
                <a:latin typeface="Arial" pitchFamily="34" charset="0"/>
                <a:cs typeface="Arial" pitchFamily="34" charset="0"/>
              </a:rPr>
              <a:t>A Time-varying Setting</a:t>
            </a:r>
          </a:p>
          <a:p>
            <a:pPr algn="ctr"/>
            <a:endParaRPr lang="en-US" altLang="zh-CN" sz="1400" b="1" spc="100" dirty="0">
              <a:solidFill>
                <a:schemeClr val="bg1"/>
              </a:solidFill>
              <a:latin typeface="Arial" pitchFamily="34" charset="0"/>
              <a:cs typeface="Arial" pitchFamily="34" charset="0"/>
            </a:endParaRPr>
          </a:p>
          <a:p>
            <a:pPr algn="ctr"/>
            <a:endParaRPr lang="en-US" sz="1400" b="1" spc="100" dirty="0">
              <a:solidFill>
                <a:schemeClr val="bg1"/>
              </a:solidFill>
              <a:latin typeface="Arial" pitchFamily="34" charset="0"/>
              <a:cs typeface="Arial" pitchFamily="34" charset="0"/>
            </a:endParaRPr>
          </a:p>
        </p:txBody>
      </p:sp>
      <p:sp>
        <p:nvSpPr>
          <p:cNvPr id="8" name="Rectangle 7"/>
          <p:cNvSpPr/>
          <p:nvPr/>
        </p:nvSpPr>
        <p:spPr>
          <a:xfrm>
            <a:off x="838200" y="396076"/>
            <a:ext cx="10439400" cy="1384995"/>
          </a:xfrm>
          <a:prstGeom prst="rect">
            <a:avLst/>
          </a:prstGeom>
        </p:spPr>
        <p:txBody>
          <a:bodyPr wrap="square">
            <a:spAutoFit/>
          </a:bodyPr>
          <a:lstStyle/>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 Time-varying Setting</a:t>
            </a:r>
            <a:endParaRPr lang="en-US" sz="2000" u="sng" dirty="0">
              <a:latin typeface="Times New Roman" panose="02020603050405020304" pitchFamily="18" charset="0"/>
              <a:cs typeface="Times New Roman" panose="02020603050405020304" pitchFamily="18" charset="0"/>
            </a:endParaRPr>
          </a:p>
          <a:p>
            <a:endParaRPr lang="en-US" sz="2000"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9288478-3E9C-443B-B574-9197877AC0F7}"/>
                  </a:ext>
                </a:extLst>
              </p:cNvPr>
              <p:cNvSpPr/>
              <p:nvPr/>
            </p:nvSpPr>
            <p:spPr>
              <a:xfrm>
                <a:off x="848627" y="1219200"/>
                <a:ext cx="10820400" cy="461838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However, this formulation is not particularly suitable in a time-varying setting. Neither CCA nor multi-view CCA takes the time dimension into account, while the time dimension is one of the core concerns to study the online WOM and the dynamics in companies’ social media. </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Example: after an event or incident happens, the relationship between the WOM from several companies is very likely to change.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Let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𝑛</m:t>
                    </m:r>
                  </m:oMath>
                </a14:m>
                <a:r>
                  <a:rPr lang="en-US" dirty="0">
                    <a:latin typeface="Times New Roman" panose="02020603050405020304" pitchFamily="18" charset="0"/>
                    <a:ea typeface="SimSun" panose="02010600030101010101" pitchFamily="2" charset="-122"/>
                    <a:cs typeface="Times New Roman" panose="02020603050405020304" pitchFamily="18" charset="0"/>
                  </a:rPr>
                  <a:t> be the number of unique time points at which the data are collected for each view, we may be interested in the following question: </a:t>
                </a:r>
              </a:p>
              <a:p>
                <a:pPr marL="800100" lvl="1" indent="-342900" algn="just">
                  <a:lnSpc>
                    <a:spcPct val="150000"/>
                  </a:lnSpc>
                  <a:buFont typeface="+mj-lt"/>
                  <a:buAutoNum type="arabicPeriod"/>
                </a:pPr>
                <a:r>
                  <a:rPr lang="en-US" dirty="0">
                    <a:latin typeface="Times New Roman" panose="02020603050405020304" pitchFamily="18" charset="0"/>
                    <a:ea typeface="SimSun" panose="02010600030101010101" pitchFamily="2" charset="-122"/>
                    <a:cs typeface="Times New Roman" panose="02020603050405020304" pitchFamily="18" charset="0"/>
                  </a:rPr>
                  <a:t>Are the CCA directions during the ﬁrst </a:t>
                </a:r>
                <a14:m>
                  <m:oMath xmlns:m="http://schemas.openxmlformats.org/officeDocument/2006/math">
                    <m:r>
                      <a:rPr lang="en-US" b="1" i="1" smtClean="0">
                        <a:solidFill>
                          <a:srgbClr val="FF0000"/>
                        </a:solidFill>
                        <a:latin typeface="Cambria Math" panose="02040503050406030204" pitchFamily="18" charset="0"/>
                        <a:ea typeface="SimSun" panose="02010600030101010101" pitchFamily="2" charset="-122"/>
                        <a:cs typeface="Times New Roman" panose="02020603050405020304" pitchFamily="18" charset="0"/>
                      </a:rPr>
                      <m:t>𝒉</m:t>
                    </m:r>
                    <m:r>
                      <a:rPr lang="en-US" i="1">
                        <a:latin typeface="Cambria Math" panose="02040503050406030204" pitchFamily="18" charset="0"/>
                        <a:ea typeface="SimSun" panose="02010600030101010101" pitchFamily="2" charset="-122"/>
                        <a:cs typeface="Times New Roman" panose="02020603050405020304" pitchFamily="18" charset="0"/>
                      </a:rPr>
                      <m:t> (</m:t>
                    </m:r>
                    <m:r>
                      <a:rPr lang="en-US" i="1">
                        <a:latin typeface="Cambria Math" panose="02040503050406030204" pitchFamily="18" charset="0"/>
                        <a:ea typeface="SimSun" panose="02010600030101010101" pitchFamily="2" charset="-122"/>
                        <a:cs typeface="Times New Roman" panose="02020603050405020304" pitchFamily="18" charset="0"/>
                      </a:rPr>
                      <m:t>h</m:t>
                    </m:r>
                    <m:r>
                      <a:rPr lang="en-US" i="1">
                        <a:latin typeface="Cambria Math" panose="02040503050406030204" pitchFamily="18" charset="0"/>
                        <a:ea typeface="SimSun" panose="02010600030101010101" pitchFamily="2" charset="-122"/>
                        <a:cs typeface="Times New Roman" panose="02020603050405020304" pitchFamily="18" charset="0"/>
                      </a:rPr>
                      <m:t>≤</m:t>
                    </m:r>
                    <m:r>
                      <a:rPr lang="en-US" i="1">
                        <a:latin typeface="Cambria Math" panose="02040503050406030204" pitchFamily="18" charset="0"/>
                        <a:ea typeface="SimSun" panose="02010600030101010101" pitchFamily="2" charset="-122"/>
                        <a:cs typeface="Times New Roman" panose="02020603050405020304" pitchFamily="18" charset="0"/>
                      </a:rPr>
                      <m:t>𝑛</m:t>
                    </m:r>
                    <m:r>
                      <a:rPr lang="en-US" i="1">
                        <a:latin typeface="Cambria Math" panose="02040503050406030204" pitchFamily="18" charset="0"/>
                        <a:ea typeface="SimSun" panose="02010600030101010101" pitchFamily="2" charset="-122"/>
                        <a:cs typeface="Times New Roman" panose="02020603050405020304" pitchFamily="18" charset="0"/>
                      </a:rPr>
                      <m:t>)</m:t>
                    </m:r>
                  </m:oMath>
                </a14:m>
                <a:r>
                  <a:rPr lang="en-US" dirty="0">
                    <a:latin typeface="Times New Roman" panose="02020603050405020304" pitchFamily="18" charset="0"/>
                    <a:ea typeface="SimSun" panose="02010600030101010101" pitchFamily="2" charset="-122"/>
                    <a:cs typeface="Times New Roman" panose="02020603050405020304" pitchFamily="18" charset="0"/>
                  </a:rPr>
                  <a:t> time points the same as the second </a:t>
                </a:r>
                <a14:m>
                  <m:oMath xmlns:m="http://schemas.openxmlformats.org/officeDocument/2006/math">
                    <m:r>
                      <a:rPr lang="en-US" i="1">
                        <a:latin typeface="Cambria Math" panose="02040503050406030204" pitchFamily="18" charset="0"/>
                        <a:ea typeface="SimSun" panose="02010600030101010101" pitchFamily="2" charset="-122"/>
                        <a:cs typeface="Times New Roman" panose="02020603050405020304" pitchFamily="18" charset="0"/>
                      </a:rPr>
                      <m:t>h</m:t>
                    </m:r>
                  </m:oMath>
                </a14:m>
                <a:r>
                  <a:rPr lang="en-US" dirty="0">
                    <a:latin typeface="Times New Roman" panose="02020603050405020304" pitchFamily="18" charset="0"/>
                    <a:ea typeface="SimSun" panose="02010600030101010101" pitchFamily="2" charset="-122"/>
                    <a:cs typeface="Times New Roman" panose="02020603050405020304" pitchFamily="18" charset="0"/>
                  </a:rPr>
                  <a:t> time points? </a:t>
                </a:r>
              </a:p>
              <a:p>
                <a:pPr marL="800100" lvl="1" indent="-342900" algn="just">
                  <a:lnSpc>
                    <a:spcPct val="150000"/>
                  </a:lnSpc>
                  <a:buFont typeface="+mj-lt"/>
                  <a:buAutoNum type="arabicPeriod"/>
                </a:pPr>
                <a:r>
                  <a:rPr lang="en-US" dirty="0">
                    <a:latin typeface="Times New Roman" panose="02020603050405020304" pitchFamily="18" charset="0"/>
                    <a:ea typeface="SimSun" panose="02010600030101010101" pitchFamily="2" charset="-122"/>
                    <a:cs typeface="Times New Roman" panose="02020603050405020304" pitchFamily="18" charset="0"/>
                  </a:rPr>
                  <a:t>In the online WOM dynamics setting, a related question can be – does the shared WOM trend across multiple firms remain the same from the first month to the second? </a:t>
                </a:r>
              </a:p>
              <a:p>
                <a:pPr marL="800100" lvl="1" indent="-342900" algn="just">
                  <a:lnSpc>
                    <a:spcPct val="150000"/>
                  </a:lnSpc>
                  <a:buFont typeface="+mj-lt"/>
                  <a:buAutoNum type="arabicPeriod"/>
                </a:pPr>
                <a:r>
                  <a:rPr lang="en-US" dirty="0">
                    <a:latin typeface="Times New Roman" panose="02020603050405020304" pitchFamily="18" charset="0"/>
                    <a:ea typeface="SimSun" panose="02010600030101010101" pitchFamily="2" charset="-122"/>
                    <a:cs typeface="Times New Roman" panose="02020603050405020304" pitchFamily="18" charset="0"/>
                  </a:rPr>
                  <a:t>If not, are we able to detect these time-varying trends? </a:t>
                </a:r>
                <a:endParaRPr lang="en-US" sz="1600" dirty="0">
                  <a:latin typeface="Calibri" panose="020F0502020204030204" pitchFamily="34" charset="0"/>
                  <a:ea typeface="SimSun" panose="02010600030101010101" pitchFamily="2" charset="-122"/>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79288478-3E9C-443B-B574-9197877AC0F7}"/>
                  </a:ext>
                </a:extLst>
              </p:cNvPr>
              <p:cNvSpPr>
                <a:spLocks noRot="1" noChangeAspect="1" noMove="1" noResize="1" noEditPoints="1" noAdjustHandles="1" noChangeArrowheads="1" noChangeShapeType="1" noTextEdit="1"/>
              </p:cNvSpPr>
              <p:nvPr/>
            </p:nvSpPr>
            <p:spPr>
              <a:xfrm>
                <a:off x="848627" y="1219200"/>
                <a:ext cx="10820400" cy="4618380"/>
              </a:xfrm>
              <a:prstGeom prst="rect">
                <a:avLst/>
              </a:prstGeom>
              <a:blipFill>
                <a:blip r:embed="rId3"/>
                <a:stretch>
                  <a:fillRect l="-338" r="-507" b="-1055"/>
                </a:stretch>
              </a:blipFill>
            </p:spPr>
            <p:txBody>
              <a:bodyPr/>
              <a:lstStyle/>
              <a:p>
                <a:r>
                  <a:rPr lang="en-US">
                    <a:noFill/>
                  </a:rPr>
                  <a:t> </a:t>
                </a:r>
              </a:p>
            </p:txBody>
          </p:sp>
        </mc:Fallback>
      </mc:AlternateContent>
    </p:spTree>
    <p:extLst>
      <p:ext uri="{BB962C8B-B14F-4D97-AF65-F5344CB8AC3E}">
        <p14:creationId xmlns:p14="http://schemas.microsoft.com/office/powerpoint/2010/main" val="2421497844"/>
      </p:ext>
    </p:extLst>
  </p:cSld>
  <p:clrMapOvr>
    <a:masterClrMapping/>
  </p:clrMapOvr>
</p:sld>
</file>

<file path=ppt/theme/theme1.xml><?xml version="1.0" encoding="utf-8"?>
<a:theme xmlns:a="http://schemas.openxmlformats.org/drawingml/2006/main" name="knowledge_master1-3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新品广告的投放、排序与推广</Template>
  <TotalTime>8570</TotalTime>
  <Words>2748</Words>
  <Application>Microsoft Office PowerPoint</Application>
  <PresentationFormat>Widescreen</PresentationFormat>
  <Paragraphs>276</Paragraphs>
  <Slides>32</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45" baseType="lpstr">
      <vt:lpstr>Arial</vt:lpstr>
      <vt:lpstr>Arial Rounded MT Bold</vt:lpstr>
      <vt:lpstr>Calibri</vt:lpstr>
      <vt:lpstr>Cambria Math</vt:lpstr>
      <vt:lpstr>Helvetica</vt:lpstr>
      <vt:lpstr>Segoe UI</vt:lpstr>
      <vt:lpstr>Symbol</vt:lpstr>
      <vt:lpstr>Times New Roman</vt:lpstr>
      <vt:lpstr>Wingdings</vt:lpstr>
      <vt:lpstr>knowledge_master1-3_theme</vt:lpstr>
      <vt:lpstr>Visio</vt:lpstr>
      <vt:lpstr>Microsoft Word Document</vt:lpstr>
      <vt:lpstr>Document</vt:lpstr>
      <vt:lpstr>Multiple-View Sequential Canonical Covariance Analysis - A New Approach to the Analysis of Word of Mouth Dynamics in Social Media Networks</vt:lpstr>
      <vt:lpstr>PowerPoint Presentation</vt:lpstr>
      <vt:lpstr>Literature - Canonical Correlation Analysis (CCA)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MultiSeqCCoA</vt:lpstr>
      <vt:lpstr>Multi-view CCA vs. MultiSeqCCA</vt:lpstr>
      <vt:lpstr>Empirical Example – Unit of Analysis</vt:lpstr>
      <vt:lpstr>Number of Views</vt:lpstr>
      <vt:lpstr>Other Tuning Parameters</vt:lpstr>
      <vt:lpstr>Empirical Example – Unit of Analysis</vt:lpstr>
      <vt:lpstr>Dynamic Results from the Loading Matrices</vt:lpstr>
      <vt:lpstr>The Most Influential Variables of UA Related to Competitors (K=1)</vt:lpstr>
      <vt:lpstr>The Most Influential Variables of UA WOM-Style Related to Competitors (K=1)</vt:lpstr>
      <vt:lpstr>The Most Influential Variables of Non-UA WOM-Style Related to Competitors (K=1)</vt:lpstr>
      <vt:lpstr>The Change of Loadings of Emotion Variables (UA view, K=1)</vt:lpstr>
      <vt:lpstr>The Change of Loadings of Emotion Variables (UA WOM-Style view, K=1)  </vt:lpstr>
      <vt:lpstr>The Change of Loadings of Emotion Variables (Non-UA WOM-Style view, K=1) </vt:lpstr>
      <vt:lpstr>Takeaways—Empirical Example </vt:lpstr>
      <vt:lpstr>Takeaways—Methodology </vt:lpstr>
      <vt:lpstr>Takeaways—Managerial Implication </vt:lpstr>
      <vt:lpstr>PowerPoint Presentation</vt:lpstr>
      <vt:lpstr>Notations throughout This Paper   </vt:lpstr>
      <vt:lpstr>Comparisons between True Loadings and Estimate Loadings by MultiSeqCCoA (K=1)</vt:lpstr>
      <vt:lpstr>Comparison of MultiSeqCCoA and Naïve Method with Loop</vt:lpstr>
      <vt:lpstr>NA-fill Strategy</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tranac</dc:creator>
  <cp:lastModifiedBy>Li, Hongfei</cp:lastModifiedBy>
  <cp:revision>596</cp:revision>
  <cp:lastPrinted>2014-06-19T17:37:58Z</cp:lastPrinted>
  <dcterms:created xsi:type="dcterms:W3CDTF">2012-04-03T15:29:58Z</dcterms:created>
  <dcterms:modified xsi:type="dcterms:W3CDTF">2019-05-16T13:41:23Z</dcterms:modified>
</cp:coreProperties>
</file>