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85" r:id="rId2"/>
    <p:sldId id="287" r:id="rId3"/>
    <p:sldId id="286" r:id="rId4"/>
    <p:sldId id="28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A080C"/>
    <a:srgbClr val="FF0000"/>
    <a:srgbClr val="FF4EF9"/>
    <a:srgbClr val="8BCFEC"/>
    <a:srgbClr val="D3D7D3"/>
    <a:srgbClr val="F7CFC7"/>
    <a:srgbClr val="0000FF"/>
    <a:srgbClr val="00BFBF"/>
    <a:srgbClr val="870087"/>
    <a:srgbClr val="FF8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9" autoAdjust="0"/>
    <p:restoredTop sz="94411" autoAdjust="0"/>
  </p:normalViewPr>
  <p:slideViewPr>
    <p:cSldViewPr snapToGrid="0">
      <p:cViewPr varScale="1">
        <p:scale>
          <a:sx n="154" d="100"/>
          <a:sy n="154" d="100"/>
        </p:scale>
        <p:origin x="8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20D850-ECA6-4B73-A120-2CDB0DC198AF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ABF01C4-FEF3-4F65-968A-9FD0DBC28EC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99108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0CB241-92B8-4F17-8BF0-35CB057785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1D81297-FDF1-49F8-968A-0FC12C56BEB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C829D17-4935-42D8-B955-1D286796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950FAA-3DB3-445C-A12F-810362FDB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115515A-52C2-4CDB-BCCB-326562C98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5003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F5248-EB06-429A-8D1C-9037629DB6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435856F-6309-4C90-8BE5-01C77B6C48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ED41B18-52CA-4A55-ADF9-7BC2E189D3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2066661-2336-4895-B5AB-46F78138C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ADEFA42-9F61-454F-86B2-31CBE0D8F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365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F65DA2E-DE8E-4057-991D-D20788F0EC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FBBFBCD-29A9-49E4-B458-13D59503C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4AE8B5E-FE91-4450-9E0D-5879191E90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5EEA950-E190-42B5-B54B-1C82161E6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A575B8-1B31-46DC-88CF-EDFE30D230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1199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7D6EE1-2387-4F0B-9B58-241AC70A7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408C77A-2A7C-471F-A4BD-2DAD0280A6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557AB58-A4AD-47CB-84A0-5489C507A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16795B-FBCE-4B19-B9C1-538A62973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B09A781-FD49-4609-B957-86EA76A29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91438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7E2E3E-2CBB-4119-A9A0-CAF72D375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A6B9DF-B04C-48A3-93A9-D452AA9455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AD5F530-11B5-4A9E-8145-2B995CC38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BF2D97-AB4C-4463-9B66-2621C18F8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358E4A6-709F-47C8-9EED-978E1D774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42820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0CD217-4A94-4C04-9F9E-24840505A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29B125-B09C-4510-9A05-BB8A035E75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AD8D26D-A8AB-4E01-8DDF-12D8C505F8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5835EB3-F073-4018-B871-AB088A14F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BA4CF1D-95E4-466C-BA24-87B2C8E4E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7BB140B-893D-443C-9A2C-AB6E58BDD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30737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250B96-828C-4136-84FD-FA2F0B578F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8BE94E-7655-4BB8-9224-85E95F04E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5DC5C45-5B3E-4107-9260-7E4CD02317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2289ABA-4092-478D-B4F4-9AD8906CF06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525926-E3D2-4DAD-8694-2BD10F2923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D4E56A4-9856-414B-9CE1-B99A3BB29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ADBC5D51-7AAB-4FD5-9B80-006D8B6D1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F6EE5F5-E5CB-4D9F-9B1A-F21F8A20C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24849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C1D5417-E21E-4DA6-A54F-FED85480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AA602E2-AAAE-486D-B629-6D30091F2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D148361-7B69-4C94-AB04-1B30F7BA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E226EB2-FA15-404E-BCC2-2A4256328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338809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1320ED65-C31E-4CD9-87C9-2F2DCF39E3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49BA448-B229-427E-9869-5B0C4B9EC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86C58F-192A-4F19-A27F-81BA5C87A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5883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CF550ED-E1EC-4DF9-BBD6-C03973D464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091DD8-BA3C-4070-BF9E-A595840905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3DDD6B8-6543-4455-B1F9-AE26549047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BCC2B46-1683-4134-AA13-0DC6162A7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8C4991E-8CB1-4776-9539-EB23BDFCB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B34AB0-8F0F-4BDE-BA15-ED4301A34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19698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C6DFF19-BF3E-4492-B48D-829A04BC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8347449-42C4-4ACC-950C-DD87345AF7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4C883A-937C-4D7E-8A63-EC62B4DABF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BA56A4-C502-4E70-BE49-96D480FAED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96DD371-A2CD-4C9F-884C-989F36B3D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27F08-140F-4BAC-AE52-63D9FBCA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7110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9B087E05-661E-4FE1-BB38-F7815B402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B599F1B-E9B4-45F7-9AC6-6582268748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AB15B1A-17C6-4ADC-A107-A36078A267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4FDB15-7326-485A-A5C8-B9774FE10C0A}" type="datetimeFigureOut">
              <a:rPr lang="zh-CN" altLang="en-US" smtClean="0"/>
              <a:t>2025/9/3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ADA3B7-96C1-42C8-9BC4-ED8B33D5F3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FBFF850-0476-49F3-8C8B-1AB586B874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BF076A-6317-4E01-8A66-A9E7A510E8E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31232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>
            <a:extLst>
              <a:ext uri="{FF2B5EF4-FFF2-40B4-BE49-F238E27FC236}">
                <a16:creationId xmlns:a16="http://schemas.microsoft.com/office/drawing/2014/main" id="{6FBF5F48-E285-48BB-94C8-BE5A248F1A11}"/>
              </a:ext>
            </a:extLst>
          </p:cNvPr>
          <p:cNvGrpSpPr/>
          <p:nvPr/>
        </p:nvGrpSpPr>
        <p:grpSpPr>
          <a:xfrm>
            <a:off x="2391000" y="2529000"/>
            <a:ext cx="8108500" cy="1800000"/>
            <a:chOff x="3153000" y="2529000"/>
            <a:chExt cx="8108500" cy="1800000"/>
          </a:xfrm>
        </p:grpSpPr>
        <p:pic>
          <p:nvPicPr>
            <p:cNvPr id="3" name="图形 2" descr="原子 纯色填充">
              <a:extLst>
                <a:ext uri="{FF2B5EF4-FFF2-40B4-BE49-F238E27FC236}">
                  <a16:creationId xmlns:a16="http://schemas.microsoft.com/office/drawing/2014/main" id="{C456E27F-02CC-4162-80B1-406AC3054D1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5196000" y="2529000"/>
              <a:ext cx="1800000" cy="1800000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FF38A88F-C940-4D66-9086-BD0F4241D9A6}"/>
                </a:ext>
              </a:extLst>
            </p:cNvPr>
            <p:cNvSpPr txBox="1"/>
            <p:nvPr/>
          </p:nvSpPr>
          <p:spPr>
            <a:xfrm>
              <a:off x="3153000" y="2875002"/>
              <a:ext cx="20430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dirty="0">
                  <a:latin typeface="Viner Hand ITC" panose="03070502030502020203" pitchFamily="66" charset="0"/>
                </a:rPr>
                <a:t>Deep</a:t>
              </a:r>
              <a:endParaRPr lang="zh-CN" altLang="en-US" sz="6600" dirty="0">
                <a:latin typeface="Viner Hand ITC" panose="03070502030502020203" pitchFamily="66" charset="0"/>
              </a:endParaRPr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9F962A48-4A44-4119-A8A2-DBE89D1CCBEB}"/>
                </a:ext>
              </a:extLst>
            </p:cNvPr>
            <p:cNvSpPr txBox="1"/>
            <p:nvPr/>
          </p:nvSpPr>
          <p:spPr>
            <a:xfrm>
              <a:off x="6996000" y="2875002"/>
              <a:ext cx="4265500" cy="110799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sz="6600" b="1" dirty="0">
                  <a:solidFill>
                    <a:schemeClr val="accent6"/>
                  </a:solidFill>
                  <a:latin typeface="Viner Hand ITC" panose="03070502030502020203" pitchFamily="66" charset="0"/>
                </a:rPr>
                <a:t>v</a:t>
              </a:r>
              <a:r>
                <a:rPr lang="en-US" altLang="zh-CN" sz="6600" b="1" dirty="0">
                  <a:latin typeface="Viner Hand ITC" panose="03070502030502020203" pitchFamily="66" charset="0"/>
                </a:rPr>
                <a:t>iberation</a:t>
              </a:r>
              <a:endParaRPr lang="zh-CN" altLang="en-US" sz="6600" b="1" dirty="0">
                <a:latin typeface="Viner Hand ITC" panose="03070502030502020203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654568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4DC21075-8C4E-41B0-BEBA-8E860ED254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0690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>
            <a:extLst>
              <a:ext uri="{FF2B5EF4-FFF2-40B4-BE49-F238E27FC236}">
                <a16:creationId xmlns:a16="http://schemas.microsoft.com/office/drawing/2014/main" id="{22CD6714-9750-4E7E-B43C-8AAA6D0B31C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t="5290" r="4785" b="3228"/>
          <a:stretch/>
        </p:blipFill>
        <p:spPr>
          <a:xfrm>
            <a:off x="587587" y="1551797"/>
            <a:ext cx="5372100" cy="3165125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2D6FA634-9DDA-43A3-B055-38B6352E60B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64" t="6046" r="5055" b="3594"/>
          <a:stretch/>
        </p:blipFill>
        <p:spPr>
          <a:xfrm>
            <a:off x="6156960" y="1551796"/>
            <a:ext cx="5391588" cy="316512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7AB29C82-7B9F-4289-ADD7-8689DA68F323}"/>
              </a:ext>
            </a:extLst>
          </p:cNvPr>
          <p:cNvSpPr/>
          <p:nvPr/>
        </p:nvSpPr>
        <p:spPr>
          <a:xfrm>
            <a:off x="7307580" y="1610360"/>
            <a:ext cx="296334" cy="2844800"/>
          </a:xfrm>
          <a:prstGeom prst="rect">
            <a:avLst/>
          </a:prstGeom>
          <a:noFill/>
          <a:ln w="63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A54E162-91DB-47FE-A3AD-07A6A089AE8F}"/>
              </a:ext>
            </a:extLst>
          </p:cNvPr>
          <p:cNvCxnSpPr/>
          <p:nvPr/>
        </p:nvCxnSpPr>
        <p:spPr>
          <a:xfrm>
            <a:off x="1232747" y="2351193"/>
            <a:ext cx="0" cy="210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A8D708D7-F04C-41D5-B1F3-0EBF7AD5C924}"/>
              </a:ext>
            </a:extLst>
          </p:cNvPr>
          <p:cNvCxnSpPr>
            <a:cxnSpLocks/>
          </p:cNvCxnSpPr>
          <p:nvPr/>
        </p:nvCxnSpPr>
        <p:spPr>
          <a:xfrm>
            <a:off x="1884680" y="2241126"/>
            <a:ext cx="0" cy="221403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44A3740E-3CC7-43CB-974A-3BEF8267F49E}"/>
              </a:ext>
            </a:extLst>
          </p:cNvPr>
          <p:cNvCxnSpPr>
            <a:cxnSpLocks/>
          </p:cNvCxnSpPr>
          <p:nvPr/>
        </p:nvCxnSpPr>
        <p:spPr>
          <a:xfrm>
            <a:off x="2405380" y="2351193"/>
            <a:ext cx="0" cy="21039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直接连接符 18">
            <a:extLst>
              <a:ext uri="{FF2B5EF4-FFF2-40B4-BE49-F238E27FC236}">
                <a16:creationId xmlns:a16="http://schemas.microsoft.com/office/drawing/2014/main" id="{361C1DD1-CB2C-4C3C-8ED2-4413CAD758E7}"/>
              </a:ext>
            </a:extLst>
          </p:cNvPr>
          <p:cNvCxnSpPr>
            <a:cxnSpLocks/>
          </p:cNvCxnSpPr>
          <p:nvPr/>
        </p:nvCxnSpPr>
        <p:spPr>
          <a:xfrm>
            <a:off x="3154680" y="2198793"/>
            <a:ext cx="0" cy="225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093A8DD-A870-4EF5-B961-89F27C8B1103}"/>
              </a:ext>
            </a:extLst>
          </p:cNvPr>
          <p:cNvCxnSpPr>
            <a:cxnSpLocks/>
          </p:cNvCxnSpPr>
          <p:nvPr/>
        </p:nvCxnSpPr>
        <p:spPr>
          <a:xfrm>
            <a:off x="3810847" y="2198793"/>
            <a:ext cx="0" cy="225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DC3F8381-5151-4F19-9ACB-8C67C29EFC06}"/>
              </a:ext>
            </a:extLst>
          </p:cNvPr>
          <p:cNvCxnSpPr>
            <a:cxnSpLocks/>
          </p:cNvCxnSpPr>
          <p:nvPr/>
        </p:nvCxnSpPr>
        <p:spPr>
          <a:xfrm>
            <a:off x="4395047" y="2198793"/>
            <a:ext cx="0" cy="225636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直接箭头连接符 25">
            <a:extLst>
              <a:ext uri="{FF2B5EF4-FFF2-40B4-BE49-F238E27FC236}">
                <a16:creationId xmlns:a16="http://schemas.microsoft.com/office/drawing/2014/main" id="{EA736223-D2D0-4D1C-83F5-0E4933F926FD}"/>
              </a:ext>
            </a:extLst>
          </p:cNvPr>
          <p:cNvCxnSpPr/>
          <p:nvPr/>
        </p:nvCxnSpPr>
        <p:spPr>
          <a:xfrm>
            <a:off x="1232747" y="3456093"/>
            <a:ext cx="65193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D2165EF5-FA37-42E2-91CB-E4CF47F623EE}"/>
              </a:ext>
            </a:extLst>
          </p:cNvPr>
          <p:cNvCxnSpPr>
            <a:cxnSpLocks/>
          </p:cNvCxnSpPr>
          <p:nvPr/>
        </p:nvCxnSpPr>
        <p:spPr>
          <a:xfrm>
            <a:off x="2405380" y="3456093"/>
            <a:ext cx="7493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直接箭头连接符 28">
            <a:extLst>
              <a:ext uri="{FF2B5EF4-FFF2-40B4-BE49-F238E27FC236}">
                <a16:creationId xmlns:a16="http://schemas.microsoft.com/office/drawing/2014/main" id="{72517E79-9F4A-46AB-A757-86A758932898}"/>
              </a:ext>
            </a:extLst>
          </p:cNvPr>
          <p:cNvCxnSpPr>
            <a:cxnSpLocks/>
          </p:cNvCxnSpPr>
          <p:nvPr/>
        </p:nvCxnSpPr>
        <p:spPr>
          <a:xfrm>
            <a:off x="3810847" y="3456093"/>
            <a:ext cx="5842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7BAC7587-5DAB-43E7-BDF0-EBB10F0B71EA}"/>
              </a:ext>
            </a:extLst>
          </p:cNvPr>
          <p:cNvSpPr txBox="1"/>
          <p:nvPr/>
        </p:nvSpPr>
        <p:spPr>
          <a:xfrm>
            <a:off x="1995200" y="4847123"/>
            <a:ext cx="15696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电厂工作时间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F68F4AAE-A877-4273-8E00-540F1C94753F}"/>
              </a:ext>
            </a:extLst>
          </p:cNvPr>
          <p:cNvCxnSpPr>
            <a:stCxn id="31" idx="0"/>
          </p:cNvCxnSpPr>
          <p:nvPr/>
        </p:nvCxnSpPr>
        <p:spPr>
          <a:xfrm flipH="1" flipV="1">
            <a:off x="1588347" y="4535593"/>
            <a:ext cx="1191683" cy="3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98119D1F-4A1A-4303-A199-94E2E759CE3C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780030" y="4535593"/>
            <a:ext cx="0" cy="3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7C1E7AA3-0784-4CCF-B4CE-4D9708854FA0}"/>
              </a:ext>
            </a:extLst>
          </p:cNvPr>
          <p:cNvCxnSpPr>
            <a:cxnSpLocks/>
            <a:stCxn id="31" idx="0"/>
          </p:cNvCxnSpPr>
          <p:nvPr/>
        </p:nvCxnSpPr>
        <p:spPr>
          <a:xfrm flipV="1">
            <a:off x="2780030" y="4535593"/>
            <a:ext cx="1276350" cy="3115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文本框 41">
            <a:extLst>
              <a:ext uri="{FF2B5EF4-FFF2-40B4-BE49-F238E27FC236}">
                <a16:creationId xmlns:a16="http://schemas.microsoft.com/office/drawing/2014/main" id="{CE7BE666-4F9E-46AB-81D7-11876CEECA97}"/>
              </a:ext>
            </a:extLst>
          </p:cNvPr>
          <p:cNvSpPr txBox="1"/>
          <p:nvPr/>
        </p:nvSpPr>
        <p:spPr>
          <a:xfrm>
            <a:off x="6980286" y="5534659"/>
            <a:ext cx="3744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异常的计数率上升与振动关系不大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85D23AA8-B0D6-41AF-AB8A-CC9167C27FA6}"/>
              </a:ext>
            </a:extLst>
          </p:cNvPr>
          <p:cNvSpPr txBox="1"/>
          <p:nvPr/>
        </p:nvSpPr>
        <p:spPr>
          <a:xfrm>
            <a:off x="869439" y="5534659"/>
            <a:ext cx="45704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/>
              <a:t>振动幅度呈周期性变化，且与工作时间相关</a:t>
            </a:r>
          </a:p>
        </p:txBody>
      </p:sp>
      <p:pic>
        <p:nvPicPr>
          <p:cNvPr id="45" name="图片 44">
            <a:extLst>
              <a:ext uri="{FF2B5EF4-FFF2-40B4-BE49-F238E27FC236}">
                <a16:creationId xmlns:a16="http://schemas.microsoft.com/office/drawing/2014/main" id="{CC441C01-D872-459E-8630-7D614B61117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27" t="4889" r="5062" b="3334"/>
          <a:stretch/>
        </p:blipFill>
        <p:spPr>
          <a:xfrm>
            <a:off x="7840669" y="2436179"/>
            <a:ext cx="3339008" cy="1985641"/>
          </a:xfrm>
          <a:prstGeom prst="rect">
            <a:avLst/>
          </a:prstGeom>
        </p:spPr>
      </p:pic>
      <p:sp>
        <p:nvSpPr>
          <p:cNvPr id="46" name="文本框 45">
            <a:extLst>
              <a:ext uri="{FF2B5EF4-FFF2-40B4-BE49-F238E27FC236}">
                <a16:creationId xmlns:a16="http://schemas.microsoft.com/office/drawing/2014/main" id="{F84A1DD9-D93F-4A1D-B73C-6D6F9D56BB51}"/>
              </a:ext>
            </a:extLst>
          </p:cNvPr>
          <p:cNvSpPr txBox="1"/>
          <p:nvPr/>
        </p:nvSpPr>
        <p:spPr>
          <a:xfrm>
            <a:off x="124751" y="143934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时域分析</a:t>
            </a:r>
          </a:p>
        </p:txBody>
      </p:sp>
    </p:spTree>
    <p:extLst>
      <p:ext uri="{BB962C8B-B14F-4D97-AF65-F5344CB8AC3E}">
        <p14:creationId xmlns:p14="http://schemas.microsoft.com/office/powerpoint/2010/main" val="216059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400622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20296</TotalTime>
  <Words>23</Words>
  <Application>Microsoft Office PowerPoint</Application>
  <PresentationFormat>宽屏</PresentationFormat>
  <Paragraphs>6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9" baseType="lpstr">
      <vt:lpstr>等线</vt:lpstr>
      <vt:lpstr>等线 Light</vt:lpstr>
      <vt:lpstr>Arial</vt:lpstr>
      <vt:lpstr>Viner Hand ITC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宏飞 万</dc:creator>
  <cp:lastModifiedBy>宏飞 万</cp:lastModifiedBy>
  <cp:revision>580</cp:revision>
  <dcterms:created xsi:type="dcterms:W3CDTF">2025-06-24T06:25:07Z</dcterms:created>
  <dcterms:modified xsi:type="dcterms:W3CDTF">2025-09-03T04:16:36Z</dcterms:modified>
</cp:coreProperties>
</file>