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504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97251"/>
              </p:ext>
            </p:extLst>
          </p:nvPr>
        </p:nvGraphicFramePr>
        <p:xfrm>
          <a:off x="2165163" y="0"/>
          <a:ext cx="8128000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Opening Ceremony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Ⅱ (S09 – S16)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Ⅰ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65487"/>
              </p:ext>
            </p:extLst>
          </p:nvPr>
        </p:nvGraphicFramePr>
        <p:xfrm>
          <a:off x="2165163" y="0"/>
          <a:ext cx="8128000" cy="831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</a:t>
                      </a:r>
                      <a:r>
                        <a:rPr lang="en-US" altLang="zh-CN" b="1" dirty="0"/>
                        <a:t>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341</Words>
  <Application>Microsoft Office PowerPoint</Application>
  <PresentationFormat>宽屏</PresentationFormat>
  <Paragraphs>103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吕鸿昊</dc:creator>
  <cp:lastModifiedBy>嶂励 陆</cp:lastModifiedBy>
  <cp:revision>19</cp:revision>
  <dcterms:created xsi:type="dcterms:W3CDTF">2023-05-23T09:05:35Z</dcterms:created>
  <dcterms:modified xsi:type="dcterms:W3CDTF">2023-06-02T05:52:42Z</dcterms:modified>
</cp:coreProperties>
</file>