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5534"/>
              </p:ext>
            </p:extLst>
          </p:nvPr>
        </p:nvGraphicFramePr>
        <p:xfrm>
          <a:off x="2165163" y="0"/>
          <a:ext cx="8128000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Opening Ceremony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15:30-16:00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Oceanic Environmental Perception and Operation Robot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86004"/>
              </p:ext>
            </p:extLst>
          </p:nvPr>
        </p:nvGraphicFramePr>
        <p:xfrm>
          <a:off x="2165163" y="0"/>
          <a:ext cx="8128000" cy="852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Outline of the Session and Topics: 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15:30-16:00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347</Words>
  <Application>Microsoft Office PowerPoint</Application>
  <PresentationFormat>宽屏</PresentationFormat>
  <Paragraphs>103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14</cp:revision>
  <dcterms:created xsi:type="dcterms:W3CDTF">2023-05-23T09:05:35Z</dcterms:created>
  <dcterms:modified xsi:type="dcterms:W3CDTF">2023-05-23T10:28:10Z</dcterms:modified>
</cp:coreProperties>
</file>