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A9DE0-5125-4729-9F86-B027C3B87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14CC0F-7380-45DC-9D2A-513E655FE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1B19BA-CC6D-4A07-B6A9-12C169B2E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62E877-5A8D-4A46-B096-730E6DFF2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7E1C59-80EF-41A9-8E00-44590A10A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80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FDF07-8B8F-4D4D-B02D-9FF8F8A4B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D852F9-DCF8-4109-AC7C-14E990B98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8F8572-1765-4E90-BAD7-8BD6F60E9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B17BC3-E239-433A-BB2E-A908D9A38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09DF60-8290-4C67-A756-CB2C10658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857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1131D0-4982-49BF-95D0-521903E073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954B80-DC9D-474B-997C-EE95B1682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E5C661-E012-4AA6-85F6-218AC98EE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49299E-05DB-44E3-B8D7-16DEEEDD6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5952ED-A2FF-4B82-99B9-024DD6980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3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82E95-E1B8-4232-86A4-B009D79BF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994148-B122-49EF-ADE8-AA941489B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13A35B-B02C-4EE1-9926-A46BC4DB2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466E2C-E8C6-4914-B1A6-59717D7E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62B2C1-5FAA-4C0F-9D2D-367BCE00B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008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26F1E-207D-485E-B9E9-2D8D0579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A2E788-EA39-4786-BDCC-9F2E439FA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DECCE6-20A4-412C-8D13-72B1A82E0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82B52C-23C4-4966-854E-1C6C0FD47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28E222-37E5-43F2-A9D0-4AC6225A8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416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E8B3B-6757-429C-B667-C96D64A40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615413-B012-4DCC-9BBB-BCBD1806F1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B97FFD-F364-48A8-BEB9-87790BB15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DF53D1-1923-4922-A600-7F31398AE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10EFDD-CA1B-4707-BEF2-419359B35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134FC8-37CE-434B-92E0-006BA2093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356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70CC3-3C80-4784-848F-6AE57356F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BB1F04-18A7-41B3-890B-299F0D756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ADE9D4-A2D4-4AF2-816C-764C53D58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21E10E-5D25-49E1-9578-5194735605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3A1541-E52C-42E8-80D6-56689E1B3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D171E0-36E5-4DE2-A500-9C19C0050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B78999-12E8-469A-8088-8108A64FB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86008A-90D6-461F-8891-4BB3321E2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037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E3BD1-1B1D-49D3-9047-55EDC75E7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3CBB29-DED6-4153-9A63-A34269D1E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72421B-5AF2-4E50-AE11-DED48E9E3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4C3F47-A526-40F4-A366-2B04FBAC5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125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D7426B-8FF4-45BF-B902-6E66ADB52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F3FFF7-728C-4402-A938-38E8B71C9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1F00CA-D42D-4C88-9142-E410E08BB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693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E1B100-C9E3-451C-8C1A-6100A351C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7317C8-CFCE-480F-9CA1-86E503452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22FB2C-8ECF-42D9-B67B-0CE773B19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09C5FA-283F-4C9A-B2A6-C5CD515AF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AA7C8A-14C3-4BEA-99D4-9BF9B777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44DE6C-3272-4F2B-9692-653858DC7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69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07BC86-8ED6-4EC4-BC15-4814DDC57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CFDE7D-001F-44F2-9CBF-A999285D3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007E54-0F9B-4B1E-958B-4DCAA0962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A5FC7B-9373-4627-918A-7A9065193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E0C307-B60F-4A8D-83D7-1D0E414D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75E624-681B-45F5-8968-275C5C702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24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AB8D32-F03B-4B1F-B3AB-A78C77300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040F8E-2162-404D-9925-42D58566E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8EA2AA-5ED9-4ABA-A013-1C2FE40CC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AD796-EF3F-495C-A3CD-D0F0A8E07386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91C310-AA37-4C6D-B8B5-28ABF5B9DA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53A022-48CB-4F9A-A5BE-D34447651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66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AD0F81D-AD3A-4D76-ACC0-D0EFE58F7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025044"/>
              </p:ext>
            </p:extLst>
          </p:nvPr>
        </p:nvGraphicFramePr>
        <p:xfrm>
          <a:off x="2032000" y="719666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61055256"/>
                    </a:ext>
                  </a:extLst>
                </a:gridCol>
                <a:gridCol w="5418666">
                  <a:extLst>
                    <a:ext uri="{9D8B030D-6E8A-4147-A177-3AD203B41FA5}">
                      <a16:colId xmlns:a16="http://schemas.microsoft.com/office/drawing/2014/main" val="30103636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CN" b="1" dirty="0"/>
                        <a:t>Day1/July 5,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2023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473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09:00-22:00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Conference Check-in, Registration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738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3159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EF6F1B8-850A-4388-5951-5C2DFAA80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875534"/>
              </p:ext>
            </p:extLst>
          </p:nvPr>
        </p:nvGraphicFramePr>
        <p:xfrm>
          <a:off x="2165163" y="0"/>
          <a:ext cx="8128000" cy="890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6105525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87521747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103636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579142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60853715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r>
                        <a:rPr lang="en-US" altLang="zh-CN" b="1" dirty="0"/>
                        <a:t>Day2/July 6,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2023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4734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08:30-08:50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Opening Ceremony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73819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08:50-10:10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Plenary Speech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63636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10:10-10:35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Photograph &amp; Coffee &amp; Tea Break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98351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10:35-11:15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Plenary Speech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1541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11:15-12:15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Keynote Speech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40488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12:15-14:00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Lunch &amp; Break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44315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14:00-15:30</a:t>
                      </a:r>
                      <a:endParaRPr lang="zh-CN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Session</a:t>
                      </a:r>
                      <a:r>
                        <a:rPr lang="en-US" altLang="zh-CN" b="1" baseline="0" dirty="0"/>
                        <a:t> Ⅰ (S01 - S08)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79009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S01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56651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Human-centric Technologies for Seamless Human-robot Collaboration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Multimodal Collaborative Perception and Fusion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Intelligent Robot Perception in Unknown Environments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Vision-Based Human Robot Interaction and 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57611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S05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81455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Reliable AI on Machine Human Reactions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Wearable Sensors and Robots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Wearable Robots for Assistance, Augmentation and Rehabilitation of Human Movements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Perception and Manipulation of Dexterous Hand for Humanoid Robot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9269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15:30-16:00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Coffee &amp; Tea Break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77065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16:00-17:30</a:t>
                      </a:r>
                      <a:endParaRPr lang="zh-CN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Session</a:t>
                      </a:r>
                      <a:r>
                        <a:rPr lang="en-US" altLang="zh-CN" b="1" baseline="0" dirty="0"/>
                        <a:t> Ⅱ (S09 – S16)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70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S09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675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Medical Imaging for Biomedical Robotics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Advanced Underwater Robot Technologies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Oceanic Environmental Perception and Operation Robot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Evaluation of Wearable Robots for Assistance and Rehabilitation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68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S13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86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3D Printing Soft Robots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Dielectric Elastomer Actuators for Soft Robotics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Human-like Locomotion and Manipulation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Pattern Recognition and Machine Learning for Smart Robots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517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137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EF6F1B8-850A-4388-5951-5C2DFAA80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362328"/>
              </p:ext>
            </p:extLst>
          </p:nvPr>
        </p:nvGraphicFramePr>
        <p:xfrm>
          <a:off x="2165163" y="0"/>
          <a:ext cx="8128000" cy="831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6105525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87521747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103636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579142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60853715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r>
                        <a:rPr lang="en-US" altLang="zh-CN" b="1" dirty="0"/>
                        <a:t>Day3/July 7,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2023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4734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08:30-10:10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Plenary Speech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63636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10:10-10:35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/>
                        <a:t>Coffee </a:t>
                      </a:r>
                      <a:r>
                        <a:rPr lang="en-US" altLang="zh-CN" b="1" dirty="0"/>
                        <a:t>&amp; Tea Break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98351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10:35-11:15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Plenary Speech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1541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11:15-12:15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Keynote Speech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40488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12:15-14:00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Lunch &amp; Break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44315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14:00-15:30</a:t>
                      </a:r>
                      <a:endParaRPr lang="zh-CN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Session</a:t>
                      </a:r>
                      <a:r>
                        <a:rPr lang="en-US" altLang="zh-CN" b="1" baseline="0" dirty="0"/>
                        <a:t> Ⅲ (S17 – S24)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79009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S17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56651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 Tactile Sensation, Perception, and Applications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Advanced Sensing and Control Technology for Human-robot Interaction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Knowledge-based Robot Decision-making and Manipulation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Design and Control of Legged Robots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57611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S21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81455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Robots in Tunnelling and Underground Space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 Machining of Complex Components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Clinically Oriented Design in Robotic Surgery and Rehabilitation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Visual and Visual-tactile Perception for Robotics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9269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15:30-16:00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Coffee &amp; Tea Break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77065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16:00-17:30</a:t>
                      </a:r>
                      <a:endParaRPr lang="zh-CN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Session</a:t>
                      </a:r>
                      <a:r>
                        <a:rPr lang="en-US" altLang="zh-CN" b="1" baseline="0" dirty="0"/>
                        <a:t> Ⅳ (S25 – S32)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70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S25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675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Perception, Interaction, and Control of Wearable Robots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Marine Robotics and Applications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Multi-robot Systems for Real World Applications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Physical and Neurological Human-Robot Interaction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68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S29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86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Advanced Motion Control Technologies for Mobile Robots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Intelligent Inspection Robotics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Robotics in Sustainable Manufacturing for Carbon Neutrality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Innovative Design and Performance Evaluation of Robot Mechanisms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517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2388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337</Words>
  <Application>Microsoft Office PowerPoint</Application>
  <PresentationFormat>宽屏</PresentationFormat>
  <Paragraphs>103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吕鸿昊</dc:creator>
  <cp:lastModifiedBy>嶂励 陆</cp:lastModifiedBy>
  <cp:revision>16</cp:revision>
  <dcterms:created xsi:type="dcterms:W3CDTF">2023-05-23T09:05:35Z</dcterms:created>
  <dcterms:modified xsi:type="dcterms:W3CDTF">2023-05-24T01:06:58Z</dcterms:modified>
</cp:coreProperties>
</file>