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4" r:id="rId5"/>
    <p:sldId id="260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9DE0-5125-4729-9F86-B027C3B87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14CC0F-7380-45DC-9D2A-513E655FE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B19BA-CC6D-4A07-B6A9-12C169B2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2E877-5A8D-4A46-B096-730E6DFF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E1C59-80EF-41A9-8E00-44590A10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0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FDF07-8B8F-4D4D-B02D-9FF8F8A4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D852F9-DCF8-4109-AC7C-14E990B98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F8572-1765-4E90-BAD7-8BD6F60E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17BC3-E239-433A-BB2E-A908D9A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9DF60-8290-4C67-A756-CB2C1065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85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1131D0-4982-49BF-95D0-521903E07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954B80-DC9D-474B-997C-EE95B1682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5C661-E012-4AA6-85F6-218AC98E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9299E-05DB-44E3-B8D7-16DEEEDD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952ED-A2FF-4B82-99B9-024DD698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3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82E95-E1B8-4232-86A4-B009D79B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94148-B122-49EF-ADE8-AA941489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3A35B-B02C-4EE1-9926-A46BC4DB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66E2C-E8C6-4914-B1A6-59717D7E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2B2C1-5FAA-4C0F-9D2D-367BCE00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00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26F1E-207D-485E-B9E9-2D8D0579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A2E788-EA39-4786-BDCC-9F2E439F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ECCE6-20A4-412C-8D13-72B1A82E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2B52C-23C4-4966-854E-1C6C0FD4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8E222-37E5-43F2-A9D0-4AC6225A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1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E8B3B-6757-429C-B667-C96D64A4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15413-B012-4DCC-9BBB-BCBD1806F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B97FFD-F364-48A8-BEB9-87790BB15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DF53D1-1923-4922-A600-7F31398A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10EFDD-CA1B-4707-BEF2-419359B3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34FC8-37CE-434B-92E0-006BA209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5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70CC3-3C80-4784-848F-6AE57356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BB1F04-18A7-41B3-890B-299F0D756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ADE9D4-A2D4-4AF2-816C-764C53D58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21E10E-5D25-49E1-9578-519473560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3A1541-E52C-42E8-80D6-56689E1B3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D171E0-36E5-4DE2-A500-9C19C005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B78999-12E8-469A-8088-8108A64F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86008A-90D6-461F-8891-4BB3321E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03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E3BD1-1B1D-49D3-9047-55EDC75E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3CBB29-DED6-4153-9A63-A34269D1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72421B-5AF2-4E50-AE11-DED48E9E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4C3F47-A526-40F4-A366-2B04FBAC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12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D7426B-8FF4-45BF-B902-6E66ADB5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F3FFF7-728C-4402-A938-38E8B71C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1F00CA-D42D-4C88-9142-E410E08B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9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1B100-C9E3-451C-8C1A-6100A351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317C8-CFCE-480F-9CA1-86E503452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22FB2C-8ECF-42D9-B67B-0CE773B19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09C5FA-283F-4C9A-B2A6-C5CD515A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AA7C8A-14C3-4BEA-99D4-9BF9B77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44DE6C-3272-4F2B-9692-653858DC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69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7BC86-8ED6-4EC4-BC15-4814DDC5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CFDE7D-001F-44F2-9CBF-A999285D3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007E54-0F9B-4B1E-958B-4DCAA0962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A5FC7B-9373-4627-918A-7A906519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E0C307-B60F-4A8D-83D7-1D0E414D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75E624-681B-45F5-8968-275C5C70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4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AB8D32-F03B-4B1F-B3AB-A78C7730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040F8E-2162-404D-9925-42D58566E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EA2AA-5ED9-4ABA-A013-1C2FE40C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D796-EF3F-495C-A3CD-D0F0A8E07386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1C310-AA37-4C6D-B8B5-28ABF5B9D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3A022-48CB-4F9A-A5BE-D34447651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6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AD0F81D-AD3A-4D76-ACC0-D0EFE58F7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768838"/>
              </p:ext>
            </p:extLst>
          </p:nvPr>
        </p:nvGraphicFramePr>
        <p:xfrm>
          <a:off x="2032000" y="71966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57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4815642">
                  <a:extLst>
                    <a:ext uri="{9D8B030D-6E8A-4147-A177-3AD203B41FA5}">
                      <a16:colId xmlns:a16="http://schemas.microsoft.com/office/drawing/2014/main" val="30103636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b="1" dirty="0"/>
                        <a:t>Day1/July 5,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09:00-22:00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Conference Check-in, Registration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15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92451"/>
              </p:ext>
            </p:extLst>
          </p:nvPr>
        </p:nvGraphicFramePr>
        <p:xfrm>
          <a:off x="2165163" y="0"/>
          <a:ext cx="8128000" cy="1092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28948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08:30-08:40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08:30-08:50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Opening Ceremony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08:40-10:10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08:50-10:10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 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10:10-10:25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Coffee </a:t>
                      </a:r>
                      <a:r>
                        <a:rPr lang="en-US" altLang="zh-CN" b="1" dirty="0"/>
                        <a:t>&amp; Tea Break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10:25-11:55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 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II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11:55-14:00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Lunch &amp; Break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14:00-15:45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baseline="0" dirty="0"/>
                        <a:t>Oral Presentation Ⅰ (S01 - S08)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900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Human-centric Technologies for Seamless Human-robot Collaboration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Multimodal Collaborative Perception and Fusion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Robot Perception in Unknown Environments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Vision-Based Human Robot Interaction and 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Reliable AI on Machine Human Reactions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Best01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Best02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Wearable Sensors and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Wearable Robots for Assistance, Augmentation and Rehabilitation of Human Movements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 and Manipulation of Dexterous Hand for Humanoid Robot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Student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(Ⅰ)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Student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14:00-15:45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baseline="0" dirty="0"/>
                        <a:t>Poster Presentation Ⅰ 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15:45-16:00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Coffee &amp; Tea Break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046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16:00-17:45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baseline="0" dirty="0"/>
                        <a:t>Oral Presentation Ⅱ (S09 – S16)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Medical Imaging for Biomedical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Underwater Robot Technologies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 (Ⅰ)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Evaluation of Wearable Robots for Assistance and Rehabilitation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3D Printing Soft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Best03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Best04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Dielectric Elastomer Actuators for Soft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Human-like Locomotion and Manipulation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Pattern Recognition and Machine Learning for Smart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(Ⅰ)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16:00-17:45</a:t>
                      </a:r>
                      <a:endParaRPr lang="zh-CN" altLang="en-US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baseline="0" dirty="0"/>
                        <a:t>Poster Presentation Ⅱ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85442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18:30-21:00</a:t>
                      </a:r>
                      <a:endParaRPr lang="zh-CN" altLang="en-US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Banquet and Award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06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13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757488"/>
              </p:ext>
            </p:extLst>
          </p:nvPr>
        </p:nvGraphicFramePr>
        <p:xfrm>
          <a:off x="2165163" y="0"/>
          <a:ext cx="8128000" cy="922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28948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altLang="zh-CN" b="1" dirty="0"/>
                        <a:t>Day3/July 7,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08:30-10:00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 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III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10:00-10:15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Photograph &amp; Coffee &amp; Tea Break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10:15-11:45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 IV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11:45-14:00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Lunch &amp; Break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14:00-15:45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Oral Presentation</a:t>
                      </a:r>
                      <a:r>
                        <a:rPr lang="en-US" altLang="zh-CN" b="1" baseline="0" dirty="0"/>
                        <a:t> Ⅲ (S17 – S24)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S18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S20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Sensing and Control Technology for Human-robot Interaction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Knowledge-based Robot Decision-making and Manipulation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Control of Legged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S24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Machining of Complex Components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Clinically Oriented Design in Robotic Surgery and Rehabilitation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and Visual-tactile Perception for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(I)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15:45-16:00</a:t>
                      </a:r>
                      <a:endParaRPr lang="zh-CN" altLang="en-US" b="1" dirty="0"/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Coffee &amp; Tea Break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16:00-17:45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Oral Presentation</a:t>
                      </a:r>
                      <a:r>
                        <a:rPr lang="en-US" altLang="zh-CN" b="1" baseline="0" dirty="0"/>
                        <a:t> Ⅳ (S25 – S32)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Perception, Interaction, and Control of Wearable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Marine Robotics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Multi-robot Systems for Real World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and Neurological Human-Robot Interaction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Motion Control Technologies for Mobile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Inspection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Robotics in Sustainable Manufacturing for Carbon Neutrality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 (Ⅱ)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71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/>
        </p:nvGraphicFramePr>
        <p:xfrm>
          <a:off x="2165163" y="0"/>
          <a:ext cx="8128000" cy="922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28948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altLang="zh-CN" b="1" dirty="0"/>
                        <a:t>Day3/July 7,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08:30-10:00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 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III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10:00-10:15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Photograph &amp; Coffee &amp; Tea Break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10:15-11:45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 IV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11:45-14:00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Lunch &amp; Break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14:00-15:45</a:t>
                      </a:r>
                      <a:endParaRPr lang="zh-CN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Oral Presentation</a:t>
                      </a:r>
                      <a:r>
                        <a:rPr lang="en-US" altLang="zh-CN" b="1" baseline="0" dirty="0"/>
                        <a:t> Ⅲ (S17 – S24)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S18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S20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(I)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Sensing and Control Technology for Human-robot Interaction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Knowledge-based Robot Decision-making and Manipulation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Control of Legged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S24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Machining of Complex Components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Clinically Oriented Design in Robotic Surgery and Rehabilitation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and Visual-tactile Perception for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15:45-16:00</a:t>
                      </a:r>
                      <a:endParaRPr lang="zh-CN" altLang="en-US" b="1" dirty="0"/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Coffee &amp; Tea Break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16:00-17:45</a:t>
                      </a:r>
                      <a:endParaRPr lang="zh-CN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Oral Presentation</a:t>
                      </a:r>
                      <a:r>
                        <a:rPr lang="en-US" altLang="zh-CN" b="1" baseline="0" dirty="0"/>
                        <a:t> Ⅳ (S25 – S32)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Perception, Interaction, and Control of Wearable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Marine Robotics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Multi-robot Systems for Real World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and Neurological Human-Robot Interaction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Motion Control Technologies for Mobile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Inspection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Robotics in Sustainable Manufacturing for Carbon Neutrality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 (Ⅱ)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86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61574"/>
              </p:ext>
            </p:extLst>
          </p:nvPr>
        </p:nvGraphicFramePr>
        <p:xfrm>
          <a:off x="2165163" y="0"/>
          <a:ext cx="8128000" cy="916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79818570"/>
                    </a:ext>
                  </a:extLst>
                </a:gridCol>
                <a:gridCol w="355109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763479">
                  <a:extLst>
                    <a:ext uri="{9D8B030D-6E8A-4147-A177-3AD203B41FA5}">
                      <a16:colId xmlns:a16="http://schemas.microsoft.com/office/drawing/2014/main" val="567060849"/>
                    </a:ext>
                  </a:extLst>
                </a:gridCol>
                <a:gridCol w="507012">
                  <a:extLst>
                    <a:ext uri="{9D8B030D-6E8A-4147-A177-3AD203B41FA5}">
                      <a16:colId xmlns:a16="http://schemas.microsoft.com/office/drawing/2014/main" val="3531561022"/>
                    </a:ext>
                  </a:extLst>
                </a:gridCol>
                <a:gridCol w="735862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889738">
                  <a:extLst>
                    <a:ext uri="{9D8B030D-6E8A-4147-A177-3AD203B41FA5}">
                      <a16:colId xmlns:a16="http://schemas.microsoft.com/office/drawing/2014/main" val="4121953698"/>
                    </a:ext>
                  </a:extLst>
                </a:gridCol>
                <a:gridCol w="121427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411330">
                  <a:extLst>
                    <a:ext uri="{9D8B030D-6E8A-4147-A177-3AD203B41FA5}">
                      <a16:colId xmlns:a16="http://schemas.microsoft.com/office/drawing/2014/main" val="6051755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r>
                        <a:rPr lang="en-US" altLang="zh-CN" b="1" dirty="0"/>
                        <a:t>Day3/July 7,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Day3/July 7,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altLang="zh-CN" b="1"/>
                        <a:t>Coffee &amp; Tea Break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altLang="zh-CN" b="1" dirty="0"/>
                        <a:t>Keynote Speech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altLang="zh-CN" b="1"/>
                        <a:t>Lunch &amp; Break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Ⅲ (S17 – S24)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90096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S18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S20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Sensing and Control Technology for Human-robot Interaction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Sensing and Control Technology for Human-robot Interaction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Knowledge-based Robot Decision-making and Manipulation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Knowledge-based Robot Decision-making and Manipulation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Control of Legged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Control of Legged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S24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Machining of Complex Components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Machining of Complex 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Clinically Oriented Design in Robotic Surgery and Rehabilitation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Clinically Oriented Design in Robotic Surgery and Rehabilitation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and Visual-tactile Perception for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and Visual-tactile Perception for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altLang="zh-CN" b="1"/>
                        <a:t>Poster Session (Coffee &amp; Tea Break)</a:t>
                      </a:r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Ⅳ (S25 – S32)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(I)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Perception, Interaction, and Control of Wearable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Marine Robotics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Multi-robot Systems for Real World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and Neurological Human-Robot Interaction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Motion Control Technologies for Mobile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Inspection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Robotics in Sustainable Manufacturing for Carbon Neutrality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 (Ⅱ)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38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452260"/>
              </p:ext>
            </p:extLst>
          </p:nvPr>
        </p:nvGraphicFramePr>
        <p:xfrm>
          <a:off x="2165163" y="0"/>
          <a:ext cx="8128000" cy="959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2894830"/>
                    </a:ext>
                  </a:extLst>
                </a:gridCol>
                <a:gridCol w="1047567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578033">
                  <a:extLst>
                    <a:ext uri="{9D8B030D-6E8A-4147-A177-3AD203B41FA5}">
                      <a16:colId xmlns:a16="http://schemas.microsoft.com/office/drawing/2014/main" val="25051596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n-US" altLang="zh-CN" b="1" dirty="0"/>
                        <a:t>Day3/July 7,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Coffee &amp; Tea Break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Keynote Speech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Lunch &amp; Break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Ⅲ (S17 – S24)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S18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S20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(I)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Sensing and Control Technology for Human-robot Interaction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Knowledge-based Robot Decision-making and Manipulation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Control of Legged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S24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Machining of Complex Components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Clinically Oriented Design in Robotic Surgery and Rehabilitation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and Visual-tactile Perception for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b="1" dirty="0"/>
                        <a:t>Poster Session (Coffee &amp; Tea Break)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Ⅳ (S25 – S32)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Perception, Interaction, and Control of Wearable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Marine Robotics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Multi-robot Systems for Real World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and Neurological Human-Robot Interaction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Motion Control Technologies for Mobile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Inspection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Robotics in Sustainable Manufacturing for Carbon Neutrality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 (Ⅱ)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495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/>
        </p:nvGraphicFramePr>
        <p:xfrm>
          <a:off x="2165163" y="0"/>
          <a:ext cx="8128000" cy="1092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28948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08:30-08:40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08:30-08:50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Opening Ceremony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08:40-10:10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08:50-10:10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 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10:10-10:25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Coffee </a:t>
                      </a:r>
                      <a:r>
                        <a:rPr lang="en-US" altLang="zh-CN" b="1" dirty="0"/>
                        <a:t>&amp; Tea Break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10:25-11:55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 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II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11:55-14:00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Lunch &amp; Break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14:00-15:45</a:t>
                      </a:r>
                      <a:endParaRPr lang="zh-CN" altLang="en-US" b="1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baseline="0" dirty="0"/>
                        <a:t>Oral Presentation Ⅰ (S01 - S08)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900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Best01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Student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(Ⅰ)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Human-centric Technologies for Seamless Human-robot Collaboration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Multimodal Collaborative Perception and Fusion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Robot Perception in Unknown Environments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Vision-Based Human Robot Interaction and 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Best02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Student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Reliable AI on Machine Human Reactions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Wearable Sensors and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Wearable Robots for Assistance, Augmentation and Rehabilitation of Human Movements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 and Manipulation of Dexterous Hand for Humanoid Robot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14:00-15:45</a:t>
                      </a:r>
                      <a:endParaRPr lang="zh-CN" altLang="en-US" b="1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baseline="0" dirty="0"/>
                        <a:t>Poster Presentation Ⅰ 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15:45-16:00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Coffee &amp; Tea Break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046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16:00-17:45</a:t>
                      </a:r>
                      <a:endParaRPr lang="zh-CN" altLang="en-US" b="1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baseline="0" dirty="0"/>
                        <a:t>Oral Presentation Ⅱ (S09 – S16)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Best03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(Ⅰ)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Medical Imaging for Biomedical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Underwater Robot Technologies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 (Ⅰ)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Evaluation of Wearable Robots for Assistance and Rehabilitation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Best04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3D Printing Soft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Dielectric Elastomer Actuators for Soft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Human-like Locomotion and Manipulation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Pattern Recognition and Machine Learning for Smart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16:00-17:45</a:t>
                      </a:r>
                      <a:endParaRPr lang="zh-CN" altLang="en-US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baseline="0" dirty="0"/>
                        <a:t>Poster Presentation Ⅱ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85442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18:30~</a:t>
                      </a:r>
                      <a:endParaRPr lang="zh-CN" altLang="en-US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Dinner &amp; Awards Presentation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06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27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D5B94F1-F1A5-7C59-310A-8E8D0E1F6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778332"/>
              </p:ext>
            </p:extLst>
          </p:nvPr>
        </p:nvGraphicFramePr>
        <p:xfrm>
          <a:off x="2384425" y="1254125"/>
          <a:ext cx="6603093" cy="4351343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70491">
                  <a:extLst>
                    <a:ext uri="{9D8B030D-6E8A-4147-A177-3AD203B41FA5}">
                      <a16:colId xmlns:a16="http://schemas.microsoft.com/office/drawing/2014/main" val="3988803865"/>
                    </a:ext>
                  </a:extLst>
                </a:gridCol>
                <a:gridCol w="1460143">
                  <a:extLst>
                    <a:ext uri="{9D8B030D-6E8A-4147-A177-3AD203B41FA5}">
                      <a16:colId xmlns:a16="http://schemas.microsoft.com/office/drawing/2014/main" val="2586330178"/>
                    </a:ext>
                  </a:extLst>
                </a:gridCol>
                <a:gridCol w="1695389">
                  <a:extLst>
                    <a:ext uri="{9D8B030D-6E8A-4147-A177-3AD203B41FA5}">
                      <a16:colId xmlns:a16="http://schemas.microsoft.com/office/drawing/2014/main" val="1283558753"/>
                    </a:ext>
                  </a:extLst>
                </a:gridCol>
                <a:gridCol w="1403360">
                  <a:extLst>
                    <a:ext uri="{9D8B030D-6E8A-4147-A177-3AD203B41FA5}">
                      <a16:colId xmlns:a16="http://schemas.microsoft.com/office/drawing/2014/main" val="1618901758"/>
                    </a:ext>
                  </a:extLst>
                </a:gridCol>
                <a:gridCol w="1573710">
                  <a:extLst>
                    <a:ext uri="{9D8B030D-6E8A-4147-A177-3AD203B41FA5}">
                      <a16:colId xmlns:a16="http://schemas.microsoft.com/office/drawing/2014/main" val="1738721235"/>
                    </a:ext>
                  </a:extLst>
                </a:gridCol>
              </a:tblGrid>
              <a:tr h="607729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effectLst/>
                        </a:rPr>
                        <a:t>7</a:t>
                      </a:r>
                      <a:r>
                        <a:rPr lang="zh-CN" altLang="en-US" sz="1700" u="none" strike="noStrike" dirty="0">
                          <a:effectLst/>
                        </a:rPr>
                        <a:t>月</a:t>
                      </a:r>
                      <a:r>
                        <a:rPr lang="en-US" altLang="zh-CN" sz="1700" u="none" strike="noStrike" dirty="0">
                          <a:effectLst/>
                        </a:rPr>
                        <a:t>5</a:t>
                      </a:r>
                      <a:r>
                        <a:rPr lang="zh-CN" altLang="en-US" sz="1700" u="none" strike="noStrike" dirty="0">
                          <a:effectLst/>
                        </a:rPr>
                        <a:t>日大巴</a:t>
                      </a:r>
                      <a:r>
                        <a:rPr lang="en-US" sz="1700" u="none" strike="noStrike" dirty="0">
                          <a:effectLst/>
                        </a:rPr>
                        <a:t>Shuttle Bus</a:t>
                      </a:r>
                      <a:r>
                        <a:rPr lang="zh-CN" altLang="en-US" sz="1700" u="none" strike="noStrike" dirty="0">
                          <a:effectLst/>
                        </a:rPr>
                        <a:t>安排表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472268"/>
                  </a:ext>
                </a:extLst>
              </a:tr>
              <a:tr h="2674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序号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萧山机场</a:t>
                      </a:r>
                      <a:r>
                        <a:rPr lang="en-US" altLang="zh-CN" sz="900" u="none" strike="noStrike">
                          <a:effectLst/>
                        </a:rPr>
                        <a:t>-</a:t>
                      </a:r>
                      <a:r>
                        <a:rPr lang="zh-CN" altLang="en-US" sz="900" u="none" strike="noStrike">
                          <a:effectLst/>
                        </a:rPr>
                        <a:t>白金汉爵酒店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车辆安排（车辆信息待告）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杭州东站</a:t>
                      </a:r>
                      <a:r>
                        <a:rPr lang="en-US" altLang="zh-CN" sz="900" u="none" strike="noStrike">
                          <a:effectLst/>
                        </a:rPr>
                        <a:t>-</a:t>
                      </a:r>
                      <a:r>
                        <a:rPr lang="zh-CN" altLang="en-US" sz="900" u="none" strike="noStrike">
                          <a:effectLst/>
                        </a:rPr>
                        <a:t>白金汉爵酒店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车辆安排（车辆信息待告）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160202"/>
                  </a:ext>
                </a:extLst>
              </a:tr>
              <a:tr h="2674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10:00</a:t>
                      </a:r>
                      <a:r>
                        <a:rPr lang="zh-CN" altLang="en-US" sz="900" u="none" strike="noStrike">
                          <a:effectLst/>
                        </a:rPr>
                        <a:t>发车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r>
                        <a:rPr lang="zh-CN" altLang="en-US" sz="900" u="none" strike="noStrike">
                          <a:effectLst/>
                        </a:rPr>
                        <a:t>号大巴车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10:00</a:t>
                      </a:r>
                      <a:r>
                        <a:rPr lang="zh-CN" altLang="en-US" sz="900" u="none" strike="noStrike">
                          <a:effectLst/>
                        </a:rPr>
                        <a:t>发车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r>
                        <a:rPr lang="zh-CN" altLang="en-US" sz="900" u="none" strike="noStrike">
                          <a:effectLst/>
                        </a:rPr>
                        <a:t>号大巴车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177560"/>
                  </a:ext>
                </a:extLst>
              </a:tr>
              <a:tr h="2674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11:00</a:t>
                      </a:r>
                      <a:r>
                        <a:rPr lang="zh-CN" altLang="en-US" sz="900" u="none" strike="noStrike">
                          <a:effectLst/>
                        </a:rPr>
                        <a:t>发车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r>
                        <a:rPr lang="zh-CN" altLang="en-US" sz="900" u="none" strike="noStrike">
                          <a:effectLst/>
                        </a:rPr>
                        <a:t>号大巴车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11:00</a:t>
                      </a:r>
                      <a:r>
                        <a:rPr lang="zh-CN" altLang="en-US" sz="900" u="none" strike="noStrike">
                          <a:effectLst/>
                        </a:rPr>
                        <a:t>发车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r>
                        <a:rPr lang="zh-CN" altLang="en-US" sz="900" u="none" strike="noStrike">
                          <a:effectLst/>
                        </a:rPr>
                        <a:t>号大巴车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273847"/>
                  </a:ext>
                </a:extLst>
              </a:tr>
              <a:tr h="2674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12:00</a:t>
                      </a:r>
                      <a:r>
                        <a:rPr lang="zh-CN" altLang="en-US" sz="900" u="none" strike="noStrike">
                          <a:effectLst/>
                        </a:rPr>
                        <a:t>发车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r>
                        <a:rPr lang="zh-CN" altLang="en-US" sz="900" u="none" strike="noStrike">
                          <a:effectLst/>
                        </a:rPr>
                        <a:t>号大巴车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12:00</a:t>
                      </a:r>
                      <a:r>
                        <a:rPr lang="zh-CN" altLang="en-US" sz="900" u="none" strike="noStrike">
                          <a:effectLst/>
                        </a:rPr>
                        <a:t>发车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r>
                        <a:rPr lang="zh-CN" altLang="en-US" sz="900" u="none" strike="noStrike">
                          <a:effectLst/>
                        </a:rPr>
                        <a:t>号大巴车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418048"/>
                  </a:ext>
                </a:extLst>
              </a:tr>
              <a:tr h="2674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13:00</a:t>
                      </a:r>
                      <a:r>
                        <a:rPr lang="zh-CN" altLang="en-US" sz="900" u="none" strike="noStrike">
                          <a:effectLst/>
                        </a:rPr>
                        <a:t>发车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r>
                        <a:rPr lang="zh-CN" altLang="en-US" sz="900" u="none" strike="noStrike">
                          <a:effectLst/>
                        </a:rPr>
                        <a:t>号大巴车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13:00</a:t>
                      </a:r>
                      <a:r>
                        <a:rPr lang="zh-CN" altLang="en-US" sz="900" u="none" strike="noStrike">
                          <a:effectLst/>
                        </a:rPr>
                        <a:t>发车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r>
                        <a:rPr lang="zh-CN" altLang="en-US" sz="900" u="none" strike="noStrike">
                          <a:effectLst/>
                        </a:rPr>
                        <a:t>号大巴车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982151"/>
                  </a:ext>
                </a:extLst>
              </a:tr>
              <a:tr h="2674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14:00</a:t>
                      </a:r>
                      <a:r>
                        <a:rPr lang="zh-CN" altLang="en-US" sz="900" u="none" strike="noStrike">
                          <a:effectLst/>
                        </a:rPr>
                        <a:t>发车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r>
                        <a:rPr lang="zh-CN" altLang="en-US" sz="900" u="none" strike="noStrike">
                          <a:effectLst/>
                        </a:rPr>
                        <a:t>号大巴车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14:00</a:t>
                      </a:r>
                      <a:r>
                        <a:rPr lang="zh-CN" altLang="en-US" sz="900" u="none" strike="noStrike">
                          <a:effectLst/>
                        </a:rPr>
                        <a:t>发车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r>
                        <a:rPr lang="zh-CN" altLang="en-US" sz="900" u="none" strike="noStrike">
                          <a:effectLst/>
                        </a:rPr>
                        <a:t>号大巴车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650938"/>
                  </a:ext>
                </a:extLst>
              </a:tr>
              <a:tr h="2674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15:00</a:t>
                      </a:r>
                      <a:r>
                        <a:rPr lang="zh-CN" altLang="en-US" sz="900" u="none" strike="noStrike">
                          <a:effectLst/>
                        </a:rPr>
                        <a:t>发车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r>
                        <a:rPr lang="zh-CN" altLang="en-US" sz="900" u="none" strike="noStrike">
                          <a:effectLst/>
                        </a:rPr>
                        <a:t>号大巴车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15:00</a:t>
                      </a:r>
                      <a:r>
                        <a:rPr lang="zh-CN" altLang="en-US" sz="900" u="none" strike="noStrike">
                          <a:effectLst/>
                        </a:rPr>
                        <a:t>发车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r>
                        <a:rPr lang="zh-CN" altLang="en-US" sz="900" u="none" strike="noStrike">
                          <a:effectLst/>
                        </a:rPr>
                        <a:t>号大巴车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597713"/>
                  </a:ext>
                </a:extLst>
              </a:tr>
              <a:tr h="2674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16:00</a:t>
                      </a:r>
                      <a:r>
                        <a:rPr lang="zh-CN" altLang="en-US" sz="900" u="none" strike="noStrike">
                          <a:effectLst/>
                        </a:rPr>
                        <a:t>发车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r>
                        <a:rPr lang="zh-CN" altLang="en-US" sz="900" u="none" strike="noStrike">
                          <a:effectLst/>
                        </a:rPr>
                        <a:t>号大巴车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16:00</a:t>
                      </a:r>
                      <a:r>
                        <a:rPr lang="zh-CN" altLang="en-US" sz="900" u="none" strike="noStrike">
                          <a:effectLst/>
                        </a:rPr>
                        <a:t>发车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r>
                        <a:rPr lang="zh-CN" altLang="en-US" sz="900" u="none" strike="noStrike">
                          <a:effectLst/>
                        </a:rPr>
                        <a:t>号大巴车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653581"/>
                  </a:ext>
                </a:extLst>
              </a:tr>
              <a:tr h="2674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17:00</a:t>
                      </a:r>
                      <a:r>
                        <a:rPr lang="zh-CN" altLang="en-US" sz="900" u="none" strike="noStrike">
                          <a:effectLst/>
                        </a:rPr>
                        <a:t>发车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r>
                        <a:rPr lang="zh-CN" altLang="en-US" sz="900" u="none" strike="noStrike">
                          <a:effectLst/>
                        </a:rPr>
                        <a:t>号大巴车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17:00</a:t>
                      </a:r>
                      <a:r>
                        <a:rPr lang="zh-CN" altLang="en-US" sz="900" u="none" strike="noStrike">
                          <a:effectLst/>
                        </a:rPr>
                        <a:t>发车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r>
                        <a:rPr lang="zh-CN" altLang="en-US" sz="900" u="none" strike="noStrike">
                          <a:effectLst/>
                        </a:rPr>
                        <a:t>号大巴车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024012"/>
                  </a:ext>
                </a:extLst>
              </a:tr>
              <a:tr h="2674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18:00</a:t>
                      </a:r>
                      <a:r>
                        <a:rPr lang="zh-CN" altLang="en-US" sz="900" u="none" strike="noStrike">
                          <a:effectLst/>
                        </a:rPr>
                        <a:t>发车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r>
                        <a:rPr lang="zh-CN" altLang="en-US" sz="900" u="none" strike="noStrike">
                          <a:effectLst/>
                        </a:rPr>
                        <a:t>号大巴车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18:00</a:t>
                      </a:r>
                      <a:r>
                        <a:rPr lang="zh-CN" altLang="en-US" sz="900" u="none" strike="noStrike">
                          <a:effectLst/>
                        </a:rPr>
                        <a:t>发车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r>
                        <a:rPr lang="zh-CN" altLang="en-US" sz="900" u="none" strike="noStrike">
                          <a:effectLst/>
                        </a:rPr>
                        <a:t>号大巴车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699523"/>
                  </a:ext>
                </a:extLst>
              </a:tr>
              <a:tr h="2674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19:00</a:t>
                      </a:r>
                      <a:r>
                        <a:rPr lang="zh-CN" altLang="en-US" sz="900" u="none" strike="noStrike">
                          <a:effectLst/>
                        </a:rPr>
                        <a:t>发车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r>
                        <a:rPr lang="zh-CN" altLang="en-US" sz="900" u="none" strike="noStrike">
                          <a:effectLst/>
                        </a:rPr>
                        <a:t>号大巴车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19:00</a:t>
                      </a:r>
                      <a:r>
                        <a:rPr lang="zh-CN" altLang="en-US" sz="900" u="none" strike="noStrike">
                          <a:effectLst/>
                        </a:rPr>
                        <a:t>发车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r>
                        <a:rPr lang="zh-CN" altLang="en-US" sz="900" u="none" strike="noStrike">
                          <a:effectLst/>
                        </a:rPr>
                        <a:t>号大巴车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459378"/>
                  </a:ext>
                </a:extLst>
              </a:tr>
              <a:tr h="2674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20:00</a:t>
                      </a:r>
                      <a:r>
                        <a:rPr lang="zh-CN" altLang="en-US" sz="900" u="none" strike="noStrike">
                          <a:effectLst/>
                        </a:rPr>
                        <a:t>发车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r>
                        <a:rPr lang="zh-CN" altLang="en-US" sz="900" u="none" strike="noStrike">
                          <a:effectLst/>
                        </a:rPr>
                        <a:t>号大巴车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20:00</a:t>
                      </a:r>
                      <a:r>
                        <a:rPr lang="zh-CN" altLang="en-US" sz="900" u="none" strike="noStrike">
                          <a:effectLst/>
                        </a:rPr>
                        <a:t>发车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r>
                        <a:rPr lang="zh-CN" altLang="en-US" sz="900" u="none" strike="noStrike">
                          <a:effectLst/>
                        </a:rPr>
                        <a:t>号大巴车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974567"/>
                  </a:ext>
                </a:extLst>
              </a:tr>
              <a:tr h="2674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21:00</a:t>
                      </a:r>
                      <a:r>
                        <a:rPr lang="zh-CN" altLang="en-US" sz="900" u="none" strike="noStrike">
                          <a:effectLst/>
                        </a:rPr>
                        <a:t>发车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r>
                        <a:rPr lang="zh-CN" altLang="en-US" sz="900" u="none" strike="noStrike">
                          <a:effectLst/>
                        </a:rPr>
                        <a:t>号大巴车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21:00</a:t>
                      </a:r>
                      <a:r>
                        <a:rPr lang="zh-CN" altLang="en-US" sz="900" u="none" strike="noStrike">
                          <a:effectLst/>
                        </a:rPr>
                        <a:t>发车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r>
                        <a:rPr lang="zh-CN" altLang="en-US" sz="900" u="none" strike="noStrike">
                          <a:effectLst/>
                        </a:rPr>
                        <a:t>号大巴车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277227"/>
                  </a:ext>
                </a:extLst>
              </a:tr>
              <a:tr h="2674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22:00</a:t>
                      </a:r>
                      <a:r>
                        <a:rPr lang="zh-CN" altLang="en-US" sz="900" u="none" strike="noStrike">
                          <a:effectLst/>
                        </a:rPr>
                        <a:t>发车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r>
                        <a:rPr lang="zh-CN" altLang="en-US" sz="900" u="none" strike="noStrike">
                          <a:effectLst/>
                        </a:rPr>
                        <a:t>号大巴车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22:00</a:t>
                      </a:r>
                      <a:r>
                        <a:rPr lang="zh-CN" altLang="en-US" sz="900" u="none" strike="noStrike">
                          <a:effectLst/>
                        </a:rPr>
                        <a:t>发车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1</a:t>
                      </a:r>
                      <a:r>
                        <a:rPr lang="zh-CN" altLang="en-US" sz="900" u="none" strike="noStrike" dirty="0">
                          <a:effectLst/>
                        </a:rPr>
                        <a:t>号大巴车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482" marR="6482" marT="64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715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14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1408</Words>
  <Application>Microsoft Office PowerPoint</Application>
  <PresentationFormat>宽屏</PresentationFormat>
  <Paragraphs>416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嶂励 陆</dc:creator>
  <cp:lastModifiedBy>嶂励 陆</cp:lastModifiedBy>
  <cp:revision>51</cp:revision>
  <dcterms:created xsi:type="dcterms:W3CDTF">2023-05-23T09:05:35Z</dcterms:created>
  <dcterms:modified xsi:type="dcterms:W3CDTF">2023-07-01T09:57:10Z</dcterms:modified>
</cp:coreProperties>
</file>