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68838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4815642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87016"/>
              </p:ext>
            </p:extLst>
          </p:nvPr>
        </p:nvGraphicFramePr>
        <p:xfrm>
          <a:off x="2165163" y="0"/>
          <a:ext cx="8128000" cy="109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08:30-08:40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08:40-10:10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10:10-10:25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10:25-11:55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11:55-14:00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Ⅰ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046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544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18:30~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Dinner &amp; Awards Presentation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33679"/>
              </p:ext>
            </p:extLst>
          </p:nvPr>
        </p:nvGraphicFramePr>
        <p:xfrm>
          <a:off x="2165163" y="0"/>
          <a:ext cx="8128000" cy="922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10:00-10:15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10:15-11:45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IV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11:45-14:00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7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1574"/>
              </p:ext>
            </p:extLst>
          </p:nvPr>
        </p:nvGraphicFramePr>
        <p:xfrm>
          <a:off x="2165163" y="0"/>
          <a:ext cx="8128000" cy="916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79818570"/>
                    </a:ext>
                  </a:extLst>
                </a:gridCol>
                <a:gridCol w="355109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567060849"/>
                    </a:ext>
                  </a:extLst>
                </a:gridCol>
                <a:gridCol w="507012">
                  <a:extLst>
                    <a:ext uri="{9D8B030D-6E8A-4147-A177-3AD203B41FA5}">
                      <a16:colId xmlns:a16="http://schemas.microsoft.com/office/drawing/2014/main" val="3531561022"/>
                    </a:ext>
                  </a:extLst>
                </a:gridCol>
                <a:gridCol w="735862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889738">
                  <a:extLst>
                    <a:ext uri="{9D8B030D-6E8A-4147-A177-3AD203B41FA5}">
                      <a16:colId xmlns:a16="http://schemas.microsoft.com/office/drawing/2014/main" val="4121953698"/>
                    </a:ext>
                  </a:extLst>
                </a:gridCol>
                <a:gridCol w="121427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411330">
                  <a:extLst>
                    <a:ext uri="{9D8B030D-6E8A-4147-A177-3AD203B41FA5}">
                      <a16:colId xmlns:a16="http://schemas.microsoft.com/office/drawing/2014/main" val="605175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Poster Session (Coffee &amp; Tea Break)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52260"/>
              </p:ext>
            </p:extLst>
          </p:nvPr>
        </p:nvGraphicFramePr>
        <p:xfrm>
          <a:off x="2165163" y="0"/>
          <a:ext cx="8128000" cy="959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9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779</Words>
  <Application>Microsoft Office PowerPoint</Application>
  <PresentationFormat>宽屏</PresentationFormat>
  <Paragraphs>227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嶂励 陆</dc:creator>
  <cp:lastModifiedBy>嶂励 陆</cp:lastModifiedBy>
  <cp:revision>46</cp:revision>
  <dcterms:created xsi:type="dcterms:W3CDTF">2023-05-23T09:05:35Z</dcterms:created>
  <dcterms:modified xsi:type="dcterms:W3CDTF">2023-06-27T07:47:13Z</dcterms:modified>
</cp:coreProperties>
</file>