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39" r:id="rId3"/>
    <p:sldId id="347" r:id="rId5"/>
    <p:sldId id="340" r:id="rId6"/>
    <p:sldId id="329" r:id="rId7"/>
    <p:sldId id="351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76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Relationship Id="rId13" Type="http://schemas.openxmlformats.org/officeDocument/2006/relationships/commentAuthors" Target="commentAuthors.xml"/><Relationship Id="rId14" Type="http://schemas.openxmlformats.org/officeDocument/2006/relationships/tags" Target="tags/tag12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tags" Target="../tags/tag72.xml"/><Relationship Id="rId6" Type="http://schemas.openxmlformats.org/officeDocument/2006/relationships/tags" Target="../tags/tag73.xml"/><Relationship Id="rId7" Type="http://schemas.openxmlformats.org/officeDocument/2006/relationships/tags" Target="../tags/tag74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3" Type="http://schemas.openxmlformats.org/officeDocument/2006/relationships/tags" Target="../tags/tag76.xml"/><Relationship Id="rId4" Type="http://schemas.openxmlformats.org/officeDocument/2006/relationships/tags" Target="../tags/tag77.xml"/><Relationship Id="rId5" Type="http://schemas.openxmlformats.org/officeDocument/2006/relationships/tags" Target="../tags/tag78.xml"/><Relationship Id="rId6" Type="http://schemas.openxmlformats.org/officeDocument/2006/relationships/tags" Target="../tags/tag79.xml"/><Relationship Id="rId7" Type="http://schemas.openxmlformats.org/officeDocument/2006/relationships/tags" Target="../tags/tag80.xml"/><Relationship Id="rId8" Type="http://schemas.openxmlformats.org/officeDocument/2006/relationships/tags" Target="../tags/tag81.xml"/><Relationship Id="rId9" Type="http://schemas.openxmlformats.org/officeDocument/2006/relationships/tags" Target="../tags/tag82.xml"/><Relationship Id="rId10" Type="http://schemas.openxmlformats.org/officeDocument/2006/relationships/tags" Target="../tags/tag83.xml"/><Relationship Id="rId11" Type="http://schemas.openxmlformats.org/officeDocument/2006/relationships/tags" Target="../tags/tag84.xml"/><Relationship Id="rId12" Type="http://schemas.openxmlformats.org/officeDocument/2006/relationships/tags" Target="../tags/tag85.xml"/><Relationship Id="rId13" Type="http://schemas.openxmlformats.org/officeDocument/2006/relationships/tags" Target="../tags/tag86.xml"/><Relationship Id="rId14" Type="http://schemas.openxmlformats.org/officeDocument/2006/relationships/tags" Target="../tags/tag87.xml"/><Relationship Id="rId15" Type="http://schemas.openxmlformats.org/officeDocument/2006/relationships/tags" Target="../tags/tag88.xml"/><Relationship Id="rId16" Type="http://schemas.openxmlformats.org/officeDocument/2006/relationships/tags" Target="../tags/tag89.xml"/><Relationship Id="rId17" Type="http://schemas.openxmlformats.org/officeDocument/2006/relationships/tags" Target="../tags/tag90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Relationship Id="rId9" Type="http://schemas.openxmlformats.org/officeDocument/2006/relationships/tags" Target="../tags/tag36.xml"/><Relationship Id="rId10" Type="http://schemas.openxmlformats.org/officeDocument/2006/relationships/tags" Target="../tags/tag37.xml"/><Relationship Id="rId11" Type="http://schemas.openxmlformats.org/officeDocument/2006/relationships/tags" Target="../tags/tag38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tags" Target="../tags/tag42.xml"/><Relationship Id="rId6" Type="http://schemas.openxmlformats.org/officeDocument/2006/relationships/tags" Target="../tags/tag43.xml"/><Relationship Id="rId7" Type="http://schemas.openxmlformats.org/officeDocument/2006/relationships/tags" Target="../tags/tag44.xml"/><Relationship Id="rId8" Type="http://schemas.openxmlformats.org/officeDocument/2006/relationships/tags" Target="../tags/tag4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Relationship Id="rId9" Type="http://schemas.openxmlformats.org/officeDocument/2006/relationships/tags" Target="../tags/tag53.xml"/><Relationship Id="rId10" Type="http://schemas.openxmlformats.org/officeDocument/2006/relationships/tags" Target="../tags/tag54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tags" Target="../tags/tag59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tags" Target="../tags/tag67.xml"/><Relationship Id="rId6" Type="http://schemas.openxmlformats.org/officeDocument/2006/relationships/tags" Target="../tags/tag6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216660"/>
            <a:ext cx="10800080" cy="47694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2408555" y="4432935"/>
            <a:ext cx="7423150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1244600"/>
            <a:ext cx="10800080" cy="493268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91.xml"/><Relationship Id="rId13" Type="http://schemas.openxmlformats.org/officeDocument/2006/relationships/tags" Target="../tags/tag92.xml"/><Relationship Id="rId14" Type="http://schemas.openxmlformats.org/officeDocument/2006/relationships/tags" Target="../tags/tag93.xml"/><Relationship Id="rId15" Type="http://schemas.openxmlformats.org/officeDocument/2006/relationships/tags" Target="../tags/tag94.xml"/><Relationship Id="rId16" Type="http://schemas.openxmlformats.org/officeDocument/2006/relationships/tags" Target="../tags/tag95.xml"/><Relationship Id="rId17" Type="http://schemas.openxmlformats.org/officeDocument/2006/relationships/tags" Target="../tags/tag96.xml"/><Relationship Id="rId18" Type="http://schemas.openxmlformats.org/officeDocument/2006/relationships/tags" Target="../tags/tag97.xml"/><Relationship Id="rId19" Type="http://schemas.openxmlformats.org/officeDocument/2006/relationships/tags" Target="../tags/tag98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600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6000" y="1236980"/>
            <a:ext cx="10800000" cy="493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99.xml"/><Relationship Id="rId2" Type="http://schemas.openxmlformats.org/officeDocument/2006/relationships/tags" Target="../tags/tag100.xml"/><Relationship Id="rId3" Type="http://schemas.openxmlformats.org/officeDocument/2006/relationships/tags" Target="../tags/tag101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02.xml"/><Relationship Id="rId2" Type="http://schemas.openxmlformats.org/officeDocument/2006/relationships/tags" Target="../tags/tag103.xml"/><Relationship Id="rId3" Type="http://schemas.openxmlformats.org/officeDocument/2006/relationships/tags" Target="../tags/tag104.xml"/><Relationship Id="rId4" Type="http://schemas.openxmlformats.org/officeDocument/2006/relationships/tags" Target="../tags/tag105.xml"/><Relationship Id="rId5" Type="http://schemas.openxmlformats.org/officeDocument/2006/relationships/tags" Target="../tags/tag106.xml"/><Relationship Id="rId6" Type="http://schemas.openxmlformats.org/officeDocument/2006/relationships/tags" Target="../tags/tag107.xml"/><Relationship Id="rId7" Type="http://schemas.openxmlformats.org/officeDocument/2006/relationships/tags" Target="../tags/tag108.xml"/><Relationship Id="rId8" Type="http://schemas.openxmlformats.org/officeDocument/2006/relationships/tags" Target="../tags/tag109.xml"/><Relationship Id="rId9" Type="http://schemas.openxmlformats.org/officeDocument/2006/relationships/tags" Target="../tags/tag110.xml"/><Relationship Id="rId10" Type="http://schemas.openxmlformats.org/officeDocument/2006/relationships/tags" Target="../tags/tag111.xml"/><Relationship Id="rId11" Type="http://schemas.openxmlformats.org/officeDocument/2006/relationships/tags" Target="../tags/tag112.xml"/><Relationship Id="rId12" Type="http://schemas.openxmlformats.org/officeDocument/2006/relationships/tags" Target="../tags/tag113.xml"/><Relationship Id="rId13" Type="http://schemas.openxmlformats.org/officeDocument/2006/relationships/tags" Target="../tags/tag114.xml"/><Relationship Id="rId14" Type="http://schemas.openxmlformats.org/officeDocument/2006/relationships/tags" Target="../tags/tag115.xml"/><Relationship Id="rId15" Type="http://schemas.openxmlformats.org/officeDocument/2006/relationships/slideLayout" Target="../slideLayouts/slideLayout3.xml"/><Relationship Id="rId16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116.xml"/><Relationship Id="rId2" Type="http://schemas.openxmlformats.org/officeDocument/2006/relationships/tags" Target="../tags/tag117.xml"/><Relationship Id="rId3" Type="http://schemas.openxmlformats.org/officeDocument/2006/relationships/tags" Target="../tags/tag118.xml"/><Relationship Id="rId4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119.xml"/><Relationship Id="rId2" Type="http://schemas.openxmlformats.org/officeDocument/2006/relationships/tags" Target="../tags/tag120.xml"/><Relationship Id="rId3" Type="http://schemas.openxmlformats.org/officeDocument/2006/relationships/tags" Target="../tags/tag1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122.xml"/><Relationship Id="rId2" Type="http://schemas.openxmlformats.org/officeDocument/2006/relationships/tags" Target="../tags/tag123.xml"/><Relationship Id="rId3" Type="http://schemas.openxmlformats.org/officeDocument/2006/relationships/tags" Target="../tags/tag124.xml"/><Relationship Id="rId4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asd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qwe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4382770" y="135064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3"/>
            </p:custDataLst>
          </p:nvPr>
        </p:nvSpPr>
        <p:spPr>
          <a:xfrm>
            <a:off x="4382770" y="135509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6" name="标题"/>
          <p:cNvSpPr txBox="1"/>
          <p:nvPr>
            <p:custDataLst>
              <p:tags r:id="rId4"/>
            </p:custDataLst>
          </p:nvPr>
        </p:nvSpPr>
        <p:spPr>
          <a:xfrm>
            <a:off x="5624195" y="1355090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单击添加目录标题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4382770" y="260096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6"/>
            </p:custDataLst>
          </p:nvPr>
        </p:nvSpPr>
        <p:spPr>
          <a:xfrm>
            <a:off x="4382770" y="260540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7"/>
            </p:custDataLst>
          </p:nvPr>
        </p:nvSpPr>
        <p:spPr>
          <a:xfrm>
            <a:off x="5624195" y="2609850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单击添加目录标题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4" name="圆角矩形 33"/>
          <p:cNvSpPr/>
          <p:nvPr>
            <p:custDataLst>
              <p:tags r:id="rId8"/>
            </p:custDataLst>
          </p:nvPr>
        </p:nvSpPr>
        <p:spPr>
          <a:xfrm>
            <a:off x="4382770" y="385127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5" name="序号"/>
          <p:cNvSpPr txBox="1"/>
          <p:nvPr>
            <p:custDataLst>
              <p:tags r:id="rId9"/>
            </p:custDataLst>
          </p:nvPr>
        </p:nvSpPr>
        <p:spPr>
          <a:xfrm>
            <a:off x="4382770" y="385572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6" name="标题"/>
          <p:cNvSpPr txBox="1"/>
          <p:nvPr>
            <p:custDataLst>
              <p:tags r:id="rId10"/>
            </p:custDataLst>
          </p:nvPr>
        </p:nvSpPr>
        <p:spPr>
          <a:xfrm>
            <a:off x="5624195" y="3858895"/>
            <a:ext cx="3827145" cy="92583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单击添加目录标题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8" name="圆角矩形 37"/>
          <p:cNvSpPr/>
          <p:nvPr>
            <p:custDataLst>
              <p:tags r:id="rId11"/>
            </p:custDataLst>
          </p:nvPr>
        </p:nvSpPr>
        <p:spPr>
          <a:xfrm>
            <a:off x="4382770" y="510159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序号"/>
          <p:cNvSpPr txBox="1"/>
          <p:nvPr>
            <p:custDataLst>
              <p:tags r:id="rId12"/>
            </p:custDataLst>
          </p:nvPr>
        </p:nvSpPr>
        <p:spPr>
          <a:xfrm>
            <a:off x="4382770" y="510603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04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0" name="标题"/>
          <p:cNvSpPr txBox="1"/>
          <p:nvPr>
            <p:custDataLst>
              <p:tags r:id="rId13"/>
            </p:custDataLst>
          </p:nvPr>
        </p:nvSpPr>
        <p:spPr>
          <a:xfrm>
            <a:off x="5624195" y="5106035"/>
            <a:ext cx="3827145" cy="91694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单击添加目录标题</a:t>
            </a:r>
            <a:endParaRPr lang="zh-CN" altLang="en-US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zxc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2033905" cy="4973955"/>
          </a:xfrm>
        </p:spPr>
        <p:txBody>
          <a:bodyPr/>
          <a:lstStyle/>
          <a:p>
            <a:r>
              <a:rPr lang="en-US" altLang="zh-CN">
                <a:sym typeface="+mn-ea"/>
              </a:rPr>
              <a:t/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60" y="1245235"/>
            <a:ext cx="2033905" cy="4973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+mj-ea"/>
                <a:ea typeface="+mj-ea"/>
              </a:rPr>
              <a:t>汇报人：WPS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1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DIAGRAM_GROUP_CODE" val="l1-1"/>
  <p:tag name="KSO_WM_UNIT_PRESET_TEXT" val="目录"/>
</p:tagLst>
</file>

<file path=ppt/tags/tag1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4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DIAGRAM_COLOR_TRICK" val="2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4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4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4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2"/>
  <p:tag name="KSO_WM_UNIT_ID" val="custom20230314_4*l_h_i*1_4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314_4*l_h_a*1_4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499938964844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</p:tagLst>
</file>

<file path=ppt/tags/tag115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01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118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8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单击此处添加文本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2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2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汇报人：WPS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THANK  YOU"/>
</p:tagLst>
</file>

<file path=ppt/tags/tag124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25.xml><?xml version="1.0" encoding="utf-8"?>
<p:tagLst xmlns:p="http://schemas.openxmlformats.org/presentationml/2006/main">
  <p:tag name="KSO_WPP_MARK_KEY" val="7023136d-9efa-45e3-91bf-b99ccddb9299"/>
  <p:tag name="COMMONDATA" val="eyJjb3VudCI6NDYsImhkaWQiOiJlZDU1YmM3MjFlMmYwMzdlY2ZiYmUzYjhiZWQwYjYyMyIsInVzZXJDb3VudCI6Mn0=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114</Words>
  <Application>WPS 演示</Application>
  <PresentationFormat>宽屏</PresentationFormat>
  <Paragraphs>34</Paragraphs>
  <Slides>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MiSans Heavy</vt:lpstr>
      <vt:lpstr>MiSans Normal</vt:lpstr>
      <vt:lpstr>汉仪书宋二KW</vt:lpstr>
      <vt:lpstr>Office 主题</vt:lpstr>
      <vt:lpstr>{Sheet1!A1}</vt:lpstr>
      <vt:lpstr>目录</vt:lpstr>
      <vt:lpstr>{Sheet1!A3}</vt:lpstr>
      <vt:lpstr>单击此处添加标题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rel123</cp:lastModifiedBy>
  <cp:revision>268</cp:revision>
  <dcterms:created xsi:type="dcterms:W3CDTF">2024-03-13T08:46:25Z</dcterms:created>
  <dcterms:modified xsi:type="dcterms:W3CDTF">2024-03-13T08:46:25Z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F6A9822C5F5631C21864F165FC86A462_41</vt:lpwstr>
  </property>
  <property fmtid="{D5CDD505-2E9C-101B-9397-08002B2CF9AE}" pid="4" name="KSOTemplateUUID">
    <vt:lpwstr>v1.0_mb_WWKVAA3calnmZWOTug9OwQ==</vt:lpwstr>
  </property>
</Properties>
</file>