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39" r:id="rId3"/>
    <p:sldId id="347" r:id="rId5"/>
    <p:sldId id="340" r:id="rId6"/>
    <p:sldId id="329" r:id="rId7"/>
    <p:sldId id="35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76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216660"/>
            <a:ext cx="10800080" cy="47694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2408555" y="4432935"/>
            <a:ext cx="7423150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1244600"/>
            <a:ext cx="10800080" cy="493268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600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6000" y="1236980"/>
            <a:ext cx="10800000" cy="4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{Sheet1!A2}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{Sheet1!A1}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4382770" y="13506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3"/>
            </p:custDataLst>
          </p:nvPr>
        </p:nvSpPr>
        <p:spPr>
          <a:xfrm>
            <a:off x="4382770" y="135509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624195" y="135509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4382770" y="260096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6"/>
            </p:custDataLst>
          </p:nvPr>
        </p:nvSpPr>
        <p:spPr>
          <a:xfrm>
            <a:off x="4382770" y="260540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7"/>
            </p:custDataLst>
          </p:nvPr>
        </p:nvSpPr>
        <p:spPr>
          <a:xfrm>
            <a:off x="5624195" y="260985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8"/>
            </p:custDataLst>
          </p:nvPr>
        </p:nvSpPr>
        <p:spPr>
          <a:xfrm>
            <a:off x="4382770" y="385127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9"/>
            </p:custDataLst>
          </p:nvPr>
        </p:nvSpPr>
        <p:spPr>
          <a:xfrm>
            <a:off x="4382770" y="385572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10"/>
            </p:custDataLst>
          </p:nvPr>
        </p:nvSpPr>
        <p:spPr>
          <a:xfrm>
            <a:off x="5624195" y="3858895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11"/>
            </p:custDataLst>
          </p:nvPr>
        </p:nvSpPr>
        <p:spPr>
          <a:xfrm>
            <a:off x="4382770" y="510159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序号"/>
          <p:cNvSpPr txBox="1"/>
          <p:nvPr>
            <p:custDataLst>
              <p:tags r:id="rId12"/>
            </p:custDataLst>
          </p:nvPr>
        </p:nvSpPr>
        <p:spPr>
          <a:xfrm>
            <a:off x="4382770" y="510603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04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0" name="标题"/>
          <p:cNvSpPr txBox="1"/>
          <p:nvPr>
            <p:custDataLst>
              <p:tags r:id="rId13"/>
            </p:custDataLst>
          </p:nvPr>
        </p:nvSpPr>
        <p:spPr>
          <a:xfrm>
            <a:off x="5624195" y="5106035"/>
            <a:ext cx="3827145" cy="91694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{Sheet1!A3}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2033905" cy="4973955"/>
          </a:xfrm>
        </p:spPr>
        <p:txBody>
          <a:bodyPr/>
          <a:lstStyle/>
          <a:p>
            <a:r>
              <a:rPr lang="en-US" altLang="zh-CN">
                <a:sym typeface="+mn-ea"/>
              </a:rPr>
              <a:t>{@Sheet1!A4}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ea"/>
                <a:ea typeface="+mj-ea"/>
              </a:rPr>
              <a:t>汇报人：WPS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DIAGRAM_GROUP_CODE" val="l1-1"/>
  <p:tag name="KSO_WM_UNIT_PRESET_TEXT" val="目录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4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314_4*l_h_i*1_4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5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01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1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单击此处添加文本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2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汇报人：WPS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THANK  YOU"/>
</p:tagLst>
</file>

<file path=ppt/tags/tag124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25.xml><?xml version="1.0" encoding="utf-8"?>
<p:tagLst xmlns:p="http://schemas.openxmlformats.org/presentationml/2006/main">
  <p:tag name="KSO_WPP_MARK_KEY" val="7023136d-9efa-45e3-91bf-b99ccddb9299"/>
  <p:tag name="COMMONDATA" val="eyJjb3VudCI6NDYsImhkaWQiOiJlZDU1YmM3MjFlMmYwMzdlY2ZiYmUzYjhiZWQwYjYyMyIsInVzZXJDb3VudCI6Mn0=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114</Words>
  <Application>WPS 演示</Application>
  <PresentationFormat>宽屏</PresentationFormat>
  <Paragraphs>34</Paragraphs>
  <Slides>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MiSans Normal</vt:lpstr>
      <vt:lpstr>汉仪书宋二KW</vt:lpstr>
      <vt:lpstr>Office 主题</vt:lpstr>
      <vt:lpstr>{Sheet1!A1}</vt:lpstr>
      <vt:lpstr>目录</vt:lpstr>
      <vt:lpstr>{Sheet1!A3}</vt:lpstr>
      <vt:lpstr>单击此处添加标题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rel123</cp:lastModifiedBy>
  <cp:revision>268</cp:revision>
  <dcterms:created xsi:type="dcterms:W3CDTF">2024-03-13T08:46:25Z</dcterms:created>
  <dcterms:modified xsi:type="dcterms:W3CDTF">2024-03-13T08:46:25Z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F6A9822C5F5631C21864F165FC86A462_41</vt:lpwstr>
  </property>
  <property fmtid="{D5CDD505-2E9C-101B-9397-08002B2CF9AE}" pid="4" name="KSOTemplateUUID">
    <vt:lpwstr>v1.0_mb_WWKVAA3calnmZWOTug9OwQ==</vt:lpwstr>
  </property>
</Properties>
</file>