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301" r:id="rId4"/>
    <p:sldId id="306" r:id="rId5"/>
    <p:sldId id="313" r:id="rId6"/>
    <p:sldId id="302" r:id="rId7"/>
    <p:sldId id="309" r:id="rId8"/>
    <p:sldId id="310" r:id="rId9"/>
    <p:sldId id="311" r:id="rId10"/>
    <p:sldId id="312" r:id="rId11"/>
    <p:sldId id="308" r:id="rId12"/>
    <p:sldId id="287" r:id="rId13"/>
    <p:sldId id="304" r:id="rId14"/>
    <p:sldId id="303" r:id="rId15"/>
    <p:sldId id="292" r:id="rId16"/>
    <p:sldId id="294" r:id="rId17"/>
    <p:sldId id="314" r:id="rId18"/>
    <p:sldId id="298" r:id="rId19"/>
    <p:sldId id="297" r:id="rId20"/>
    <p:sldId id="296" r:id="rId2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3"/>
    </p:embeddedFont>
    <p:embeddedFont>
      <p:font typeface="Segoe Print" panose="02000600000000000000" pitchFamily="2" charset="0"/>
      <p:regular r:id="rId24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 Semilight" panose="020B0502040204020203" pitchFamily="50" charset="-127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78708D-2877-4824-90CC-5259A06100A4}">
  <a:tblStyle styleId="{7C78708D-2877-4824-90CC-5259A0610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6" autoAdjust="0"/>
  </p:normalViewPr>
  <p:slideViewPr>
    <p:cSldViewPr snapToGrid="0">
      <p:cViewPr varScale="1">
        <p:scale>
          <a:sx n="53" d="100"/>
          <a:sy n="53" d="100"/>
        </p:scale>
        <p:origin x="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FC040-5BCA-4C27-8E34-919D0D6E50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503F3E1-A2D9-442D-930B-1358D8ADBFBE}">
      <dgm:prSet phldrT="[텍스트]"/>
      <dgm:spPr/>
      <dgm:t>
        <a:bodyPr/>
        <a:lstStyle/>
        <a:p>
          <a:pPr latinLnBrk="1"/>
          <a:endParaRPr lang="en-US" altLang="ko-KR" dirty="0">
            <a:latin typeface="Varela Round"/>
          </a:endParaRPr>
        </a:p>
      </dgm:t>
    </dgm:pt>
    <dgm:pt modelId="{D5D65123-87D7-4498-9533-8FA712146555}" type="sibTrans" cxnId="{382B2672-0675-4373-AA2D-EB4C7A1883F7}">
      <dgm:prSet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84CD1E4E-DA89-417B-B366-C8042B73C592}" type="parTrans" cxnId="{382B2672-0675-4373-AA2D-EB4C7A1883F7}">
      <dgm:prSet/>
      <dgm:spPr/>
      <dgm:t>
        <a:bodyPr/>
        <a:lstStyle/>
        <a:p>
          <a:pPr latinLnBrk="1"/>
          <a:endParaRPr lang="ko-KR" altLang="en-US"/>
        </a:p>
      </dgm:t>
    </dgm:pt>
    <dgm:pt modelId="{48150496-7243-4E87-9E18-CF8F5EBA2BBC}" type="pres">
      <dgm:prSet presAssocID="{5EEFC040-5BCA-4C27-8E34-919D0D6E501C}" presName="Name0" presStyleCnt="0">
        <dgm:presLayoutVars>
          <dgm:chMax val="7"/>
          <dgm:chPref val="7"/>
          <dgm:dir/>
        </dgm:presLayoutVars>
      </dgm:prSet>
      <dgm:spPr/>
    </dgm:pt>
    <dgm:pt modelId="{A2A965B2-9424-45F1-B565-AD21BBADA6EE}" type="pres">
      <dgm:prSet presAssocID="{5EEFC040-5BCA-4C27-8E34-919D0D6E501C}" presName="Name1" presStyleCnt="0"/>
      <dgm:spPr/>
    </dgm:pt>
    <dgm:pt modelId="{862CCEEC-5675-411E-BF6E-9D2F1C53441D}" type="pres">
      <dgm:prSet presAssocID="{D5D65123-87D7-4498-9533-8FA712146555}" presName="picture_1" presStyleCnt="0"/>
      <dgm:spPr/>
    </dgm:pt>
    <dgm:pt modelId="{8F0A836E-C771-4784-95E2-9D41C9764A25}" type="pres">
      <dgm:prSet presAssocID="{D5D65123-87D7-4498-9533-8FA712146555}" presName="pictureRepeatNode" presStyleLbl="alignImgPlace1" presStyleIdx="0" presStyleCnt="1" custScaleX="149793" custScaleY="149793" custLinFactNeighborX="7528" custLinFactNeighborY="-9132"/>
      <dgm:spPr/>
    </dgm:pt>
    <dgm:pt modelId="{DCAA4E21-52F1-45F1-AC27-BEE99833700C}" type="pres">
      <dgm:prSet presAssocID="{E503F3E1-A2D9-442D-930B-1358D8ADBFBE}" presName="text_1" presStyleLbl="node1" presStyleIdx="0" presStyleCnt="0" custScaleX="178729" custLinFactNeighborX="10552" custLinFactNeighborY="22614">
        <dgm:presLayoutVars>
          <dgm:bulletEnabled val="1"/>
        </dgm:presLayoutVars>
      </dgm:prSet>
      <dgm:spPr/>
    </dgm:pt>
  </dgm:ptLst>
  <dgm:cxnLst>
    <dgm:cxn modelId="{9608130B-8001-4205-83B6-64EEF58655F3}" type="presOf" srcId="{E503F3E1-A2D9-442D-930B-1358D8ADBFBE}" destId="{DCAA4E21-52F1-45F1-AC27-BEE99833700C}" srcOrd="0" destOrd="0" presId="urn:microsoft.com/office/officeart/2008/layout/CircularPictureCallout"/>
    <dgm:cxn modelId="{13234530-CE35-4F08-BD24-5DC314E4E7CC}" type="presOf" srcId="{D5D65123-87D7-4498-9533-8FA712146555}" destId="{8F0A836E-C771-4784-95E2-9D41C9764A25}" srcOrd="0" destOrd="0" presId="urn:microsoft.com/office/officeart/2008/layout/CircularPictureCallout"/>
    <dgm:cxn modelId="{A9ACC942-BB21-4F75-859E-51F3EF0AD06A}" type="presOf" srcId="{5EEFC040-5BCA-4C27-8E34-919D0D6E501C}" destId="{48150496-7243-4E87-9E18-CF8F5EBA2BBC}" srcOrd="0" destOrd="0" presId="urn:microsoft.com/office/officeart/2008/layout/CircularPictureCallout"/>
    <dgm:cxn modelId="{382B2672-0675-4373-AA2D-EB4C7A1883F7}" srcId="{5EEFC040-5BCA-4C27-8E34-919D0D6E501C}" destId="{E503F3E1-A2D9-442D-930B-1358D8ADBFBE}" srcOrd="0" destOrd="0" parTransId="{84CD1E4E-DA89-417B-B366-C8042B73C592}" sibTransId="{D5D65123-87D7-4498-9533-8FA712146555}"/>
    <dgm:cxn modelId="{F631A43A-0FBD-42B0-8A36-FC5CEBDC9EDC}" type="presParOf" srcId="{48150496-7243-4E87-9E18-CF8F5EBA2BBC}" destId="{A2A965B2-9424-45F1-B565-AD21BBADA6EE}" srcOrd="0" destOrd="0" presId="urn:microsoft.com/office/officeart/2008/layout/CircularPictureCallout"/>
    <dgm:cxn modelId="{A8E83E02-87CB-40B0-8ADD-9B217239AE02}" type="presParOf" srcId="{A2A965B2-9424-45F1-B565-AD21BBADA6EE}" destId="{862CCEEC-5675-411E-BF6E-9D2F1C53441D}" srcOrd="0" destOrd="0" presId="urn:microsoft.com/office/officeart/2008/layout/CircularPictureCallout"/>
    <dgm:cxn modelId="{19CD12B3-278B-49F4-BCC8-0081FB5728F5}" type="presParOf" srcId="{862CCEEC-5675-411E-BF6E-9D2F1C53441D}" destId="{8F0A836E-C771-4784-95E2-9D41C9764A25}" srcOrd="0" destOrd="0" presId="urn:microsoft.com/office/officeart/2008/layout/CircularPictureCallout"/>
    <dgm:cxn modelId="{A6AFF076-45CF-4561-81B8-0EBF0111ECEF}" type="presParOf" srcId="{A2A965B2-9424-45F1-B565-AD21BBADA6EE}" destId="{DCAA4E21-52F1-45F1-AC27-BEE99833700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8E210-EA5B-4002-9902-FFB59CB2F42E}" type="doc">
      <dgm:prSet loTypeId="urn:microsoft.com/office/officeart/2008/layout/CircularPictureCallout" loCatId="picture" qsTypeId="urn:microsoft.com/office/officeart/2005/8/quickstyle/simple2" qsCatId="simple" csTypeId="urn:microsoft.com/office/officeart/2005/8/colors/accent1_2" csCatId="accent1" phldr="1"/>
      <dgm:spPr/>
    </dgm:pt>
    <dgm:pt modelId="{BC73065D-25F8-4EA5-8A89-FC687F7F19B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4DB208E-D2FE-47ED-BC65-C23D55D3AC01}" type="sibTrans" cxnId="{4F90D5C5-C02A-47BF-852A-C9D591162D2A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64C52A7-3995-4203-9926-5E867794D5CA}" type="parTrans" cxnId="{4F90D5C5-C02A-47BF-852A-C9D591162D2A}">
      <dgm:prSet/>
      <dgm:spPr/>
      <dgm:t>
        <a:bodyPr/>
        <a:lstStyle/>
        <a:p>
          <a:pPr latinLnBrk="1"/>
          <a:endParaRPr lang="ko-KR" altLang="en-US"/>
        </a:p>
      </dgm:t>
    </dgm:pt>
    <dgm:pt modelId="{E732294B-8AD0-459C-8B85-9F0D494513E4}" type="pres">
      <dgm:prSet presAssocID="{4378E210-EA5B-4002-9902-FFB59CB2F42E}" presName="Name0" presStyleCnt="0">
        <dgm:presLayoutVars>
          <dgm:chMax val="7"/>
          <dgm:chPref val="7"/>
          <dgm:dir/>
        </dgm:presLayoutVars>
      </dgm:prSet>
      <dgm:spPr/>
    </dgm:pt>
    <dgm:pt modelId="{932731CC-1368-4BDA-94A2-9218CA854B47}" type="pres">
      <dgm:prSet presAssocID="{4378E210-EA5B-4002-9902-FFB59CB2F42E}" presName="Name1" presStyleCnt="0"/>
      <dgm:spPr/>
    </dgm:pt>
    <dgm:pt modelId="{C35D460C-B8A6-4592-B951-4CC8F5C04D60}" type="pres">
      <dgm:prSet presAssocID="{44DB208E-D2FE-47ED-BC65-C23D55D3AC01}" presName="picture_1" presStyleCnt="0"/>
      <dgm:spPr/>
    </dgm:pt>
    <dgm:pt modelId="{A6E2F6FC-8E5A-4022-98D5-454E84EB899A}" type="pres">
      <dgm:prSet presAssocID="{44DB208E-D2FE-47ED-BC65-C23D55D3AC01}" presName="pictureRepeatNode" presStyleLbl="alignImgPlace1" presStyleIdx="0" presStyleCnt="1" custScaleX="152932" custScaleY="152932" custLinFactNeighborX="-23534" custLinFactNeighborY="8548"/>
      <dgm:spPr/>
    </dgm:pt>
    <dgm:pt modelId="{563D8835-05D9-491D-91D4-29B085583FAF}" type="pres">
      <dgm:prSet presAssocID="{BC73065D-25F8-4EA5-8A89-FC687F7F19B1}" presName="text_1" presStyleLbl="node1" presStyleIdx="0" presStyleCnt="0" custLinFactY="25520" custLinFactNeighborX="-36939" custLinFactNeighborY="100000">
        <dgm:presLayoutVars>
          <dgm:bulletEnabled val="1"/>
        </dgm:presLayoutVars>
      </dgm:prSet>
      <dgm:spPr/>
    </dgm:pt>
  </dgm:ptLst>
  <dgm:cxnLst>
    <dgm:cxn modelId="{CA36FE72-0F18-497F-880E-4180B17998E2}" type="presOf" srcId="{BC73065D-25F8-4EA5-8A89-FC687F7F19B1}" destId="{563D8835-05D9-491D-91D4-29B085583FAF}" srcOrd="0" destOrd="0" presId="urn:microsoft.com/office/officeart/2008/layout/CircularPictureCallout"/>
    <dgm:cxn modelId="{0F8182BE-0F6A-4053-A63B-75867A2026D4}" type="presOf" srcId="{4378E210-EA5B-4002-9902-FFB59CB2F42E}" destId="{E732294B-8AD0-459C-8B85-9F0D494513E4}" srcOrd="0" destOrd="0" presId="urn:microsoft.com/office/officeart/2008/layout/CircularPictureCallout"/>
    <dgm:cxn modelId="{4F90D5C5-C02A-47BF-852A-C9D591162D2A}" srcId="{4378E210-EA5B-4002-9902-FFB59CB2F42E}" destId="{BC73065D-25F8-4EA5-8A89-FC687F7F19B1}" srcOrd="0" destOrd="0" parTransId="{464C52A7-3995-4203-9926-5E867794D5CA}" sibTransId="{44DB208E-D2FE-47ED-BC65-C23D55D3AC01}"/>
    <dgm:cxn modelId="{4804DEDB-A516-498C-8FFF-5341BA4E34F9}" type="presOf" srcId="{44DB208E-D2FE-47ED-BC65-C23D55D3AC01}" destId="{A6E2F6FC-8E5A-4022-98D5-454E84EB899A}" srcOrd="0" destOrd="0" presId="urn:microsoft.com/office/officeart/2008/layout/CircularPictureCallout"/>
    <dgm:cxn modelId="{F7CED997-9847-4368-B06B-D4C258D103B5}" type="presParOf" srcId="{E732294B-8AD0-459C-8B85-9F0D494513E4}" destId="{932731CC-1368-4BDA-94A2-9218CA854B47}" srcOrd="0" destOrd="0" presId="urn:microsoft.com/office/officeart/2008/layout/CircularPictureCallout"/>
    <dgm:cxn modelId="{8492BF67-2930-47BF-9EDF-ED5BB1EA3347}" type="presParOf" srcId="{932731CC-1368-4BDA-94A2-9218CA854B47}" destId="{C35D460C-B8A6-4592-B951-4CC8F5C04D60}" srcOrd="0" destOrd="0" presId="urn:microsoft.com/office/officeart/2008/layout/CircularPictureCallout"/>
    <dgm:cxn modelId="{0026D419-BFCD-4BB4-96B6-828C0DE8C52F}" type="presParOf" srcId="{C35D460C-B8A6-4592-B951-4CC8F5C04D60}" destId="{A6E2F6FC-8E5A-4022-98D5-454E84EB899A}" srcOrd="0" destOrd="0" presId="urn:microsoft.com/office/officeart/2008/layout/CircularPictureCallout"/>
    <dgm:cxn modelId="{2F83045A-01A1-41A0-B207-1DDF4F6F2411}" type="presParOf" srcId="{932731CC-1368-4BDA-94A2-9218CA854B47}" destId="{563D8835-05D9-491D-91D4-29B085583FA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A0BBC-F44C-4F7E-A940-AF7E39E758C3}" type="doc">
      <dgm:prSet loTypeId="urn:microsoft.com/office/officeart/2008/layout/CircularPictureCallout" loCatId="picture" qsTypeId="urn:microsoft.com/office/officeart/2005/8/quickstyle/simple2" qsCatId="simple" csTypeId="urn:microsoft.com/office/officeart/2005/8/colors/accent1_2" csCatId="accent1" phldr="1"/>
      <dgm:spPr/>
    </dgm:pt>
    <dgm:pt modelId="{1AF37E6C-F404-40F6-902E-32616223A079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02466ED6-0287-4B7C-B313-63697944DC6C}" type="sibTrans" cxnId="{AF33687E-CD0B-4AFD-B933-DD73BDCC8770}">
      <dgm:prSet/>
      <dgm:spPr>
        <a:blipFill>
          <a:blip xmlns:r="http://schemas.openxmlformats.org/officeDocument/2006/relationships" r:embed="rId1"/>
          <a:srcRect/>
          <a:stretch>
            <a:fillRect l="-31000" r="-31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EC2A43C-559D-4E9B-880A-09C45DC574B4}" type="parTrans" cxnId="{AF33687E-CD0B-4AFD-B933-DD73BDCC8770}">
      <dgm:prSet/>
      <dgm:spPr/>
      <dgm:t>
        <a:bodyPr/>
        <a:lstStyle/>
        <a:p>
          <a:pPr latinLnBrk="1"/>
          <a:endParaRPr lang="ko-KR" altLang="en-US"/>
        </a:p>
      </dgm:t>
    </dgm:pt>
    <dgm:pt modelId="{025F7004-A73B-48D0-871A-06565C7D20FD}" type="pres">
      <dgm:prSet presAssocID="{7A9A0BBC-F44C-4F7E-A940-AF7E39E758C3}" presName="Name0" presStyleCnt="0">
        <dgm:presLayoutVars>
          <dgm:chMax val="7"/>
          <dgm:chPref val="7"/>
          <dgm:dir/>
        </dgm:presLayoutVars>
      </dgm:prSet>
      <dgm:spPr/>
    </dgm:pt>
    <dgm:pt modelId="{502E876A-66E5-4231-BC1C-2E0ECE15A726}" type="pres">
      <dgm:prSet presAssocID="{7A9A0BBC-F44C-4F7E-A940-AF7E39E758C3}" presName="Name1" presStyleCnt="0"/>
      <dgm:spPr/>
    </dgm:pt>
    <dgm:pt modelId="{3BF43F73-CFBC-4B41-AA4F-8110EAB746C0}" type="pres">
      <dgm:prSet presAssocID="{02466ED6-0287-4B7C-B313-63697944DC6C}" presName="picture_1" presStyleCnt="0"/>
      <dgm:spPr/>
    </dgm:pt>
    <dgm:pt modelId="{C098DEF8-3604-49ED-B3F6-F25F9F0E18C4}" type="pres">
      <dgm:prSet presAssocID="{02466ED6-0287-4B7C-B313-63697944DC6C}" presName="pictureRepeatNode" presStyleLbl="alignImgPlace1" presStyleIdx="0" presStyleCnt="1" custLinFactNeighborX="50000" custLinFactNeighborY="8590"/>
      <dgm:spPr/>
    </dgm:pt>
    <dgm:pt modelId="{FDF29FE5-C56D-4E4F-8F56-8F1E5ACF984D}" type="pres">
      <dgm:prSet presAssocID="{1AF37E6C-F404-40F6-902E-32616223A079}" presName="text_1" presStyleLbl="node1" presStyleIdx="0" presStyleCnt="0" custLinFactNeighborX="81898" custLinFactNeighborY="-2051">
        <dgm:presLayoutVars>
          <dgm:bulletEnabled val="1"/>
        </dgm:presLayoutVars>
      </dgm:prSet>
      <dgm:spPr/>
    </dgm:pt>
  </dgm:ptLst>
  <dgm:cxnLst>
    <dgm:cxn modelId="{080DF046-BE1A-435F-9BB6-F9319C2CCD86}" type="presOf" srcId="{1AF37E6C-F404-40F6-902E-32616223A079}" destId="{FDF29FE5-C56D-4E4F-8F56-8F1E5ACF984D}" srcOrd="0" destOrd="0" presId="urn:microsoft.com/office/officeart/2008/layout/CircularPictureCallout"/>
    <dgm:cxn modelId="{DB5AA96F-7E93-4B31-A88F-76AAE6CA9F4F}" type="presOf" srcId="{7A9A0BBC-F44C-4F7E-A940-AF7E39E758C3}" destId="{025F7004-A73B-48D0-871A-06565C7D20FD}" srcOrd="0" destOrd="0" presId="urn:microsoft.com/office/officeart/2008/layout/CircularPictureCallout"/>
    <dgm:cxn modelId="{AF33687E-CD0B-4AFD-B933-DD73BDCC8770}" srcId="{7A9A0BBC-F44C-4F7E-A940-AF7E39E758C3}" destId="{1AF37E6C-F404-40F6-902E-32616223A079}" srcOrd="0" destOrd="0" parTransId="{2EC2A43C-559D-4E9B-880A-09C45DC574B4}" sibTransId="{02466ED6-0287-4B7C-B313-63697944DC6C}"/>
    <dgm:cxn modelId="{B7558FCF-B450-4FA1-84FE-70AA9E49A14F}" type="presOf" srcId="{02466ED6-0287-4B7C-B313-63697944DC6C}" destId="{C098DEF8-3604-49ED-B3F6-F25F9F0E18C4}" srcOrd="0" destOrd="0" presId="urn:microsoft.com/office/officeart/2008/layout/CircularPictureCallout"/>
    <dgm:cxn modelId="{EB179582-A34B-42C5-A1B4-3D15909EF5C5}" type="presParOf" srcId="{025F7004-A73B-48D0-871A-06565C7D20FD}" destId="{502E876A-66E5-4231-BC1C-2E0ECE15A726}" srcOrd="0" destOrd="0" presId="urn:microsoft.com/office/officeart/2008/layout/CircularPictureCallout"/>
    <dgm:cxn modelId="{73077DA3-C088-49E8-85C4-2F7CAD90E70B}" type="presParOf" srcId="{502E876A-66E5-4231-BC1C-2E0ECE15A726}" destId="{3BF43F73-CFBC-4B41-AA4F-8110EAB746C0}" srcOrd="0" destOrd="0" presId="urn:microsoft.com/office/officeart/2008/layout/CircularPictureCallout"/>
    <dgm:cxn modelId="{A2DAD49B-31F7-40D5-B6DB-568011EE2F33}" type="presParOf" srcId="{3BF43F73-CFBC-4B41-AA4F-8110EAB746C0}" destId="{C098DEF8-3604-49ED-B3F6-F25F9F0E18C4}" srcOrd="0" destOrd="0" presId="urn:microsoft.com/office/officeart/2008/layout/CircularPictureCallout"/>
    <dgm:cxn modelId="{7E646A5E-A575-44A4-B887-5C7359465CE4}" type="presParOf" srcId="{502E876A-66E5-4231-BC1C-2E0ECE15A726}" destId="{FDF29FE5-C56D-4E4F-8F56-8F1E5ACF984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836E-C771-4784-95E2-9D41C9764A25}">
      <dsp:nvSpPr>
        <dsp:cNvPr id="0" name=""/>
        <dsp:cNvSpPr/>
      </dsp:nvSpPr>
      <dsp:spPr>
        <a:xfrm>
          <a:off x="561924" y="0"/>
          <a:ext cx="2579482" cy="257948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A4E21-52F1-45F1-AC27-BEE99833700C}">
      <dsp:nvSpPr>
        <dsp:cNvPr id="0" name=""/>
        <dsp:cNvSpPr/>
      </dsp:nvSpPr>
      <dsp:spPr>
        <a:xfrm>
          <a:off x="853438" y="1622545"/>
          <a:ext cx="1969772" cy="56827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000" kern="1200" dirty="0">
            <a:latin typeface="Varela Round"/>
          </a:endParaRPr>
        </a:p>
      </dsp:txBody>
      <dsp:txXfrm>
        <a:off x="853438" y="1622545"/>
        <a:ext cx="1969772" cy="56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2F6FC-8E5A-4022-98D5-454E84EB899A}">
      <dsp:nvSpPr>
        <dsp:cNvPr id="0" name=""/>
        <dsp:cNvSpPr/>
      </dsp:nvSpPr>
      <dsp:spPr>
        <a:xfrm>
          <a:off x="0" y="537190"/>
          <a:ext cx="2560740" cy="256074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3D8835-05D9-491D-91D4-29B085583FAF}">
      <dsp:nvSpPr>
        <dsp:cNvPr id="0" name=""/>
        <dsp:cNvSpPr/>
      </dsp:nvSpPr>
      <dsp:spPr>
        <a:xfrm>
          <a:off x="742761" y="2419914"/>
          <a:ext cx="1071635" cy="552562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200" kern="1200" dirty="0"/>
        </a:p>
      </dsp:txBody>
      <dsp:txXfrm>
        <a:off x="742761" y="2419914"/>
        <a:ext cx="1071635" cy="552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DEF8-3604-49ED-B3F6-F25F9F0E18C4}">
      <dsp:nvSpPr>
        <dsp:cNvPr id="0" name=""/>
        <dsp:cNvSpPr/>
      </dsp:nvSpPr>
      <dsp:spPr>
        <a:xfrm>
          <a:off x="2573418" y="516599"/>
          <a:ext cx="2573418" cy="25734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1000" r="-3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F29FE5-C56D-4E4F-8F56-8F1E5ACF984D}">
      <dsp:nvSpPr>
        <dsp:cNvPr id="0" name=""/>
        <dsp:cNvSpPr/>
      </dsp:nvSpPr>
      <dsp:spPr>
        <a:xfrm>
          <a:off x="3098774" y="1644610"/>
          <a:ext cx="1646987" cy="84922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44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400" kern="1200" dirty="0"/>
            <a:t> </a:t>
          </a:r>
          <a:endParaRPr lang="ko-KR" altLang="en-US" sz="6400" kern="1200" dirty="0"/>
        </a:p>
      </dsp:txBody>
      <dsp:txXfrm>
        <a:off x="3098774" y="1644610"/>
        <a:ext cx="1646987" cy="84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어른이팀</a:t>
            </a:r>
            <a:r>
              <a:rPr lang="en-US" altLang="ko-KR" dirty="0"/>
              <a:t>. </a:t>
            </a:r>
            <a:r>
              <a:rPr lang="ko-KR" altLang="en-US" dirty="0"/>
              <a:t>놀고 싶은 당신을 위하여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기본적인 게임 진행 방식을 안내합니다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29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폭죽의 속도나 효과 혹은 아이템같은 요소를 두어 게임방식의 다양화를 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처음에 참여 인원을 설정하게 한 후 인원에 따라 서로 다른 색깔의 폭죽을 </a:t>
            </a:r>
            <a:r>
              <a:rPr lang="ko-KR" altLang="en-US" dirty="0" err="1"/>
              <a:t>쏘아올려</a:t>
            </a:r>
            <a:r>
              <a:rPr lang="ko-KR" altLang="en-US" dirty="0"/>
              <a:t> </a:t>
            </a:r>
            <a:r>
              <a:rPr lang="en-US" altLang="ko-KR" dirty="0"/>
              <a:t>~~~</a:t>
            </a:r>
            <a:r>
              <a:rPr lang="ko-KR" altLang="en-US" dirty="0"/>
              <a:t>방식으로 진행할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장르 참가인원 게임소개 버블을 던져 폭죽을 터트리는 게임방식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86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Gym wall </a:t>
            </a:r>
            <a:r>
              <a:rPr lang="ko-KR" altLang="en-US" dirty="0"/>
              <a:t>체육관에서 하늘에서 내려온 도형을 맞추며 지켜내는 게임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사실 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새로운 공간에서 다르게 활용하는 방법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컨턴츠</a:t>
            </a:r>
            <a:r>
              <a:rPr lang="ko-KR" altLang="en-US" dirty="0"/>
              <a:t> 적인 면에서 구성을 달리함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 </a:t>
            </a:r>
            <a:r>
              <a:rPr lang="en-US" altLang="ko-KR" dirty="0"/>
              <a:t>&gt; </a:t>
            </a:r>
            <a:r>
              <a:rPr lang="ko-KR" altLang="en-US" dirty="0"/>
              <a:t>경쟁구도로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81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최근 유통업계에서 고객의 체류시간을 늘리기 위한 공간 체험형 마케팅 전략이 강화되고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사회 트렌드와 소비 패턴을 반영하여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Ballpoolay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팀은 고객의 체류시간을 늘리면서 동시에 즐거움을 경험을 선사할 수 있는 체험형 콘텐츠를 제작하기 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684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0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167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89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008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1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경청해주셔서</a:t>
            </a:r>
            <a:r>
              <a:rPr lang="ko-KR" altLang="en-US" dirty="0"/>
              <a:t> </a:t>
            </a:r>
            <a:r>
              <a:rPr lang="ko-KR" altLang="en-US" dirty="0" err="1"/>
              <a:t>감사합니당</a:t>
            </a:r>
            <a:r>
              <a:rPr lang="en-US" altLang="ko-KR" dirty="0"/>
              <a:t>^ . </a:t>
            </a:r>
            <a:r>
              <a:rPr lang="en-US" altLang="ko-KR"/>
              <a:t>^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58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어른이의 감성놀이터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43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폭죽의 속도나 효과 혹은 아이템같은 요소를 두어 게임방식의 다양화를 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처음에 참여 인원을 설정하게 한 후 인원에 따라 서로 다른 색깔의 폭죽을 </a:t>
            </a:r>
            <a:r>
              <a:rPr lang="ko-KR" altLang="en-US" dirty="0" err="1"/>
              <a:t>쏘아올려</a:t>
            </a:r>
            <a:r>
              <a:rPr lang="ko-KR" altLang="en-US" dirty="0"/>
              <a:t> </a:t>
            </a:r>
            <a:r>
              <a:rPr lang="en-US" altLang="ko-KR" dirty="0"/>
              <a:t>~~~</a:t>
            </a:r>
            <a:r>
              <a:rPr lang="ko-KR" altLang="en-US" dirty="0"/>
              <a:t>방식으로 진행할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장르 참가인원 게임소개 버블을 던져 폭죽을 터트리는 게임방식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06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폭죽의 속도나 효과 혹은 아이템같은 요소를 두어 게임방식의 다양화를 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처음에 참여 인원을 설정하게 한 후 인원에 따라 서로 다른 색깔의 폭죽을 </a:t>
            </a:r>
            <a:r>
              <a:rPr lang="ko-KR" altLang="en-US" dirty="0" err="1"/>
              <a:t>쏘아올려</a:t>
            </a:r>
            <a:r>
              <a:rPr lang="ko-KR" altLang="en-US" dirty="0"/>
              <a:t> </a:t>
            </a:r>
            <a:r>
              <a:rPr lang="en-US" altLang="ko-KR" dirty="0"/>
              <a:t>~~~</a:t>
            </a:r>
            <a:r>
              <a:rPr lang="ko-KR" altLang="en-US" dirty="0"/>
              <a:t>방식으로 진행할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장르 참가인원 게임소개 버블을 던져 폭죽을 터트리는 게임방식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40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폭죽의 속도나 효과 혹은 아이템같은 요소를 두어 게임방식의 다양화를 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처음에 참여 인원을 설정하게 한 후 인원에 따라 서로 다른 색깔의 폭죽을 </a:t>
            </a:r>
            <a:r>
              <a:rPr lang="ko-KR" altLang="en-US" dirty="0" err="1"/>
              <a:t>쏘아올려</a:t>
            </a:r>
            <a:r>
              <a:rPr lang="ko-KR" altLang="en-US" dirty="0"/>
              <a:t> </a:t>
            </a:r>
            <a:r>
              <a:rPr lang="en-US" altLang="ko-KR" dirty="0"/>
              <a:t>~~~</a:t>
            </a:r>
            <a:r>
              <a:rPr lang="ko-KR" altLang="en-US" dirty="0"/>
              <a:t>방식으로 진행할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장르 참가인원 게임소개 버블을 던져 폭죽을 터트리는 게임방식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04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기본적인 게임 진행 방식을 안내합니다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09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기본적인 게임 진행 방식을 안내합니다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1 column +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71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3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00" y="1991850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Segoe Print" panose="02000600000000000000" pitchFamily="2" charset="0"/>
              </a:rPr>
              <a:t>Bubble Pop!</a:t>
            </a:r>
            <a:br>
              <a:rPr lang="en-US" altLang="ko-KR" sz="3200" dirty="0"/>
            </a:b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체험형 미디어아트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Game Scenario</a:t>
            </a:r>
          </a:p>
        </p:txBody>
      </p:sp>
      <p:pic>
        <p:nvPicPr>
          <p:cNvPr id="5" name="그림 4" descr="C:\Users\ES-21\AppData\Local\Microsoft\Windows\INetCache\Content.Word\basic_final.png">
            <a:extLst>
              <a:ext uri="{FF2B5EF4-FFF2-40B4-BE49-F238E27FC236}">
                <a16:creationId xmlns:a16="http://schemas.microsoft.com/office/drawing/2014/main" id="{2BB3BF63-8040-4DC2-AA7A-3C0ABEF79B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8" b="28374"/>
          <a:stretch>
            <a:fillRect/>
          </a:stretch>
        </p:blipFill>
        <p:spPr bwMode="auto">
          <a:xfrm>
            <a:off x="1160096" y="1160372"/>
            <a:ext cx="6823808" cy="3025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35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Diagram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446DF4-A4EC-4E54-8C38-A205A9BAF1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 b="20833"/>
          <a:stretch/>
        </p:blipFill>
        <p:spPr bwMode="auto">
          <a:xfrm>
            <a:off x="2071687" y="1412705"/>
            <a:ext cx="5000625" cy="289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342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EDCB26E-0ACF-4F00-A1CF-FE311448C0E3}"/>
              </a:ext>
            </a:extLst>
          </p:cNvPr>
          <p:cNvSpPr/>
          <p:nvPr/>
        </p:nvSpPr>
        <p:spPr>
          <a:xfrm>
            <a:off x="1657997" y="1572094"/>
            <a:ext cx="2579482" cy="25794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sz="1800" dirty="0"/>
          </a:p>
        </p:txBody>
      </p:sp>
      <p:sp>
        <p:nvSpPr>
          <p:cNvPr id="5" name="Google Shape;209;p15">
            <a:extLst>
              <a:ext uri="{FF2B5EF4-FFF2-40B4-BE49-F238E27FC236}">
                <a16:creationId xmlns:a16="http://schemas.microsoft.com/office/drawing/2014/main" id="{8E5300F2-352C-40EB-BE0E-0642604771A8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Similar Contents</a:t>
            </a:r>
          </a:p>
        </p:txBody>
      </p:sp>
      <p:sp>
        <p:nvSpPr>
          <p:cNvPr id="6" name="Google Shape;273;p22">
            <a:extLst>
              <a:ext uri="{FF2B5EF4-FFF2-40B4-BE49-F238E27FC236}">
                <a16:creationId xmlns:a16="http://schemas.microsoft.com/office/drawing/2014/main" id="{ECF16E5A-B153-476B-8277-FF1C0BDA9F93}"/>
              </a:ext>
            </a:extLst>
          </p:cNvPr>
          <p:cNvSpPr txBox="1">
            <a:spLocks/>
          </p:cNvSpPr>
          <p:nvPr/>
        </p:nvSpPr>
        <p:spPr>
          <a:xfrm>
            <a:off x="4237479" y="1328820"/>
            <a:ext cx="3639600" cy="115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rgbClr val="6A77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  <a:endParaRPr lang="en-US" altLang="ko-KR" sz="20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농구공</a:t>
            </a:r>
            <a:r>
              <a:rPr lang="ko-KR" altLang="en-US" sz="20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던져 하늘에서 내려오는 도형을 터트리는 게임</a:t>
            </a:r>
            <a:endParaRPr lang="ko-KR" altLang="en-US" sz="2000" dirty="0">
              <a:solidFill>
                <a:srgbClr val="6A77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Google Shape;273;p22">
            <a:extLst>
              <a:ext uri="{FF2B5EF4-FFF2-40B4-BE49-F238E27FC236}">
                <a16:creationId xmlns:a16="http://schemas.microsoft.com/office/drawing/2014/main" id="{9822C6B3-DADF-413A-A047-8562D29A061B}"/>
              </a:ext>
            </a:extLst>
          </p:cNvPr>
          <p:cNvSpPr txBox="1">
            <a:spLocks/>
          </p:cNvSpPr>
          <p:nvPr/>
        </p:nvSpPr>
        <p:spPr>
          <a:xfrm>
            <a:off x="4237479" y="2356707"/>
            <a:ext cx="3639600" cy="115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rgbClr val="6A77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  <a:endParaRPr lang="en-US" altLang="ko-KR" sz="20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아이들의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신체능력 발달</a:t>
            </a:r>
            <a:r>
              <a:rPr lang="ko-KR" altLang="en-US" sz="20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endParaRPr lang="en-US" altLang="ko-KR" sz="2000" dirty="0">
              <a:solidFill>
                <a:srgbClr val="6A77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협동심</a:t>
            </a:r>
            <a:r>
              <a:rPr lang="ko-KR" altLang="en-US" sz="20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기를 수 있음</a:t>
            </a:r>
          </a:p>
        </p:txBody>
      </p:sp>
      <p:sp>
        <p:nvSpPr>
          <p:cNvPr id="9" name="Google Shape;273;p22">
            <a:extLst>
              <a:ext uri="{FF2B5EF4-FFF2-40B4-BE49-F238E27FC236}">
                <a16:creationId xmlns:a16="http://schemas.microsoft.com/office/drawing/2014/main" id="{4D40099D-4D88-405D-861E-87F795AFF891}"/>
              </a:ext>
            </a:extLst>
          </p:cNvPr>
          <p:cNvSpPr txBox="1">
            <a:spLocks/>
          </p:cNvSpPr>
          <p:nvPr/>
        </p:nvSpPr>
        <p:spPr>
          <a:xfrm>
            <a:off x="4237479" y="3384593"/>
            <a:ext cx="3639600" cy="115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rgbClr val="6A77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</a:t>
            </a:r>
            <a:endParaRPr lang="en-US" altLang="ko-KR" sz="20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공간과 대상의 변화</a:t>
            </a:r>
            <a:endParaRPr lang="en-US" altLang="ko-KR" sz="2000" dirty="0">
              <a:solidFill>
                <a:srgbClr val="6A77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폭죽</a:t>
            </a:r>
            <a:r>
              <a:rPr lang="ko-KR" altLang="en-US" sz="2000" b="1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20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다양화</a:t>
            </a:r>
            <a:endParaRPr lang="ko-KR" altLang="en-US" sz="2000" dirty="0">
              <a:solidFill>
                <a:srgbClr val="6A77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7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1999" y="1299485"/>
            <a:ext cx="3801979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체류시간을 늘리기 위한 </a:t>
            </a:r>
            <a:r>
              <a:rPr lang="ko-KR" altLang="en-US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체험형 컨텐츠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>
              <a:buNone/>
            </a:pPr>
            <a:r>
              <a:rPr lang="ko-KR" altLang="en-US" sz="2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쉽고</a:t>
            </a:r>
            <a:r>
              <a:rPr lang="ko-KR" altLang="en-US" sz="2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빠른 설치 </a:t>
            </a:r>
            <a:r>
              <a:rPr lang="ko-KR" altLang="en-US" sz="2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</a:t>
            </a:r>
            <a:r>
              <a:rPr lang="ko-KR" altLang="en-US" sz="2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유지 비용</a:t>
            </a:r>
            <a:endParaRPr lang="en-US" altLang="ko-KR" sz="2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>
              <a:buNone/>
            </a:pP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 행사장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각광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09;p15">
            <a:extLst>
              <a:ext uri="{FF2B5EF4-FFF2-40B4-BE49-F238E27FC236}">
                <a16:creationId xmlns:a16="http://schemas.microsoft.com/office/drawing/2014/main" id="{AD2244F5-D449-4FBB-8B9C-0F4BFE15FBB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Marketability</a:t>
            </a:r>
          </a:p>
        </p:txBody>
      </p:sp>
      <p:sp>
        <p:nvSpPr>
          <p:cNvPr id="7" name="Google Shape;242;p19">
            <a:extLst>
              <a:ext uri="{FF2B5EF4-FFF2-40B4-BE49-F238E27FC236}">
                <a16:creationId xmlns:a16="http://schemas.microsoft.com/office/drawing/2014/main" id="{D3FDAD19-E641-4BCE-B5C7-4E22FCB14550}"/>
              </a:ext>
            </a:extLst>
          </p:cNvPr>
          <p:cNvSpPr/>
          <p:nvPr/>
        </p:nvSpPr>
        <p:spPr>
          <a:xfrm>
            <a:off x="1039977" y="1224119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61B6B1-4B3A-4098-95E0-C73C72B29360}"/>
              </a:ext>
            </a:extLst>
          </p:cNvPr>
          <p:cNvSpPr/>
          <p:nvPr/>
        </p:nvSpPr>
        <p:spPr>
          <a:xfrm>
            <a:off x="1115343" y="1299485"/>
            <a:ext cx="2573418" cy="2573418"/>
          </a:xfrm>
          <a:prstGeom prst="ellipse">
            <a:avLst/>
          </a:prstGeom>
          <a:blipFill>
            <a:blip r:embed="rId3"/>
            <a:srcRect/>
            <a:stretch>
              <a:fillRect l="-31000" r="-31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419025" y="1160373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85800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3019425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9;p15">
            <a:extLst>
              <a:ext uri="{FF2B5EF4-FFF2-40B4-BE49-F238E27FC236}">
                <a16:creationId xmlns:a16="http://schemas.microsoft.com/office/drawing/2014/main" id="{FF9CF660-B37A-4478-B58A-B0048E316A7E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Development possibility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B1AF77B-0375-4845-9B69-15C1667D5150}"/>
              </a:ext>
            </a:extLst>
          </p:cNvPr>
          <p:cNvGraphicFramePr/>
          <p:nvPr>
            <p:extLst/>
          </p:nvPr>
        </p:nvGraphicFramePr>
        <p:xfrm>
          <a:off x="-57150" y="1223905"/>
          <a:ext cx="3444063" cy="288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Google Shape;242;p19">
            <a:extLst>
              <a:ext uri="{FF2B5EF4-FFF2-40B4-BE49-F238E27FC236}">
                <a16:creationId xmlns:a16="http://schemas.microsoft.com/office/drawing/2014/main" id="{0FBEFEE3-69BE-43BD-8BC2-08950111F4DA}"/>
              </a:ext>
            </a:extLst>
          </p:cNvPr>
          <p:cNvSpPr/>
          <p:nvPr/>
        </p:nvSpPr>
        <p:spPr>
          <a:xfrm>
            <a:off x="3209850" y="1160373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42;p19">
            <a:extLst>
              <a:ext uri="{FF2B5EF4-FFF2-40B4-BE49-F238E27FC236}">
                <a16:creationId xmlns:a16="http://schemas.microsoft.com/office/drawing/2014/main" id="{DF32B856-15F7-47F1-AD18-5EB1A2A191BB}"/>
              </a:ext>
            </a:extLst>
          </p:cNvPr>
          <p:cNvSpPr/>
          <p:nvPr/>
        </p:nvSpPr>
        <p:spPr>
          <a:xfrm>
            <a:off x="6052110" y="1160373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8F21DC0D-6864-4B59-A7F8-763B4CFBAB2C}"/>
              </a:ext>
            </a:extLst>
          </p:cNvPr>
          <p:cNvGraphicFramePr/>
          <p:nvPr>
            <p:extLst/>
          </p:nvPr>
        </p:nvGraphicFramePr>
        <p:xfrm>
          <a:off x="3293418" y="686707"/>
          <a:ext cx="3348862" cy="334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6" name="Google Shape;211;p15">
            <a:extLst>
              <a:ext uri="{FF2B5EF4-FFF2-40B4-BE49-F238E27FC236}">
                <a16:creationId xmlns:a16="http://schemas.microsoft.com/office/drawing/2014/main" id="{9C2B263C-3CCB-49F1-8C00-31F087298FA0}"/>
              </a:ext>
            </a:extLst>
          </p:cNvPr>
          <p:cNvSpPr txBox="1">
            <a:spLocks/>
          </p:cNvSpPr>
          <p:nvPr/>
        </p:nvSpPr>
        <p:spPr>
          <a:xfrm>
            <a:off x="619614" y="3874241"/>
            <a:ext cx="1390500" cy="47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ko-KR" altLang="en-US" sz="20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93FD4C-52A4-45CA-9355-D647900F7CEE}"/>
              </a:ext>
            </a:extLst>
          </p:cNvPr>
          <p:cNvGrpSpPr/>
          <p:nvPr/>
        </p:nvGrpSpPr>
        <p:grpSpPr>
          <a:xfrm>
            <a:off x="3587114" y="2287615"/>
            <a:ext cx="1969772" cy="1254404"/>
            <a:chOff x="853438" y="1622545"/>
            <a:chExt cx="1969772" cy="125440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F49213C-1D0C-474C-B069-CE31BB35A39F}"/>
                </a:ext>
              </a:extLst>
            </p:cNvPr>
            <p:cNvSpPr/>
            <p:nvPr/>
          </p:nvSpPr>
          <p:spPr>
            <a:xfrm>
              <a:off x="853438" y="1622545"/>
              <a:ext cx="1969772" cy="56827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663AEB-870F-4FC1-BFCB-912D4EFC5919}"/>
                </a:ext>
              </a:extLst>
            </p:cNvPr>
            <p:cNvSpPr txBox="1"/>
            <p:nvPr/>
          </p:nvSpPr>
          <p:spPr>
            <a:xfrm>
              <a:off x="853438" y="2308679"/>
              <a:ext cx="1969772" cy="568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2700" kern="1200" dirty="0">
                <a:latin typeface="Abadi" panose="020B0604020202020204" pitchFamily="34" charset="0"/>
              </a:endParaRPr>
            </a:p>
          </p:txBody>
        </p:sp>
      </p:grpSp>
      <p:sp>
        <p:nvSpPr>
          <p:cNvPr id="40" name="Google Shape;211;p15">
            <a:extLst>
              <a:ext uri="{FF2B5EF4-FFF2-40B4-BE49-F238E27FC236}">
                <a16:creationId xmlns:a16="http://schemas.microsoft.com/office/drawing/2014/main" id="{EB70B7C4-1B75-4213-98AB-AB6C06C56FA4}"/>
              </a:ext>
            </a:extLst>
          </p:cNvPr>
          <p:cNvSpPr txBox="1">
            <a:spLocks/>
          </p:cNvSpPr>
          <p:nvPr/>
        </p:nvSpPr>
        <p:spPr>
          <a:xfrm>
            <a:off x="469977" y="2776317"/>
            <a:ext cx="2612482" cy="8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1" name="Google Shape;211;p15">
            <a:extLst>
              <a:ext uri="{FF2B5EF4-FFF2-40B4-BE49-F238E27FC236}">
                <a16:creationId xmlns:a16="http://schemas.microsoft.com/office/drawing/2014/main" id="{36BB0D8F-2B0A-4C9B-9265-FFCB67159134}"/>
              </a:ext>
            </a:extLst>
          </p:cNvPr>
          <p:cNvSpPr txBox="1">
            <a:spLocks/>
          </p:cNvSpPr>
          <p:nvPr/>
        </p:nvSpPr>
        <p:spPr>
          <a:xfrm>
            <a:off x="3261285" y="2976329"/>
            <a:ext cx="2612482" cy="8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en-US" altLang="ko-KR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Google Shape;210;p15">
            <a:extLst>
              <a:ext uri="{FF2B5EF4-FFF2-40B4-BE49-F238E27FC236}">
                <a16:creationId xmlns:a16="http://schemas.microsoft.com/office/drawing/2014/main" id="{5766359F-8D1F-4C23-B4E7-971E4F3D145A}"/>
              </a:ext>
            </a:extLst>
          </p:cNvPr>
          <p:cNvSpPr txBox="1">
            <a:spLocks/>
          </p:cNvSpPr>
          <p:nvPr/>
        </p:nvSpPr>
        <p:spPr>
          <a:xfrm>
            <a:off x="419025" y="3853713"/>
            <a:ext cx="2672865" cy="107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아이들을 위한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Font typeface="Varela Round"/>
              <a:buNone/>
            </a:pP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놀이공간</a:t>
            </a:r>
          </a:p>
        </p:txBody>
      </p:sp>
      <p:sp>
        <p:nvSpPr>
          <p:cNvPr id="44" name="Google Shape;210;p15">
            <a:extLst>
              <a:ext uri="{FF2B5EF4-FFF2-40B4-BE49-F238E27FC236}">
                <a16:creationId xmlns:a16="http://schemas.microsoft.com/office/drawing/2014/main" id="{73903D31-C86F-49A1-A485-28F3D65900B0}"/>
              </a:ext>
            </a:extLst>
          </p:cNvPr>
          <p:cNvSpPr txBox="1">
            <a:spLocks/>
          </p:cNvSpPr>
          <p:nvPr/>
        </p:nvSpPr>
        <p:spPr>
          <a:xfrm>
            <a:off x="3200902" y="4015576"/>
            <a:ext cx="2672865" cy="63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축제</a:t>
            </a:r>
            <a:r>
              <a:rPr lang="ko-KR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행사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1B059001-69AC-4023-886E-F4F5B568F238}"/>
              </a:ext>
            </a:extLst>
          </p:cNvPr>
          <p:cNvGraphicFramePr/>
          <p:nvPr>
            <p:extLst/>
          </p:nvPr>
        </p:nvGraphicFramePr>
        <p:xfrm>
          <a:off x="3562406" y="696525"/>
          <a:ext cx="5146837" cy="316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9" name="Google Shape;210;p15">
            <a:extLst>
              <a:ext uri="{FF2B5EF4-FFF2-40B4-BE49-F238E27FC236}">
                <a16:creationId xmlns:a16="http://schemas.microsoft.com/office/drawing/2014/main" id="{384F8C01-26C7-4025-B097-508604E2D570}"/>
              </a:ext>
            </a:extLst>
          </p:cNvPr>
          <p:cNvSpPr txBox="1">
            <a:spLocks/>
          </p:cNvSpPr>
          <p:nvPr/>
        </p:nvSpPr>
        <p:spPr>
          <a:xfrm>
            <a:off x="6077827" y="3853712"/>
            <a:ext cx="2672865" cy="123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7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어른들의 이색카페</a:t>
            </a:r>
            <a:endParaRPr lang="en-US" altLang="ko-KR" sz="1700" b="1" dirty="0"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Font typeface="Varela Round"/>
              <a:buNone/>
            </a:pPr>
            <a:r>
              <a:rPr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볼풀펍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41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Engineering Design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82F9FA-A36D-40CE-8E5E-C50FBFD01787}"/>
              </a:ext>
            </a:extLst>
          </p:cNvPr>
          <p:cNvCxnSpPr/>
          <p:nvPr/>
        </p:nvCxnSpPr>
        <p:spPr>
          <a:xfrm>
            <a:off x="2500360" y="2663190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D0B1DA1-490A-4D8A-A4AB-D01EC2711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91" y="1829569"/>
            <a:ext cx="1344103" cy="13831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79450C-B029-42C3-B78D-2FCB7FE89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1829569"/>
            <a:ext cx="1863502" cy="19811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4B0D8D-F011-4CA3-97BC-0087855DD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789" y="2192832"/>
            <a:ext cx="1617932" cy="16179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333F4C-C4B5-45B9-95D4-8ADDEBD95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407" y="1526494"/>
            <a:ext cx="1136696" cy="113669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247FF0-6B43-4F1D-846B-F5821625B8A4}"/>
              </a:ext>
            </a:extLst>
          </p:cNvPr>
          <p:cNvCxnSpPr/>
          <p:nvPr/>
        </p:nvCxnSpPr>
        <p:spPr>
          <a:xfrm>
            <a:off x="5418820" y="2644140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211;p15">
            <a:extLst>
              <a:ext uri="{FF2B5EF4-FFF2-40B4-BE49-F238E27FC236}">
                <a16:creationId xmlns:a16="http://schemas.microsoft.com/office/drawing/2014/main" id="{0ACC9E35-DF7E-4345-BC28-562B8D30B7F9}"/>
              </a:ext>
            </a:extLst>
          </p:cNvPr>
          <p:cNvSpPr txBox="1">
            <a:spLocks/>
          </p:cNvSpPr>
          <p:nvPr/>
        </p:nvSpPr>
        <p:spPr>
          <a:xfrm>
            <a:off x="619614" y="3874241"/>
            <a:ext cx="1390500" cy="8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키네틱을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실시간 영상인식</a:t>
            </a:r>
          </a:p>
        </p:txBody>
      </p:sp>
      <p:sp>
        <p:nvSpPr>
          <p:cNvPr id="23" name="Google Shape;210;p15">
            <a:extLst>
              <a:ext uri="{FF2B5EF4-FFF2-40B4-BE49-F238E27FC236}">
                <a16:creationId xmlns:a16="http://schemas.microsoft.com/office/drawing/2014/main" id="{BDE929C1-E6D7-459F-92B9-43557CF25A6C}"/>
              </a:ext>
            </a:extLst>
          </p:cNvPr>
          <p:cNvSpPr txBox="1">
            <a:spLocks/>
          </p:cNvSpPr>
          <p:nvPr/>
        </p:nvSpPr>
        <p:spPr>
          <a:xfrm>
            <a:off x="820831" y="3510844"/>
            <a:ext cx="988065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altLang="ko-KR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Kinect</a:t>
            </a:r>
            <a:endParaRPr lang="ko-KR" altLang="en-US" sz="1600" b="1" dirty="0">
              <a:solidFill>
                <a:srgbClr val="00ACC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Google Shape;210;p15">
            <a:extLst>
              <a:ext uri="{FF2B5EF4-FFF2-40B4-BE49-F238E27FC236}">
                <a16:creationId xmlns:a16="http://schemas.microsoft.com/office/drawing/2014/main" id="{5B21E13A-5786-450C-AA5C-3A0AE46286B0}"/>
              </a:ext>
            </a:extLst>
          </p:cNvPr>
          <p:cNvSpPr txBox="1">
            <a:spLocks/>
          </p:cNvSpPr>
          <p:nvPr/>
        </p:nvSpPr>
        <p:spPr>
          <a:xfrm>
            <a:off x="3792850" y="3508868"/>
            <a:ext cx="119930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altLang="ko-KR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Computer</a:t>
            </a:r>
          </a:p>
        </p:txBody>
      </p:sp>
      <p:sp>
        <p:nvSpPr>
          <p:cNvPr id="25" name="Google Shape;210;p15">
            <a:extLst>
              <a:ext uri="{FF2B5EF4-FFF2-40B4-BE49-F238E27FC236}">
                <a16:creationId xmlns:a16="http://schemas.microsoft.com/office/drawing/2014/main" id="{1394D06F-D01A-4C13-BF4D-4C09FB5347E1}"/>
              </a:ext>
            </a:extLst>
          </p:cNvPr>
          <p:cNvSpPr txBox="1">
            <a:spLocks/>
          </p:cNvSpPr>
          <p:nvPr/>
        </p:nvSpPr>
        <p:spPr>
          <a:xfrm>
            <a:off x="5759165" y="3540254"/>
            <a:ext cx="3725180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altLang="ko-KR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Speaker / Projector</a:t>
            </a:r>
          </a:p>
        </p:txBody>
      </p:sp>
      <p:sp>
        <p:nvSpPr>
          <p:cNvPr id="26" name="Google Shape;211;p15">
            <a:extLst>
              <a:ext uri="{FF2B5EF4-FFF2-40B4-BE49-F238E27FC236}">
                <a16:creationId xmlns:a16="http://schemas.microsoft.com/office/drawing/2014/main" id="{AFF6EF56-5992-4485-A7F6-AAB7FDAFD060}"/>
              </a:ext>
            </a:extLst>
          </p:cNvPr>
          <p:cNvSpPr txBox="1">
            <a:spLocks/>
          </p:cNvSpPr>
          <p:nvPr/>
        </p:nvSpPr>
        <p:spPr>
          <a:xfrm>
            <a:off x="3322672" y="3874241"/>
            <a:ext cx="2139665" cy="8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기반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Varela Round"/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사운드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Varela Round"/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211;p15">
            <a:extLst>
              <a:ext uri="{FF2B5EF4-FFF2-40B4-BE49-F238E27FC236}">
                <a16:creationId xmlns:a16="http://schemas.microsoft.com/office/drawing/2014/main" id="{D2076174-B59D-4D33-8BB2-4FA24E64289A}"/>
              </a:ext>
            </a:extLst>
          </p:cNvPr>
          <p:cNvSpPr txBox="1">
            <a:spLocks/>
          </p:cNvSpPr>
          <p:nvPr/>
        </p:nvSpPr>
        <p:spPr>
          <a:xfrm>
            <a:off x="6551922" y="4049888"/>
            <a:ext cx="2139665" cy="8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출력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Varela Round"/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사운드 출력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94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26"/>
          <p:cNvGraphicFramePr/>
          <p:nvPr>
            <p:extLst>
              <p:ext uri="{D42A27DB-BD31-4B8C-83A1-F6EECF244321}">
                <p14:modId xmlns:p14="http://schemas.microsoft.com/office/powerpoint/2010/main" val="1012211280"/>
              </p:ext>
            </p:extLst>
          </p:nvPr>
        </p:nvGraphicFramePr>
        <p:xfrm>
          <a:off x="822058" y="1533339"/>
          <a:ext cx="7499883" cy="2413524"/>
        </p:xfrm>
        <a:graphic>
          <a:graphicData uri="http://schemas.openxmlformats.org/drawingml/2006/table">
            <a:tbl>
              <a:tblPr>
                <a:noFill/>
                <a:tableStyleId>{7C78708D-2877-4824-90CC-5259A06100A4}</a:tableStyleId>
              </a:tblPr>
              <a:tblGrid>
                <a:gridCol w="249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5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617A86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Varela Round"/>
                          <a:sym typeface="Varela Round"/>
                        </a:rPr>
                        <a:t>개발언어</a:t>
                      </a:r>
                      <a:endParaRPr b="1" dirty="0">
                        <a:solidFill>
                          <a:srgbClr val="617A86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617A86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Varela Round"/>
                          <a:sym typeface="Varela Round"/>
                        </a:rPr>
                        <a:t>라이브러리</a:t>
                      </a:r>
                      <a:endParaRPr sz="1400" b="1" dirty="0">
                        <a:solidFill>
                          <a:srgbClr val="617A86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617A86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Varela Round"/>
                          <a:sym typeface="Varela Round"/>
                        </a:rPr>
                        <a:t>도구</a:t>
                      </a:r>
                      <a:endParaRPr sz="1400" b="1" dirty="0">
                        <a:solidFill>
                          <a:srgbClr val="617A86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5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17A8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Varela Round"/>
                          <a:sym typeface="Varela Round"/>
                        </a:rPr>
                        <a:t>C#</a:t>
                      </a:r>
                      <a:endParaRPr sz="1800" dirty="0">
                        <a:solidFill>
                          <a:srgbClr val="617A8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617A8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Varela Round"/>
                          <a:sym typeface="Varela Round"/>
                        </a:rPr>
                        <a:t>OpenCV</a:t>
                      </a:r>
                      <a:endParaRPr sz="1800" dirty="0">
                        <a:solidFill>
                          <a:srgbClr val="617A8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617A8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Varela Round"/>
                          <a:sym typeface="Varela Round"/>
                        </a:rPr>
                        <a:t>Unity</a:t>
                      </a:r>
                      <a:endParaRPr sz="1800" dirty="0">
                        <a:solidFill>
                          <a:srgbClr val="617A8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5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617A8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617A8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Varela Round"/>
                          <a:sym typeface="Varela Round"/>
                        </a:rPr>
                        <a:t>FMOD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617A8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rgbClr val="617A8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Varela Round"/>
                          <a:sym typeface="Varela Round"/>
                        </a:rPr>
                        <a:t>Unity</a:t>
                      </a:r>
                      <a:endParaRPr sz="1800" dirty="0">
                        <a:solidFill>
                          <a:srgbClr val="617A8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oogle Shape;209;p15">
            <a:extLst>
              <a:ext uri="{FF2B5EF4-FFF2-40B4-BE49-F238E27FC236}">
                <a16:creationId xmlns:a16="http://schemas.microsoft.com/office/drawing/2014/main" id="{7C2E5EC5-E2A6-4454-8981-08BD07E4F083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400" dirty="0">
                <a:latin typeface="Segoe Print" panose="02000600000000000000" pitchFamily="2" charset="0"/>
              </a:rPr>
              <a:t>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422884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UML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41C042-BE35-4E4C-BE12-9F58BA4677A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228" r="3279" b="13433"/>
          <a:stretch/>
        </p:blipFill>
        <p:spPr bwMode="auto">
          <a:xfrm>
            <a:off x="1441450" y="1568130"/>
            <a:ext cx="6261100" cy="2762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965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C43DF8-B847-4C16-9852-8427C10C9063}"/>
              </a:ext>
            </a:extLst>
          </p:cNvPr>
          <p:cNvGrpSpPr/>
          <p:nvPr/>
        </p:nvGrpSpPr>
        <p:grpSpPr>
          <a:xfrm>
            <a:off x="2246438" y="1603134"/>
            <a:ext cx="2116180" cy="2799807"/>
            <a:chOff x="2151018" y="1297577"/>
            <a:chExt cx="2116180" cy="279980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2935683-1BB6-41B1-B317-424BD9A815D9}"/>
                </a:ext>
              </a:extLst>
            </p:cNvPr>
            <p:cNvSpPr/>
            <p:nvPr/>
          </p:nvSpPr>
          <p:spPr>
            <a:xfrm>
              <a:off x="2525486" y="1297577"/>
              <a:ext cx="1367245" cy="687977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617A8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Varela Round"/>
                  <a:sym typeface="Varela Round"/>
                </a:rPr>
                <a:t>게임 제작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C453BED-2823-4394-B064-06A1063A671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209109" y="1985554"/>
              <a:ext cx="0" cy="77506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5B8D833-7E36-445E-9809-6B657E194864}"/>
                </a:ext>
              </a:extLst>
            </p:cNvPr>
            <p:cNvSpPr/>
            <p:nvPr/>
          </p:nvSpPr>
          <p:spPr>
            <a:xfrm>
              <a:off x="2151018" y="2760617"/>
              <a:ext cx="2116180" cy="1336767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Varela Round"/>
                  <a:sym typeface="Varela Round"/>
                </a:rPr>
                <a:t>Unity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맑은 고딕 Semilight" panose="020B0502040204020203" pitchFamily="50" charset="-127"/>
                  <a:sym typeface="Varela Round"/>
                </a:rPr>
                <a:t>Kinect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Varela Round"/>
                  <a:sym typeface="Varela Round"/>
                </a:rPr>
                <a:t>…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CAB1D77-DA8A-4673-937C-7CD3320C9C20}"/>
              </a:ext>
            </a:extLst>
          </p:cNvPr>
          <p:cNvGrpSpPr/>
          <p:nvPr/>
        </p:nvGrpSpPr>
        <p:grpSpPr>
          <a:xfrm>
            <a:off x="5155851" y="1525588"/>
            <a:ext cx="2116180" cy="2799807"/>
            <a:chOff x="2151018" y="1297577"/>
            <a:chExt cx="2116180" cy="279980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34449B-1819-4D50-973C-106AA0865EC2}"/>
                </a:ext>
              </a:extLst>
            </p:cNvPr>
            <p:cNvSpPr/>
            <p:nvPr/>
          </p:nvSpPr>
          <p:spPr>
            <a:xfrm>
              <a:off x="2525486" y="1297577"/>
              <a:ext cx="1367245" cy="687977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617A8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Varela Round"/>
                  <a:sym typeface="Varela Round"/>
                </a:rPr>
                <a:t>디자인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E9F9238-BF9F-4BE7-8FA8-7272E5635338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09109" y="1985554"/>
              <a:ext cx="0" cy="77506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AAA0033-2F23-40B5-8D2F-88E419C46D74}"/>
                </a:ext>
              </a:extLst>
            </p:cNvPr>
            <p:cNvSpPr/>
            <p:nvPr/>
          </p:nvSpPr>
          <p:spPr>
            <a:xfrm>
              <a:off x="2151018" y="2760617"/>
              <a:ext cx="2116180" cy="1336767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Varela Round"/>
                  <a:sym typeface="Varela Round"/>
                </a:rPr>
                <a:t>이미지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Varela Round"/>
                  <a:sym typeface="Varela Round"/>
                </a:rPr>
                <a:t>사운드</a:t>
              </a:r>
              <a:endParaRPr lang="en-US" altLang="ko-KR" dirty="0">
                <a:solidFill>
                  <a:srgbClr val="617A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arela Round"/>
                <a:sym typeface="Varela Round"/>
              </a:endParaRPr>
            </a:p>
            <a:p>
              <a:pPr algn="ctr"/>
              <a:r>
                <a:rPr lang="ko-KR" altLang="en-US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맑은 고딕 Semilight" panose="020B0502040204020203" pitchFamily="50" charset="-127"/>
                  <a:sym typeface="Varela Round"/>
                </a:rPr>
                <a:t>공간연출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17A8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Varela Round"/>
                  <a:sym typeface="Varela Round"/>
                </a:rPr>
                <a:t>…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41" name="Google Shape;209;p15">
            <a:extLst>
              <a:ext uri="{FF2B5EF4-FFF2-40B4-BE49-F238E27FC236}">
                <a16:creationId xmlns:a16="http://schemas.microsoft.com/office/drawing/2014/main" id="{318A4713-D490-4589-A6BB-5FAA39579C45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400" dirty="0">
                <a:latin typeface="Segoe Print" panose="02000600000000000000" pitchFamily="2" charset="0"/>
              </a:rPr>
              <a:t>Roles</a:t>
            </a:r>
          </a:p>
        </p:txBody>
      </p:sp>
      <p:sp>
        <p:nvSpPr>
          <p:cNvPr id="42" name="Google Shape;210;p15">
            <a:extLst>
              <a:ext uri="{FF2B5EF4-FFF2-40B4-BE49-F238E27FC236}">
                <a16:creationId xmlns:a16="http://schemas.microsoft.com/office/drawing/2014/main" id="{49C71445-FFC6-4367-B115-1BA1AA24DB74}"/>
              </a:ext>
            </a:extLst>
          </p:cNvPr>
          <p:cNvSpPr txBox="1">
            <a:spLocks/>
          </p:cNvSpPr>
          <p:nvPr/>
        </p:nvSpPr>
        <p:spPr>
          <a:xfrm>
            <a:off x="2037056" y="4481115"/>
            <a:ext cx="2534944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김기홍 </a:t>
            </a:r>
            <a:r>
              <a:rPr lang="en-US" altLang="ko-KR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이한들 </a:t>
            </a:r>
            <a:r>
              <a:rPr lang="en-US" altLang="ko-KR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정지영</a:t>
            </a:r>
          </a:p>
        </p:txBody>
      </p:sp>
      <p:sp>
        <p:nvSpPr>
          <p:cNvPr id="46" name="Google Shape;210;p15">
            <a:extLst>
              <a:ext uri="{FF2B5EF4-FFF2-40B4-BE49-F238E27FC236}">
                <a16:creationId xmlns:a16="http://schemas.microsoft.com/office/drawing/2014/main" id="{5CEEC85D-0768-4BF5-A6F1-2B099E792057}"/>
              </a:ext>
            </a:extLst>
          </p:cNvPr>
          <p:cNvSpPr txBox="1">
            <a:spLocks/>
          </p:cNvSpPr>
          <p:nvPr/>
        </p:nvSpPr>
        <p:spPr>
          <a:xfrm>
            <a:off x="5155851" y="4481115"/>
            <a:ext cx="2116180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송재민 </a:t>
            </a:r>
            <a:r>
              <a:rPr lang="en-US" altLang="ko-KR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6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안지현</a:t>
            </a:r>
          </a:p>
        </p:txBody>
      </p:sp>
    </p:spTree>
    <p:extLst>
      <p:ext uri="{BB962C8B-B14F-4D97-AF65-F5344CB8AC3E}">
        <p14:creationId xmlns:p14="http://schemas.microsoft.com/office/powerpoint/2010/main" val="419770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209;p15">
            <a:extLst>
              <a:ext uri="{FF2B5EF4-FFF2-40B4-BE49-F238E27FC236}">
                <a16:creationId xmlns:a16="http://schemas.microsoft.com/office/drawing/2014/main" id="{18A6DB63-C2B2-4F8A-930D-594CDA0BC2F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Project Schedule</a:t>
            </a:r>
            <a:endParaRPr lang="en-US" sz="4800" dirty="0">
              <a:latin typeface="Segoe Print" panose="020006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1A6EE-D79E-424C-B4B6-0F90F372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091016"/>
            <a:ext cx="6461760" cy="40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2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5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Segoe Print" panose="02000600000000000000" pitchFamily="2" charset="0"/>
              </a:rPr>
              <a:t>Team</a:t>
            </a:r>
            <a:endParaRPr sz="4800" dirty="0">
              <a:latin typeface="Segoe Print" panose="02000600000000000000" pitchFamily="2" charset="0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062277" y="2208962"/>
            <a:ext cx="988065" cy="54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김기홍</a:t>
            </a:r>
            <a:endParaRPr sz="2000" b="1" dirty="0">
              <a:solidFill>
                <a:srgbClr val="00ACC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887017" y="2578209"/>
            <a:ext cx="1390500" cy="54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Google Shape;210;p15">
            <a:extLst>
              <a:ext uri="{FF2B5EF4-FFF2-40B4-BE49-F238E27FC236}">
                <a16:creationId xmlns:a16="http://schemas.microsoft.com/office/drawing/2014/main" id="{5BD57756-B7C6-49EF-81DF-6BB8A48B5DEC}"/>
              </a:ext>
            </a:extLst>
          </p:cNvPr>
          <p:cNvSpPr txBox="1">
            <a:spLocks/>
          </p:cNvSpPr>
          <p:nvPr/>
        </p:nvSpPr>
        <p:spPr>
          <a:xfrm>
            <a:off x="2568052" y="2208962"/>
            <a:ext cx="988065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20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이한들</a:t>
            </a:r>
          </a:p>
        </p:txBody>
      </p:sp>
      <p:sp>
        <p:nvSpPr>
          <p:cNvPr id="12" name="Google Shape;210;p15">
            <a:extLst>
              <a:ext uri="{FF2B5EF4-FFF2-40B4-BE49-F238E27FC236}">
                <a16:creationId xmlns:a16="http://schemas.microsoft.com/office/drawing/2014/main" id="{BA77EEB6-2BD6-4016-B78C-9E562573EF45}"/>
              </a:ext>
            </a:extLst>
          </p:cNvPr>
          <p:cNvSpPr txBox="1">
            <a:spLocks/>
          </p:cNvSpPr>
          <p:nvPr/>
        </p:nvSpPr>
        <p:spPr>
          <a:xfrm>
            <a:off x="4073827" y="2208962"/>
            <a:ext cx="988065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20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정지영</a:t>
            </a:r>
          </a:p>
        </p:txBody>
      </p:sp>
      <p:sp>
        <p:nvSpPr>
          <p:cNvPr id="13" name="Google Shape;210;p15">
            <a:extLst>
              <a:ext uri="{FF2B5EF4-FFF2-40B4-BE49-F238E27FC236}">
                <a16:creationId xmlns:a16="http://schemas.microsoft.com/office/drawing/2014/main" id="{D0D7039E-CCDF-41AB-99E6-D73FD2A954F6}"/>
              </a:ext>
            </a:extLst>
          </p:cNvPr>
          <p:cNvSpPr txBox="1">
            <a:spLocks/>
          </p:cNvSpPr>
          <p:nvPr/>
        </p:nvSpPr>
        <p:spPr>
          <a:xfrm>
            <a:off x="7111334" y="2217014"/>
            <a:ext cx="988065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20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안지현</a:t>
            </a:r>
          </a:p>
        </p:txBody>
      </p:sp>
      <p:sp>
        <p:nvSpPr>
          <p:cNvPr id="15" name="Google Shape;210;p15">
            <a:extLst>
              <a:ext uri="{FF2B5EF4-FFF2-40B4-BE49-F238E27FC236}">
                <a16:creationId xmlns:a16="http://schemas.microsoft.com/office/drawing/2014/main" id="{67944378-5129-4355-970B-8EB09F117E0B}"/>
              </a:ext>
            </a:extLst>
          </p:cNvPr>
          <p:cNvSpPr txBox="1">
            <a:spLocks/>
          </p:cNvSpPr>
          <p:nvPr/>
        </p:nvSpPr>
        <p:spPr>
          <a:xfrm>
            <a:off x="5579602" y="2208962"/>
            <a:ext cx="988065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2000" b="1" dirty="0">
                <a:solidFill>
                  <a:srgbClr val="00ACC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송재민</a:t>
            </a:r>
          </a:p>
        </p:txBody>
      </p:sp>
      <p:sp>
        <p:nvSpPr>
          <p:cNvPr id="17" name="Google Shape;211;p15">
            <a:extLst>
              <a:ext uri="{FF2B5EF4-FFF2-40B4-BE49-F238E27FC236}">
                <a16:creationId xmlns:a16="http://schemas.microsoft.com/office/drawing/2014/main" id="{B418E881-FCD7-4BE8-B39F-A0D1C26AA8D4}"/>
              </a:ext>
            </a:extLst>
          </p:cNvPr>
          <p:cNvSpPr txBox="1">
            <a:spLocks/>
          </p:cNvSpPr>
          <p:nvPr/>
        </p:nvSpPr>
        <p:spPr>
          <a:xfrm>
            <a:off x="2366834" y="2578209"/>
            <a:ext cx="1390500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</a:p>
        </p:txBody>
      </p:sp>
      <p:sp>
        <p:nvSpPr>
          <p:cNvPr id="18" name="Google Shape;211;p15">
            <a:extLst>
              <a:ext uri="{FF2B5EF4-FFF2-40B4-BE49-F238E27FC236}">
                <a16:creationId xmlns:a16="http://schemas.microsoft.com/office/drawing/2014/main" id="{2A8F07F2-4B97-4174-9D4B-0B5D276A8AF6}"/>
              </a:ext>
            </a:extLst>
          </p:cNvPr>
          <p:cNvSpPr txBox="1">
            <a:spLocks/>
          </p:cNvSpPr>
          <p:nvPr/>
        </p:nvSpPr>
        <p:spPr>
          <a:xfrm>
            <a:off x="3872609" y="2578209"/>
            <a:ext cx="1390500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</a:p>
        </p:txBody>
      </p:sp>
      <p:sp>
        <p:nvSpPr>
          <p:cNvPr id="19" name="Google Shape;211;p15">
            <a:extLst>
              <a:ext uri="{FF2B5EF4-FFF2-40B4-BE49-F238E27FC236}">
                <a16:creationId xmlns:a16="http://schemas.microsoft.com/office/drawing/2014/main" id="{2A6B0B64-BBFA-4C94-9759-CDBB6D1AA053}"/>
              </a:ext>
            </a:extLst>
          </p:cNvPr>
          <p:cNvSpPr txBox="1">
            <a:spLocks/>
          </p:cNvSpPr>
          <p:nvPr/>
        </p:nvSpPr>
        <p:spPr>
          <a:xfrm>
            <a:off x="5378384" y="2541718"/>
            <a:ext cx="1390500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</a:p>
        </p:txBody>
      </p:sp>
      <p:sp>
        <p:nvSpPr>
          <p:cNvPr id="20" name="Google Shape;211;p15">
            <a:extLst>
              <a:ext uri="{FF2B5EF4-FFF2-40B4-BE49-F238E27FC236}">
                <a16:creationId xmlns:a16="http://schemas.microsoft.com/office/drawing/2014/main" id="{797A8127-B7EE-4E7D-B64F-D5B563E6EFC5}"/>
              </a:ext>
            </a:extLst>
          </p:cNvPr>
          <p:cNvSpPr txBox="1">
            <a:spLocks/>
          </p:cNvSpPr>
          <p:nvPr/>
        </p:nvSpPr>
        <p:spPr>
          <a:xfrm>
            <a:off x="6910117" y="2541437"/>
            <a:ext cx="1390500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627463" y="1904893"/>
            <a:ext cx="5931017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친구들과 천진난만하</a:t>
            </a:r>
            <a:r>
              <a:rPr lang="ko-KR" altLang="en-US" dirty="0">
                <a:solidFill>
                  <a:srgbClr val="6A77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뒤섞여 놀던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어린 시절 향수</a:t>
            </a:r>
            <a:endParaRPr lang="en-US" altLang="ko-KR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 큰 어른들의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놀이 공간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만들어 보자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Google Shape;209;p15">
            <a:extLst>
              <a:ext uri="{FF2B5EF4-FFF2-40B4-BE49-F238E27FC236}">
                <a16:creationId xmlns:a16="http://schemas.microsoft.com/office/drawing/2014/main" id="{940A967A-3998-4C82-BA5F-F4C944471992}"/>
              </a:ext>
            </a:extLst>
          </p:cNvPr>
          <p:cNvSpPr txBox="1">
            <a:spLocks/>
          </p:cNvSpPr>
          <p:nvPr/>
        </p:nvSpPr>
        <p:spPr>
          <a:xfrm>
            <a:off x="685800" y="-5137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Idea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C9EBB-D127-4F94-A659-22C3B914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49" y="2684232"/>
            <a:ext cx="2842742" cy="28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7DCD8A-FBBF-4D5A-87EE-93B88D6F0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" b="-1"/>
          <a:stretch/>
        </p:blipFill>
        <p:spPr>
          <a:xfrm>
            <a:off x="2553084" y="1160373"/>
            <a:ext cx="4564893" cy="3982554"/>
          </a:xfrm>
          <a:prstGeom prst="rect">
            <a:avLst/>
          </a:prstGeom>
        </p:spPr>
      </p:pic>
      <p:sp>
        <p:nvSpPr>
          <p:cNvPr id="9" name="Google Shape;209;p15">
            <a:extLst>
              <a:ext uri="{FF2B5EF4-FFF2-40B4-BE49-F238E27FC236}">
                <a16:creationId xmlns:a16="http://schemas.microsoft.com/office/drawing/2014/main" id="{9C919004-2209-4120-9ADC-04F63572BEF0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dirty="0">
                <a:latin typeface="Segoe Print" panose="02000600000000000000" pitchFamily="2" charset="0"/>
              </a:rPr>
              <a:t>Space Design</a:t>
            </a:r>
          </a:p>
        </p:txBody>
      </p:sp>
    </p:spTree>
    <p:extLst>
      <p:ext uri="{BB962C8B-B14F-4D97-AF65-F5344CB8AC3E}">
        <p14:creationId xmlns:p14="http://schemas.microsoft.com/office/powerpoint/2010/main" val="2251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 err="1">
                <a:latin typeface="Segoe Print" panose="02000600000000000000" pitchFamily="2" charset="0"/>
              </a:rPr>
              <a:t>Requiement</a:t>
            </a:r>
            <a:r>
              <a:rPr lang="en-US" altLang="ko-KR" sz="4800" dirty="0">
                <a:latin typeface="Segoe Print" panose="02000600000000000000" pitchFamily="2" charset="0"/>
              </a:rPr>
              <a:t> Description</a:t>
            </a:r>
          </a:p>
        </p:txBody>
      </p:sp>
      <p:sp>
        <p:nvSpPr>
          <p:cNvPr id="15" name="Google Shape;255;p20">
            <a:extLst>
              <a:ext uri="{FF2B5EF4-FFF2-40B4-BE49-F238E27FC236}">
                <a16:creationId xmlns:a16="http://schemas.microsoft.com/office/drawing/2014/main" id="{815C3CA5-F5B6-492D-9BAE-236CED3F6AE8}"/>
              </a:ext>
            </a:extLst>
          </p:cNvPr>
          <p:cNvSpPr txBox="1">
            <a:spLocks/>
          </p:cNvSpPr>
          <p:nvPr/>
        </p:nvSpPr>
        <p:spPr>
          <a:xfrm>
            <a:off x="1601140" y="2098445"/>
            <a:ext cx="5941721" cy="131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endParaRPr lang="en-US" altLang="ko-KR" sz="24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Google Shape;255;p20">
            <a:extLst>
              <a:ext uri="{FF2B5EF4-FFF2-40B4-BE49-F238E27FC236}">
                <a16:creationId xmlns:a16="http://schemas.microsoft.com/office/drawing/2014/main" id="{93239FCB-D271-4BCE-802A-33F74F2C0CE5}"/>
              </a:ext>
            </a:extLst>
          </p:cNvPr>
          <p:cNvSpPr txBox="1">
            <a:spLocks/>
          </p:cNvSpPr>
          <p:nvPr/>
        </p:nvSpPr>
        <p:spPr>
          <a:xfrm>
            <a:off x="1601139" y="1355739"/>
            <a:ext cx="5941721" cy="318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안내를 통한 게임 소개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적절한 공간 배치와 인원 제한을 통한  사용자의 안전 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불꽃놀이 컨셉과 통일성 있는 공간을 연출하기 위한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필름지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1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Content</a:t>
            </a:r>
          </a:p>
        </p:txBody>
      </p:sp>
      <p:sp>
        <p:nvSpPr>
          <p:cNvPr id="15" name="Google Shape;255;p20">
            <a:extLst>
              <a:ext uri="{FF2B5EF4-FFF2-40B4-BE49-F238E27FC236}">
                <a16:creationId xmlns:a16="http://schemas.microsoft.com/office/drawing/2014/main" id="{815C3CA5-F5B6-492D-9BAE-236CED3F6AE8}"/>
              </a:ext>
            </a:extLst>
          </p:cNvPr>
          <p:cNvSpPr txBox="1">
            <a:spLocks/>
          </p:cNvSpPr>
          <p:nvPr/>
        </p:nvSpPr>
        <p:spPr>
          <a:xfrm>
            <a:off x="1601140" y="2098445"/>
            <a:ext cx="5941721" cy="131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solidFill>
                  <a:srgbClr val="6A77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  <a:endParaRPr lang="en-US" altLang="ko-KR" sz="24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버블</a:t>
            </a:r>
            <a:r>
              <a:rPr lang="ko-KR" altLang="en-US" sz="24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던져 빠르게 올라오는 폭죽을</a:t>
            </a:r>
            <a:endParaRPr lang="en-US" altLang="ko-KR" sz="2400" dirty="0">
              <a:solidFill>
                <a:srgbClr val="6A77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터트리는 게임</a:t>
            </a:r>
            <a:endParaRPr lang="ko-KR" altLang="en-US" sz="24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Google Shape;255;p20">
            <a:extLst>
              <a:ext uri="{FF2B5EF4-FFF2-40B4-BE49-F238E27FC236}">
                <a16:creationId xmlns:a16="http://schemas.microsoft.com/office/drawing/2014/main" id="{404F478A-DD80-4A9B-9635-D524A613EE75}"/>
              </a:ext>
            </a:extLst>
          </p:cNvPr>
          <p:cNvSpPr txBox="1">
            <a:spLocks/>
          </p:cNvSpPr>
          <p:nvPr/>
        </p:nvSpPr>
        <p:spPr>
          <a:xfrm>
            <a:off x="1861198" y="3416734"/>
            <a:ext cx="5421605" cy="189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solidFill>
                  <a:srgbClr val="6A77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</a:t>
            </a:r>
            <a:endParaRPr lang="en-US" altLang="ko-KR" sz="24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색깔의 폭죽을 제한된 시간안에 더 많이 터트리는 사람이 승리</a:t>
            </a:r>
            <a:endParaRPr lang="ko-KR" altLang="en-US" sz="2200" dirty="0">
              <a:solidFill>
                <a:srgbClr val="6A77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255;p20">
            <a:extLst>
              <a:ext uri="{FF2B5EF4-FFF2-40B4-BE49-F238E27FC236}">
                <a16:creationId xmlns:a16="http://schemas.microsoft.com/office/drawing/2014/main" id="{93239FCB-D271-4BCE-802A-33F74F2C0CE5}"/>
              </a:ext>
            </a:extLst>
          </p:cNvPr>
          <p:cNvSpPr txBox="1">
            <a:spLocks/>
          </p:cNvSpPr>
          <p:nvPr/>
        </p:nvSpPr>
        <p:spPr>
          <a:xfrm>
            <a:off x="1601139" y="1179761"/>
            <a:ext cx="5941721" cy="91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방식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 err="1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싱글모드</a:t>
            </a:r>
            <a:r>
              <a:rPr lang="ko-KR" altLang="en-US" sz="24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400" dirty="0">
                <a:solidFill>
                  <a:srgbClr val="6A77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멀티모드</a:t>
            </a:r>
            <a:endParaRPr lang="ko-KR" altLang="en-US" sz="2400" dirty="0">
              <a:solidFill>
                <a:srgbClr val="6A777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0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Game Scenario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51719-9344-4883-B1B1-A09B0AB6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00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Game Scenario</a:t>
            </a:r>
          </a:p>
        </p:txBody>
      </p:sp>
      <p:pic>
        <p:nvPicPr>
          <p:cNvPr id="9" name="그림 8" descr="C:\Users\ES-21\AppData\Local\Microsoft\Windows\INetCache\Content.Word\basic_ingame.png">
            <a:extLst>
              <a:ext uri="{FF2B5EF4-FFF2-40B4-BE49-F238E27FC236}">
                <a16:creationId xmlns:a16="http://schemas.microsoft.com/office/drawing/2014/main" id="{9F9B6D63-9D15-4EFA-86BE-A333B41C197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9" b="28091"/>
          <a:stretch>
            <a:fillRect/>
          </a:stretch>
        </p:blipFill>
        <p:spPr bwMode="auto">
          <a:xfrm>
            <a:off x="1160096" y="1172404"/>
            <a:ext cx="6823808" cy="3025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5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9;p15">
            <a:extLst>
              <a:ext uri="{FF2B5EF4-FFF2-40B4-BE49-F238E27FC236}">
                <a16:creationId xmlns:a16="http://schemas.microsoft.com/office/drawing/2014/main" id="{0BD746AD-DD99-4E2E-A03E-2F051BD2A629}"/>
              </a:ext>
            </a:extLst>
          </p:cNvPr>
          <p:cNvSpPr txBox="1">
            <a:spLocks/>
          </p:cNvSpPr>
          <p:nvPr/>
        </p:nvSpPr>
        <p:spPr>
          <a:xfrm>
            <a:off x="685800" y="57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4800" dirty="0">
                <a:latin typeface="Segoe Print" panose="02000600000000000000" pitchFamily="2" charset="0"/>
              </a:rPr>
              <a:t>Game Scenario</a:t>
            </a:r>
          </a:p>
        </p:txBody>
      </p:sp>
      <p:pic>
        <p:nvPicPr>
          <p:cNvPr id="7" name="그림 6" descr="C:\Users\ES-21\AppData\Local\Microsoft\Windows\INetCache\Content.Word\basic_ingame_help.png">
            <a:extLst>
              <a:ext uri="{FF2B5EF4-FFF2-40B4-BE49-F238E27FC236}">
                <a16:creationId xmlns:a16="http://schemas.microsoft.com/office/drawing/2014/main" id="{73BC3A5D-E2BD-4E47-B89B-33B1659F35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5" b="27657"/>
          <a:stretch>
            <a:fillRect/>
          </a:stretch>
        </p:blipFill>
        <p:spPr bwMode="auto">
          <a:xfrm>
            <a:off x="1160096" y="1160373"/>
            <a:ext cx="6823808" cy="3025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494087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444</Words>
  <Application>Microsoft Office PowerPoint</Application>
  <PresentationFormat>화면 슬라이드 쇼(16:9)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나눔스퀘어</vt:lpstr>
      <vt:lpstr>Varela Round</vt:lpstr>
      <vt:lpstr>나눔스퀘어 ExtraBold</vt:lpstr>
      <vt:lpstr>나눔스퀘어 Bold</vt:lpstr>
      <vt:lpstr>맑은 고딕 Semilight</vt:lpstr>
      <vt:lpstr>Nixie One</vt:lpstr>
      <vt:lpstr>맑은 고딕</vt:lpstr>
      <vt:lpstr>Arial</vt:lpstr>
      <vt:lpstr>Segoe Print</vt:lpstr>
      <vt:lpstr>Abadi</vt:lpstr>
      <vt:lpstr>Puck template</vt:lpstr>
      <vt:lpstr>Bubble Pop! 체험형 미디어아트</vt:lpstr>
      <vt:lpstr>Team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Hongiee __</dc:creator>
  <cp:lastModifiedBy>김기홍</cp:lastModifiedBy>
  <cp:revision>120</cp:revision>
  <dcterms:modified xsi:type="dcterms:W3CDTF">2018-11-02T05:19:44Z</dcterms:modified>
</cp:coreProperties>
</file>