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40"/>
  </p:notesMasterIdLst>
  <p:sldIdLst>
    <p:sldId id="257" r:id="rId2"/>
    <p:sldId id="260" r:id="rId3"/>
    <p:sldId id="261" r:id="rId4"/>
    <p:sldId id="258" r:id="rId5"/>
    <p:sldId id="279" r:id="rId6"/>
    <p:sldId id="263" r:id="rId7"/>
    <p:sldId id="264" r:id="rId8"/>
    <p:sldId id="278" r:id="rId9"/>
    <p:sldId id="265" r:id="rId10"/>
    <p:sldId id="266" r:id="rId11"/>
    <p:sldId id="268" r:id="rId12"/>
    <p:sldId id="312" r:id="rId13"/>
    <p:sldId id="313" r:id="rId14"/>
    <p:sldId id="274" r:id="rId15"/>
    <p:sldId id="272" r:id="rId16"/>
    <p:sldId id="306" r:id="rId17"/>
    <p:sldId id="315" r:id="rId18"/>
    <p:sldId id="307" r:id="rId19"/>
    <p:sldId id="308" r:id="rId20"/>
    <p:sldId id="314" r:id="rId21"/>
    <p:sldId id="309" r:id="rId22"/>
    <p:sldId id="316" r:id="rId23"/>
    <p:sldId id="317" r:id="rId24"/>
    <p:sldId id="318" r:id="rId25"/>
    <p:sldId id="267" r:id="rId26"/>
    <p:sldId id="319" r:id="rId27"/>
    <p:sldId id="286" r:id="rId28"/>
    <p:sldId id="287" r:id="rId29"/>
    <p:sldId id="281" r:id="rId30"/>
    <p:sldId id="288" r:id="rId31"/>
    <p:sldId id="282" r:id="rId32"/>
    <p:sldId id="283" r:id="rId33"/>
    <p:sldId id="289" r:id="rId34"/>
    <p:sldId id="284" r:id="rId35"/>
    <p:sldId id="269" r:id="rId36"/>
    <p:sldId id="276" r:id="rId37"/>
    <p:sldId id="311" r:id="rId38"/>
    <p:sldId id="320" r:id="rId39"/>
  </p:sldIdLst>
  <p:sldSz cx="12192000" cy="6858000"/>
  <p:notesSz cx="6858000" cy="9144000"/>
  <p:embeddedFontLst>
    <p:embeddedFont>
      <p:font typeface="나눔스퀘어 ExtraBold" panose="020B0600000101010101" charset="-127"/>
      <p:bold r:id="rId41"/>
    </p:embeddedFont>
    <p:embeddedFont>
      <p:font typeface="Gill Sans Ultra Bold" panose="020B0A02020104020203" pitchFamily="34" charset="0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 및 목차" id="{26D36BA2-D4B8-4140-956B-95209970C4CE}">
          <p14:sldIdLst>
            <p14:sldId id="257"/>
            <p14:sldId id="260"/>
          </p14:sldIdLst>
        </p14:section>
        <p14:section name="배경 및 데이터 셋" id="{3CEB8575-97BA-464C-A49B-BDA8148C93E0}">
          <p14:sldIdLst>
            <p14:sldId id="261"/>
            <p14:sldId id="258"/>
            <p14:sldId id="279"/>
          </p14:sldIdLst>
        </p14:section>
        <p14:section name="기존 연구" id="{F0ABC26A-A47A-44DA-ACAF-AAC4799E7964}">
          <p14:sldIdLst>
            <p14:sldId id="263"/>
            <p14:sldId id="264"/>
            <p14:sldId id="278"/>
          </p14:sldIdLst>
        </p14:section>
        <p14:section name="CNN을 이용한 학습: 도입" id="{BAD0FE8C-389F-4FF9-B3FF-5D851D745978}">
          <p14:sldIdLst>
            <p14:sldId id="265"/>
            <p14:sldId id="266"/>
          </p14:sldIdLst>
        </p14:section>
        <p14:section name="CNN을 이용한 학습: 이론" id="{C3E252B8-2960-480B-A5F1-B799BEFCD2CD}">
          <p14:sldIdLst>
            <p14:sldId id="268"/>
            <p14:sldId id="312"/>
            <p14:sldId id="313"/>
            <p14:sldId id="274"/>
            <p14:sldId id="272"/>
          </p14:sldIdLst>
        </p14:section>
        <p14:section name="CNN을 이용한 학습: 코드" id="{007E705F-F676-4DC9-A005-4B97AD899CD2}">
          <p14:sldIdLst>
            <p14:sldId id="306"/>
            <p14:sldId id="315"/>
            <p14:sldId id="307"/>
            <p14:sldId id="308"/>
            <p14:sldId id="314"/>
            <p14:sldId id="309"/>
            <p14:sldId id="316"/>
          </p14:sldIdLst>
        </p14:section>
        <p14:section name="CNN을 이용한 학습: 결과" id="{63CD7D89-DFDE-484D-9A16-ACB13A0467E8}">
          <p14:sldIdLst>
            <p14:sldId id="317"/>
            <p14:sldId id="318"/>
          </p14:sldIdLst>
        </p14:section>
        <p14:section name="SVM을 이용한 학습: 도입" id="{BE228679-EC3D-42AD-BFD0-B375DC0AAC47}">
          <p14:sldIdLst>
            <p14:sldId id="267"/>
            <p14:sldId id="319"/>
          </p14:sldIdLst>
        </p14:section>
        <p14:section name="SVM을 이용한 학습: 이론" id="{1AE78326-9472-44CF-A418-576445BEB62C}">
          <p14:sldIdLst>
            <p14:sldId id="286"/>
            <p14:sldId id="287"/>
            <p14:sldId id="281"/>
            <p14:sldId id="288"/>
            <p14:sldId id="282"/>
            <p14:sldId id="283"/>
            <p14:sldId id="289"/>
          </p14:sldIdLst>
        </p14:section>
        <p14:section name="SVM을 이용한 학습: 결과" id="{1DBFABEB-0A88-49EB-BD70-9148CC32A20B}">
          <p14:sldIdLst>
            <p14:sldId id="284"/>
          </p14:sldIdLst>
        </p14:section>
        <p14:section name="끝," id="{6A73858D-0BF9-4D11-976F-26B68CE35580}">
          <p14:sldIdLst>
            <p14:sldId id="269"/>
          </p14:sldIdLst>
        </p14:section>
        <p14:section name="예상 질문 첨부파일" id="{D4FCFEFF-69DB-46A2-BAC6-1CD0CA05B9CF}">
          <p14:sldIdLst>
            <p14:sldId id="276"/>
            <p14:sldId id="31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67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8D593-476F-49E9-9BF2-B208F777A627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</dgm:pt>
    <dgm:pt modelId="{1B7E3514-12C0-4235-859B-B02291E9039D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/>
            <a:t>Conv2</a:t>
          </a:r>
          <a:endParaRPr lang="ko-KR" altLang="en-US" sz="1200" dirty="0"/>
        </a:p>
      </dgm:t>
    </dgm:pt>
    <dgm:pt modelId="{C3C61261-174E-4249-A0A9-45B6B6FA27BF}" type="parTrans" cxnId="{BB3B9F52-852E-4CDF-83A0-CF71C199A99C}">
      <dgm:prSet/>
      <dgm:spPr/>
      <dgm:t>
        <a:bodyPr/>
        <a:lstStyle/>
        <a:p>
          <a:pPr latinLnBrk="1"/>
          <a:endParaRPr lang="ko-KR" altLang="en-US" sz="1100"/>
        </a:p>
      </dgm:t>
    </dgm:pt>
    <dgm:pt modelId="{89E032CD-2F46-4181-9AAD-BC5FA38FD0A0}" type="sibTrans" cxnId="{BB3B9F52-852E-4CDF-83A0-CF71C199A99C}">
      <dgm:prSet custT="1"/>
      <dgm:spPr/>
      <dgm:t>
        <a:bodyPr/>
        <a:lstStyle/>
        <a:p>
          <a:pPr latinLnBrk="1"/>
          <a:endParaRPr lang="ko-KR" altLang="en-US" sz="200"/>
        </a:p>
      </dgm:t>
    </dgm:pt>
    <dgm:pt modelId="{16715D14-D06A-4FFE-A3AC-6C202E0E8BC2}">
      <dgm:prSet phldrT="[텍스트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 err="1"/>
            <a:t>ReLU</a:t>
          </a:r>
          <a:endParaRPr lang="ko-KR" altLang="en-US" sz="1200" dirty="0"/>
        </a:p>
      </dgm:t>
    </dgm:pt>
    <dgm:pt modelId="{0DCC1CAE-AB26-406D-BD9E-B0E7F2125B23}" type="parTrans" cxnId="{0EA5C81E-800C-46BD-AC7F-7D7DE996A4EE}">
      <dgm:prSet/>
      <dgm:spPr/>
      <dgm:t>
        <a:bodyPr/>
        <a:lstStyle/>
        <a:p>
          <a:pPr latinLnBrk="1"/>
          <a:endParaRPr lang="ko-KR" altLang="en-US" sz="1100"/>
        </a:p>
      </dgm:t>
    </dgm:pt>
    <dgm:pt modelId="{486D4593-6437-4CB2-9083-EB60188E91FD}" type="sibTrans" cxnId="{0EA5C81E-800C-46BD-AC7F-7D7DE996A4EE}">
      <dgm:prSet custT="1"/>
      <dgm:spPr/>
      <dgm:t>
        <a:bodyPr/>
        <a:lstStyle/>
        <a:p>
          <a:pPr latinLnBrk="1"/>
          <a:endParaRPr lang="ko-KR" altLang="en-US" sz="200"/>
        </a:p>
      </dgm:t>
    </dgm:pt>
    <dgm:pt modelId="{603A456C-7BEE-43BC-825C-169A3001F41E}">
      <dgm:prSet phldrT="[텍스트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/>
            <a:t>Max Pooling</a:t>
          </a:r>
          <a:endParaRPr lang="ko-KR" altLang="en-US" sz="1200" dirty="0"/>
        </a:p>
      </dgm:t>
    </dgm:pt>
    <dgm:pt modelId="{B8599811-ADEA-4EA9-9559-E45DD6C64727}" type="parTrans" cxnId="{44D8EA60-74DB-4DC6-AC92-153F6C87D12B}">
      <dgm:prSet/>
      <dgm:spPr/>
      <dgm:t>
        <a:bodyPr/>
        <a:lstStyle/>
        <a:p>
          <a:pPr latinLnBrk="1"/>
          <a:endParaRPr lang="ko-KR" altLang="en-US" sz="1100"/>
        </a:p>
      </dgm:t>
    </dgm:pt>
    <dgm:pt modelId="{F2B8880F-FD33-4C51-9548-F0E210F52C55}" type="sibTrans" cxnId="{44D8EA60-74DB-4DC6-AC92-153F6C87D12B}">
      <dgm:prSet custT="1"/>
      <dgm:spPr/>
      <dgm:t>
        <a:bodyPr/>
        <a:lstStyle/>
        <a:p>
          <a:pPr latinLnBrk="1"/>
          <a:endParaRPr lang="ko-KR" altLang="en-US" sz="200"/>
        </a:p>
      </dgm:t>
    </dgm:pt>
    <dgm:pt modelId="{4AC10D7D-4768-42FA-AF69-8E9E7705A13D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/>
            <a:t>Conv2</a:t>
          </a:r>
          <a:endParaRPr lang="ko-KR" altLang="en-US" sz="1200" dirty="0"/>
        </a:p>
      </dgm:t>
    </dgm:pt>
    <dgm:pt modelId="{91215748-60DA-4555-899E-8CB3B3ED1339}" type="parTrans" cxnId="{20F8B57A-3401-4A5F-B810-E3E69B517250}">
      <dgm:prSet/>
      <dgm:spPr/>
      <dgm:t>
        <a:bodyPr/>
        <a:lstStyle/>
        <a:p>
          <a:pPr latinLnBrk="1"/>
          <a:endParaRPr lang="ko-KR" altLang="en-US" sz="1100"/>
        </a:p>
      </dgm:t>
    </dgm:pt>
    <dgm:pt modelId="{1B9B9717-35FE-42AE-BA63-DCC6308CD087}" type="sibTrans" cxnId="{20F8B57A-3401-4A5F-B810-E3E69B517250}">
      <dgm:prSet custT="1"/>
      <dgm:spPr/>
      <dgm:t>
        <a:bodyPr/>
        <a:lstStyle/>
        <a:p>
          <a:pPr latinLnBrk="1"/>
          <a:endParaRPr lang="ko-KR" altLang="en-US" sz="200"/>
        </a:p>
      </dgm:t>
    </dgm:pt>
    <dgm:pt modelId="{ED65BA9B-A647-41F9-9A65-91D40E1EAE1F}">
      <dgm:prSet phldrT="[텍스트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 err="1"/>
            <a:t>ReLU</a:t>
          </a:r>
          <a:endParaRPr lang="ko-KR" altLang="en-US" sz="1200" dirty="0"/>
        </a:p>
      </dgm:t>
    </dgm:pt>
    <dgm:pt modelId="{AFF5F73C-085E-4C7A-BD59-D19E3C96867B}" type="parTrans" cxnId="{FF5C352E-BF62-465F-9739-5922955AC1B6}">
      <dgm:prSet/>
      <dgm:spPr/>
      <dgm:t>
        <a:bodyPr/>
        <a:lstStyle/>
        <a:p>
          <a:pPr latinLnBrk="1"/>
          <a:endParaRPr lang="ko-KR" altLang="en-US" sz="1100"/>
        </a:p>
      </dgm:t>
    </dgm:pt>
    <dgm:pt modelId="{C3AFDA7B-6894-4D90-9B0A-3198861C8CB4}" type="sibTrans" cxnId="{FF5C352E-BF62-465F-9739-5922955AC1B6}">
      <dgm:prSet custT="1"/>
      <dgm:spPr/>
      <dgm:t>
        <a:bodyPr/>
        <a:lstStyle/>
        <a:p>
          <a:pPr latinLnBrk="1"/>
          <a:endParaRPr lang="ko-KR" altLang="en-US" sz="200"/>
        </a:p>
      </dgm:t>
    </dgm:pt>
    <dgm:pt modelId="{8A3DF296-1290-4D08-900F-E6F9470B4752}">
      <dgm:prSet phldrT="[텍스트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/>
            <a:t>Max Pooling</a:t>
          </a:r>
          <a:endParaRPr lang="ko-KR" altLang="en-US" sz="1200" dirty="0"/>
        </a:p>
      </dgm:t>
    </dgm:pt>
    <dgm:pt modelId="{4450ADB1-3593-4FC8-A1BF-C7B32260078E}" type="parTrans" cxnId="{CBC5C6D5-A2A3-44CB-9CF6-308794ECD59D}">
      <dgm:prSet/>
      <dgm:spPr/>
      <dgm:t>
        <a:bodyPr/>
        <a:lstStyle/>
        <a:p>
          <a:pPr latinLnBrk="1"/>
          <a:endParaRPr lang="ko-KR" altLang="en-US" sz="1100"/>
        </a:p>
      </dgm:t>
    </dgm:pt>
    <dgm:pt modelId="{1F62FD47-58D7-4103-9434-DDE93E10350E}" type="sibTrans" cxnId="{CBC5C6D5-A2A3-44CB-9CF6-308794ECD59D}">
      <dgm:prSet custT="1"/>
      <dgm:spPr/>
      <dgm:t>
        <a:bodyPr/>
        <a:lstStyle/>
        <a:p>
          <a:pPr latinLnBrk="1"/>
          <a:endParaRPr lang="ko-KR" altLang="en-US" sz="200"/>
        </a:p>
      </dgm:t>
    </dgm:pt>
    <dgm:pt modelId="{CEEFA0CC-FE6D-4F9A-B45A-9C6F4BED1F0C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/>
            <a:t>Conv2</a:t>
          </a:r>
          <a:endParaRPr lang="ko-KR" altLang="en-US" sz="1200" dirty="0"/>
        </a:p>
      </dgm:t>
    </dgm:pt>
    <dgm:pt modelId="{E05C558B-F22B-4936-845C-CD1A0977E95C}" type="parTrans" cxnId="{E9136ECB-ECB8-4237-B8F0-430CA078D73C}">
      <dgm:prSet/>
      <dgm:spPr/>
      <dgm:t>
        <a:bodyPr/>
        <a:lstStyle/>
        <a:p>
          <a:pPr latinLnBrk="1"/>
          <a:endParaRPr lang="ko-KR" altLang="en-US" sz="1100"/>
        </a:p>
      </dgm:t>
    </dgm:pt>
    <dgm:pt modelId="{C00D57FF-60B6-40E8-8C18-7D477CEC8BC6}" type="sibTrans" cxnId="{E9136ECB-ECB8-4237-B8F0-430CA078D73C}">
      <dgm:prSet custT="1"/>
      <dgm:spPr/>
      <dgm:t>
        <a:bodyPr/>
        <a:lstStyle/>
        <a:p>
          <a:pPr latinLnBrk="1"/>
          <a:endParaRPr lang="ko-KR" altLang="en-US" sz="200"/>
        </a:p>
      </dgm:t>
    </dgm:pt>
    <dgm:pt modelId="{17658F07-1BEB-4063-9404-3B3B8F1822F9}">
      <dgm:prSet phldrT="[텍스트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 err="1"/>
            <a:t>ReLU</a:t>
          </a:r>
          <a:endParaRPr lang="ko-KR" altLang="en-US" sz="1200" dirty="0"/>
        </a:p>
      </dgm:t>
    </dgm:pt>
    <dgm:pt modelId="{30C6F710-0EA6-421E-B3EF-47B19CED63EC}" type="parTrans" cxnId="{5F41AC0C-F54E-40E1-946C-9A0ACB019A01}">
      <dgm:prSet/>
      <dgm:spPr/>
      <dgm:t>
        <a:bodyPr/>
        <a:lstStyle/>
        <a:p>
          <a:pPr latinLnBrk="1"/>
          <a:endParaRPr lang="ko-KR" altLang="en-US" sz="1100"/>
        </a:p>
      </dgm:t>
    </dgm:pt>
    <dgm:pt modelId="{9DC06B65-41CE-4C18-89C8-7FAA6A4825EA}" type="sibTrans" cxnId="{5F41AC0C-F54E-40E1-946C-9A0ACB019A01}">
      <dgm:prSet custT="1"/>
      <dgm:spPr/>
      <dgm:t>
        <a:bodyPr/>
        <a:lstStyle/>
        <a:p>
          <a:pPr latinLnBrk="1"/>
          <a:endParaRPr lang="ko-KR" altLang="en-US" sz="200"/>
        </a:p>
      </dgm:t>
    </dgm:pt>
    <dgm:pt modelId="{0C275795-14C8-4965-85A0-BDCA6D52864C}">
      <dgm:prSet phldrT="[텍스트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/>
            <a:t>Max Pooling</a:t>
          </a:r>
          <a:endParaRPr lang="ko-KR" altLang="en-US" sz="1200" dirty="0"/>
        </a:p>
      </dgm:t>
    </dgm:pt>
    <dgm:pt modelId="{5E1D8E3A-A773-4A64-BB83-CEE928BA5891}" type="parTrans" cxnId="{4ADCF44D-23A0-41C0-96F0-C158953C0982}">
      <dgm:prSet/>
      <dgm:spPr/>
      <dgm:t>
        <a:bodyPr/>
        <a:lstStyle/>
        <a:p>
          <a:pPr latinLnBrk="1"/>
          <a:endParaRPr lang="ko-KR" altLang="en-US" sz="1100"/>
        </a:p>
      </dgm:t>
    </dgm:pt>
    <dgm:pt modelId="{95B0DA96-2CBA-4358-8A54-18F714DECA89}" type="sibTrans" cxnId="{4ADCF44D-23A0-41C0-96F0-C158953C0982}">
      <dgm:prSet custT="1"/>
      <dgm:spPr/>
      <dgm:t>
        <a:bodyPr/>
        <a:lstStyle/>
        <a:p>
          <a:pPr latinLnBrk="1"/>
          <a:endParaRPr lang="ko-KR" altLang="en-US" sz="200"/>
        </a:p>
      </dgm:t>
    </dgm:pt>
    <dgm:pt modelId="{A3AD9AEA-09F2-4E84-9BE4-24727B32665E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200" dirty="0"/>
            <a:t>Flatten</a:t>
          </a:r>
          <a:endParaRPr lang="ko-KR" altLang="en-US" sz="1200" dirty="0"/>
        </a:p>
      </dgm:t>
    </dgm:pt>
    <dgm:pt modelId="{15DB469F-4631-4DDC-890C-67A01527646E}" type="parTrans" cxnId="{984FAABC-B6E6-40E6-9E8B-96052EE68EE4}">
      <dgm:prSet/>
      <dgm:spPr/>
      <dgm:t>
        <a:bodyPr/>
        <a:lstStyle/>
        <a:p>
          <a:pPr latinLnBrk="1"/>
          <a:endParaRPr lang="ko-KR" altLang="en-US" sz="1100"/>
        </a:p>
      </dgm:t>
    </dgm:pt>
    <dgm:pt modelId="{9D97E904-812B-4E01-9ED9-90774EE0A1A5}" type="sibTrans" cxnId="{984FAABC-B6E6-40E6-9E8B-96052EE68EE4}">
      <dgm:prSet/>
      <dgm:spPr/>
      <dgm:t>
        <a:bodyPr/>
        <a:lstStyle/>
        <a:p>
          <a:pPr latinLnBrk="1"/>
          <a:endParaRPr lang="ko-KR" altLang="en-US" sz="1100"/>
        </a:p>
      </dgm:t>
    </dgm:pt>
    <dgm:pt modelId="{8AED3E99-2A79-4E9E-9FB6-2C4D0A9966EF}" type="pres">
      <dgm:prSet presAssocID="{2CA8D593-476F-49E9-9BF2-B208F777A627}" presName="Name0" presStyleCnt="0">
        <dgm:presLayoutVars>
          <dgm:dir/>
          <dgm:resizeHandles val="exact"/>
        </dgm:presLayoutVars>
      </dgm:prSet>
      <dgm:spPr/>
    </dgm:pt>
    <dgm:pt modelId="{78F9B10C-8E67-4869-9117-AADBE09F4055}" type="pres">
      <dgm:prSet presAssocID="{1B7E3514-12C0-4235-859B-B02291E9039D}" presName="node" presStyleLbl="node1" presStyleIdx="0" presStyleCnt="10">
        <dgm:presLayoutVars>
          <dgm:bulletEnabled val="1"/>
        </dgm:presLayoutVars>
      </dgm:prSet>
      <dgm:spPr/>
    </dgm:pt>
    <dgm:pt modelId="{042E3947-184B-4B2E-967B-A9F9AD2B7E55}" type="pres">
      <dgm:prSet presAssocID="{89E032CD-2F46-4181-9AAD-BC5FA38FD0A0}" presName="sibTrans" presStyleLbl="sibTrans1D1" presStyleIdx="0" presStyleCnt="9"/>
      <dgm:spPr/>
    </dgm:pt>
    <dgm:pt modelId="{078F9F95-CA68-4C64-B2E9-267863DB5103}" type="pres">
      <dgm:prSet presAssocID="{89E032CD-2F46-4181-9AAD-BC5FA38FD0A0}" presName="connectorText" presStyleLbl="sibTrans1D1" presStyleIdx="0" presStyleCnt="9"/>
      <dgm:spPr/>
    </dgm:pt>
    <dgm:pt modelId="{DE9DE7B4-A2E8-4821-B958-45710AD1E893}" type="pres">
      <dgm:prSet presAssocID="{16715D14-D06A-4FFE-A3AC-6C202E0E8BC2}" presName="node" presStyleLbl="node1" presStyleIdx="1" presStyleCnt="10">
        <dgm:presLayoutVars>
          <dgm:bulletEnabled val="1"/>
        </dgm:presLayoutVars>
      </dgm:prSet>
      <dgm:spPr/>
    </dgm:pt>
    <dgm:pt modelId="{9D967537-44BE-4BA5-815F-61F75C23588F}" type="pres">
      <dgm:prSet presAssocID="{486D4593-6437-4CB2-9083-EB60188E91FD}" presName="sibTrans" presStyleLbl="sibTrans1D1" presStyleIdx="1" presStyleCnt="9"/>
      <dgm:spPr/>
    </dgm:pt>
    <dgm:pt modelId="{AA351AD3-C42D-4B98-8458-E947D6ED2DB1}" type="pres">
      <dgm:prSet presAssocID="{486D4593-6437-4CB2-9083-EB60188E91FD}" presName="connectorText" presStyleLbl="sibTrans1D1" presStyleIdx="1" presStyleCnt="9"/>
      <dgm:spPr/>
    </dgm:pt>
    <dgm:pt modelId="{B653C860-BE8C-436B-B5DE-FBA62C7023E5}" type="pres">
      <dgm:prSet presAssocID="{603A456C-7BEE-43BC-825C-169A3001F41E}" presName="node" presStyleLbl="node1" presStyleIdx="2" presStyleCnt="10">
        <dgm:presLayoutVars>
          <dgm:bulletEnabled val="1"/>
        </dgm:presLayoutVars>
      </dgm:prSet>
      <dgm:spPr/>
    </dgm:pt>
    <dgm:pt modelId="{042A7407-4AE9-4603-BE24-20B29555BE2F}" type="pres">
      <dgm:prSet presAssocID="{F2B8880F-FD33-4C51-9548-F0E210F52C55}" presName="sibTrans" presStyleLbl="sibTrans1D1" presStyleIdx="2" presStyleCnt="9"/>
      <dgm:spPr/>
    </dgm:pt>
    <dgm:pt modelId="{98928826-0F7D-4BD8-A2ED-187B54B16E15}" type="pres">
      <dgm:prSet presAssocID="{F2B8880F-FD33-4C51-9548-F0E210F52C55}" presName="connectorText" presStyleLbl="sibTrans1D1" presStyleIdx="2" presStyleCnt="9"/>
      <dgm:spPr/>
    </dgm:pt>
    <dgm:pt modelId="{5AEAE635-6215-4425-B9CF-B75B790F6AC1}" type="pres">
      <dgm:prSet presAssocID="{4AC10D7D-4768-42FA-AF69-8E9E7705A13D}" presName="node" presStyleLbl="node1" presStyleIdx="3" presStyleCnt="10">
        <dgm:presLayoutVars>
          <dgm:bulletEnabled val="1"/>
        </dgm:presLayoutVars>
      </dgm:prSet>
      <dgm:spPr/>
    </dgm:pt>
    <dgm:pt modelId="{643A7004-BE86-44BA-97BB-6EFADDECF623}" type="pres">
      <dgm:prSet presAssocID="{1B9B9717-35FE-42AE-BA63-DCC6308CD087}" presName="sibTrans" presStyleLbl="sibTrans1D1" presStyleIdx="3" presStyleCnt="9"/>
      <dgm:spPr/>
    </dgm:pt>
    <dgm:pt modelId="{8ACF95C8-28D5-4C10-9B83-FBD639240F5E}" type="pres">
      <dgm:prSet presAssocID="{1B9B9717-35FE-42AE-BA63-DCC6308CD087}" presName="connectorText" presStyleLbl="sibTrans1D1" presStyleIdx="3" presStyleCnt="9"/>
      <dgm:spPr/>
    </dgm:pt>
    <dgm:pt modelId="{6282F7A5-DDF7-4A3C-AB76-90DFDBB5BCA2}" type="pres">
      <dgm:prSet presAssocID="{ED65BA9B-A647-41F9-9A65-91D40E1EAE1F}" presName="node" presStyleLbl="node1" presStyleIdx="4" presStyleCnt="10">
        <dgm:presLayoutVars>
          <dgm:bulletEnabled val="1"/>
        </dgm:presLayoutVars>
      </dgm:prSet>
      <dgm:spPr/>
    </dgm:pt>
    <dgm:pt modelId="{69D46115-5920-477F-97B9-7E92F992DFEE}" type="pres">
      <dgm:prSet presAssocID="{C3AFDA7B-6894-4D90-9B0A-3198861C8CB4}" presName="sibTrans" presStyleLbl="sibTrans1D1" presStyleIdx="4" presStyleCnt="9"/>
      <dgm:spPr/>
    </dgm:pt>
    <dgm:pt modelId="{5A9040C3-046D-40B5-B3E7-F52DDB46AA71}" type="pres">
      <dgm:prSet presAssocID="{C3AFDA7B-6894-4D90-9B0A-3198861C8CB4}" presName="connectorText" presStyleLbl="sibTrans1D1" presStyleIdx="4" presStyleCnt="9"/>
      <dgm:spPr/>
    </dgm:pt>
    <dgm:pt modelId="{6A881A2D-17E5-4004-8E3E-08474DF46391}" type="pres">
      <dgm:prSet presAssocID="{8A3DF296-1290-4D08-900F-E6F9470B4752}" presName="node" presStyleLbl="node1" presStyleIdx="5" presStyleCnt="10">
        <dgm:presLayoutVars>
          <dgm:bulletEnabled val="1"/>
        </dgm:presLayoutVars>
      </dgm:prSet>
      <dgm:spPr/>
    </dgm:pt>
    <dgm:pt modelId="{DA91CA38-76E3-48C8-BC63-AA890221E640}" type="pres">
      <dgm:prSet presAssocID="{1F62FD47-58D7-4103-9434-DDE93E10350E}" presName="sibTrans" presStyleLbl="sibTrans1D1" presStyleIdx="5" presStyleCnt="9"/>
      <dgm:spPr/>
    </dgm:pt>
    <dgm:pt modelId="{2D1D0C25-497E-4150-AB2D-C67554331300}" type="pres">
      <dgm:prSet presAssocID="{1F62FD47-58D7-4103-9434-DDE93E10350E}" presName="connectorText" presStyleLbl="sibTrans1D1" presStyleIdx="5" presStyleCnt="9"/>
      <dgm:spPr/>
    </dgm:pt>
    <dgm:pt modelId="{CFA5FDFE-546C-4A2F-820A-D396275B4954}" type="pres">
      <dgm:prSet presAssocID="{CEEFA0CC-FE6D-4F9A-B45A-9C6F4BED1F0C}" presName="node" presStyleLbl="node1" presStyleIdx="6" presStyleCnt="10">
        <dgm:presLayoutVars>
          <dgm:bulletEnabled val="1"/>
        </dgm:presLayoutVars>
      </dgm:prSet>
      <dgm:spPr/>
    </dgm:pt>
    <dgm:pt modelId="{AB68165F-6C72-403C-BF0D-55DB21CB040E}" type="pres">
      <dgm:prSet presAssocID="{C00D57FF-60B6-40E8-8C18-7D477CEC8BC6}" presName="sibTrans" presStyleLbl="sibTrans1D1" presStyleIdx="6" presStyleCnt="9"/>
      <dgm:spPr/>
    </dgm:pt>
    <dgm:pt modelId="{07767743-F756-4971-A334-C36B4C82D5DD}" type="pres">
      <dgm:prSet presAssocID="{C00D57FF-60B6-40E8-8C18-7D477CEC8BC6}" presName="connectorText" presStyleLbl="sibTrans1D1" presStyleIdx="6" presStyleCnt="9"/>
      <dgm:spPr/>
    </dgm:pt>
    <dgm:pt modelId="{7ACAF434-E253-40F6-9004-AEDA320FF488}" type="pres">
      <dgm:prSet presAssocID="{17658F07-1BEB-4063-9404-3B3B8F1822F9}" presName="node" presStyleLbl="node1" presStyleIdx="7" presStyleCnt="10">
        <dgm:presLayoutVars>
          <dgm:bulletEnabled val="1"/>
        </dgm:presLayoutVars>
      </dgm:prSet>
      <dgm:spPr/>
    </dgm:pt>
    <dgm:pt modelId="{A241BA10-DA1E-42EA-9903-58182E91F419}" type="pres">
      <dgm:prSet presAssocID="{9DC06B65-41CE-4C18-89C8-7FAA6A4825EA}" presName="sibTrans" presStyleLbl="sibTrans1D1" presStyleIdx="7" presStyleCnt="9"/>
      <dgm:spPr/>
    </dgm:pt>
    <dgm:pt modelId="{7AC1F7F7-EF1C-4B3C-BFE4-1B57A98DD0FF}" type="pres">
      <dgm:prSet presAssocID="{9DC06B65-41CE-4C18-89C8-7FAA6A4825EA}" presName="connectorText" presStyleLbl="sibTrans1D1" presStyleIdx="7" presStyleCnt="9"/>
      <dgm:spPr/>
    </dgm:pt>
    <dgm:pt modelId="{436493D4-3B03-4FF7-807E-46CDD0CD145E}" type="pres">
      <dgm:prSet presAssocID="{0C275795-14C8-4965-85A0-BDCA6D52864C}" presName="node" presStyleLbl="node1" presStyleIdx="8" presStyleCnt="10">
        <dgm:presLayoutVars>
          <dgm:bulletEnabled val="1"/>
        </dgm:presLayoutVars>
      </dgm:prSet>
      <dgm:spPr/>
    </dgm:pt>
    <dgm:pt modelId="{BCED56F5-86C3-4EBB-B526-BB9EF7CE7D98}" type="pres">
      <dgm:prSet presAssocID="{95B0DA96-2CBA-4358-8A54-18F714DECA89}" presName="sibTrans" presStyleLbl="sibTrans1D1" presStyleIdx="8" presStyleCnt="9"/>
      <dgm:spPr/>
    </dgm:pt>
    <dgm:pt modelId="{3ED723F5-AFB3-4568-BFC3-3BF32E603681}" type="pres">
      <dgm:prSet presAssocID="{95B0DA96-2CBA-4358-8A54-18F714DECA89}" presName="connectorText" presStyleLbl="sibTrans1D1" presStyleIdx="8" presStyleCnt="9"/>
      <dgm:spPr/>
    </dgm:pt>
    <dgm:pt modelId="{5680FBD2-776C-4474-84E4-852F9D2899BE}" type="pres">
      <dgm:prSet presAssocID="{A3AD9AEA-09F2-4E84-9BE4-24727B32665E}" presName="node" presStyleLbl="node1" presStyleIdx="9" presStyleCnt="10">
        <dgm:presLayoutVars>
          <dgm:bulletEnabled val="1"/>
        </dgm:presLayoutVars>
      </dgm:prSet>
      <dgm:spPr/>
    </dgm:pt>
  </dgm:ptLst>
  <dgm:cxnLst>
    <dgm:cxn modelId="{5F41AC0C-F54E-40E1-946C-9A0ACB019A01}" srcId="{2CA8D593-476F-49E9-9BF2-B208F777A627}" destId="{17658F07-1BEB-4063-9404-3B3B8F1822F9}" srcOrd="7" destOrd="0" parTransId="{30C6F710-0EA6-421E-B3EF-47B19CED63EC}" sibTransId="{9DC06B65-41CE-4C18-89C8-7FAA6A4825EA}"/>
    <dgm:cxn modelId="{BB815810-9CAC-4D99-BD78-C33D70A3E96F}" type="presOf" srcId="{C00D57FF-60B6-40E8-8C18-7D477CEC8BC6}" destId="{AB68165F-6C72-403C-BF0D-55DB21CB040E}" srcOrd="0" destOrd="0" presId="urn:microsoft.com/office/officeart/2005/8/layout/bProcess3"/>
    <dgm:cxn modelId="{B04BD21A-93CA-4442-A1DD-8EE255035C51}" type="presOf" srcId="{F2B8880F-FD33-4C51-9548-F0E210F52C55}" destId="{98928826-0F7D-4BD8-A2ED-187B54B16E15}" srcOrd="1" destOrd="0" presId="urn:microsoft.com/office/officeart/2005/8/layout/bProcess3"/>
    <dgm:cxn modelId="{0EA5C81E-800C-46BD-AC7F-7D7DE996A4EE}" srcId="{2CA8D593-476F-49E9-9BF2-B208F777A627}" destId="{16715D14-D06A-4FFE-A3AC-6C202E0E8BC2}" srcOrd="1" destOrd="0" parTransId="{0DCC1CAE-AB26-406D-BD9E-B0E7F2125B23}" sibTransId="{486D4593-6437-4CB2-9083-EB60188E91FD}"/>
    <dgm:cxn modelId="{DD250D26-B7A5-4FC3-B3F5-40BADE522D3E}" type="presOf" srcId="{9DC06B65-41CE-4C18-89C8-7FAA6A4825EA}" destId="{7AC1F7F7-EF1C-4B3C-BFE4-1B57A98DD0FF}" srcOrd="1" destOrd="0" presId="urn:microsoft.com/office/officeart/2005/8/layout/bProcess3"/>
    <dgm:cxn modelId="{FF5C352E-BF62-465F-9739-5922955AC1B6}" srcId="{2CA8D593-476F-49E9-9BF2-B208F777A627}" destId="{ED65BA9B-A647-41F9-9A65-91D40E1EAE1F}" srcOrd="4" destOrd="0" parTransId="{AFF5F73C-085E-4C7A-BD59-D19E3C96867B}" sibTransId="{C3AFDA7B-6894-4D90-9B0A-3198861C8CB4}"/>
    <dgm:cxn modelId="{092CC234-3D22-4F5C-BF96-E333A0B7E683}" type="presOf" srcId="{F2B8880F-FD33-4C51-9548-F0E210F52C55}" destId="{042A7407-4AE9-4603-BE24-20B29555BE2F}" srcOrd="0" destOrd="0" presId="urn:microsoft.com/office/officeart/2005/8/layout/bProcess3"/>
    <dgm:cxn modelId="{C00DB735-F46A-4812-8674-F480C61C81FD}" type="presOf" srcId="{C3AFDA7B-6894-4D90-9B0A-3198861C8CB4}" destId="{69D46115-5920-477F-97B9-7E92F992DFEE}" srcOrd="0" destOrd="0" presId="urn:microsoft.com/office/officeart/2005/8/layout/bProcess3"/>
    <dgm:cxn modelId="{64C7C23C-CA6F-46F5-9436-9099A78AA9F9}" type="presOf" srcId="{89E032CD-2F46-4181-9AAD-BC5FA38FD0A0}" destId="{078F9F95-CA68-4C64-B2E9-267863DB5103}" srcOrd="1" destOrd="0" presId="urn:microsoft.com/office/officeart/2005/8/layout/bProcess3"/>
    <dgm:cxn modelId="{44D8EA60-74DB-4DC6-AC92-153F6C87D12B}" srcId="{2CA8D593-476F-49E9-9BF2-B208F777A627}" destId="{603A456C-7BEE-43BC-825C-169A3001F41E}" srcOrd="2" destOrd="0" parTransId="{B8599811-ADEA-4EA9-9559-E45DD6C64727}" sibTransId="{F2B8880F-FD33-4C51-9548-F0E210F52C55}"/>
    <dgm:cxn modelId="{8906AD64-0534-4572-A416-806D5401B33F}" type="presOf" srcId="{1F62FD47-58D7-4103-9434-DDE93E10350E}" destId="{DA91CA38-76E3-48C8-BC63-AA890221E640}" srcOrd="0" destOrd="0" presId="urn:microsoft.com/office/officeart/2005/8/layout/bProcess3"/>
    <dgm:cxn modelId="{DB86D244-37B0-4D0A-9379-67424D096731}" type="presOf" srcId="{1B9B9717-35FE-42AE-BA63-DCC6308CD087}" destId="{8ACF95C8-28D5-4C10-9B83-FBD639240F5E}" srcOrd="1" destOrd="0" presId="urn:microsoft.com/office/officeart/2005/8/layout/bProcess3"/>
    <dgm:cxn modelId="{08E39549-C26D-4A89-94A6-B9678B465246}" type="presOf" srcId="{1F62FD47-58D7-4103-9434-DDE93E10350E}" destId="{2D1D0C25-497E-4150-AB2D-C67554331300}" srcOrd="1" destOrd="0" presId="urn:microsoft.com/office/officeart/2005/8/layout/bProcess3"/>
    <dgm:cxn modelId="{2948524A-C17C-4787-8D73-91768E074487}" type="presOf" srcId="{0C275795-14C8-4965-85A0-BDCA6D52864C}" destId="{436493D4-3B03-4FF7-807E-46CDD0CD145E}" srcOrd="0" destOrd="0" presId="urn:microsoft.com/office/officeart/2005/8/layout/bProcess3"/>
    <dgm:cxn modelId="{4ADCF44D-23A0-41C0-96F0-C158953C0982}" srcId="{2CA8D593-476F-49E9-9BF2-B208F777A627}" destId="{0C275795-14C8-4965-85A0-BDCA6D52864C}" srcOrd="8" destOrd="0" parTransId="{5E1D8E3A-A773-4A64-BB83-CEE928BA5891}" sibTransId="{95B0DA96-2CBA-4358-8A54-18F714DECA89}"/>
    <dgm:cxn modelId="{BB3B9F52-852E-4CDF-83A0-CF71C199A99C}" srcId="{2CA8D593-476F-49E9-9BF2-B208F777A627}" destId="{1B7E3514-12C0-4235-859B-B02291E9039D}" srcOrd="0" destOrd="0" parTransId="{C3C61261-174E-4249-A0A9-45B6B6FA27BF}" sibTransId="{89E032CD-2F46-4181-9AAD-BC5FA38FD0A0}"/>
    <dgm:cxn modelId="{20F8B57A-3401-4A5F-B810-E3E69B517250}" srcId="{2CA8D593-476F-49E9-9BF2-B208F777A627}" destId="{4AC10D7D-4768-42FA-AF69-8E9E7705A13D}" srcOrd="3" destOrd="0" parTransId="{91215748-60DA-4555-899E-8CB3B3ED1339}" sibTransId="{1B9B9717-35FE-42AE-BA63-DCC6308CD087}"/>
    <dgm:cxn modelId="{4F6F3C7B-7A8A-4898-AEDD-A766FE28AD24}" type="presOf" srcId="{95B0DA96-2CBA-4358-8A54-18F714DECA89}" destId="{BCED56F5-86C3-4EBB-B526-BB9EF7CE7D98}" srcOrd="0" destOrd="0" presId="urn:microsoft.com/office/officeart/2005/8/layout/bProcess3"/>
    <dgm:cxn modelId="{18A4E17E-2130-4A37-9FA0-6A3681F0ABC6}" type="presOf" srcId="{CEEFA0CC-FE6D-4F9A-B45A-9C6F4BED1F0C}" destId="{CFA5FDFE-546C-4A2F-820A-D396275B4954}" srcOrd="0" destOrd="0" presId="urn:microsoft.com/office/officeart/2005/8/layout/bProcess3"/>
    <dgm:cxn modelId="{CD8B4088-4849-4F41-8216-E2CC4D3FA795}" type="presOf" srcId="{1B9B9717-35FE-42AE-BA63-DCC6308CD087}" destId="{643A7004-BE86-44BA-97BB-6EFADDECF623}" srcOrd="0" destOrd="0" presId="urn:microsoft.com/office/officeart/2005/8/layout/bProcess3"/>
    <dgm:cxn modelId="{55F3948B-40B9-445E-AD48-9BA494C361E5}" type="presOf" srcId="{2CA8D593-476F-49E9-9BF2-B208F777A627}" destId="{8AED3E99-2A79-4E9E-9FB6-2C4D0A9966EF}" srcOrd="0" destOrd="0" presId="urn:microsoft.com/office/officeart/2005/8/layout/bProcess3"/>
    <dgm:cxn modelId="{B67ACD91-DA7F-4B7E-865C-CCA642310BD4}" type="presOf" srcId="{A3AD9AEA-09F2-4E84-9BE4-24727B32665E}" destId="{5680FBD2-776C-4474-84E4-852F9D2899BE}" srcOrd="0" destOrd="0" presId="urn:microsoft.com/office/officeart/2005/8/layout/bProcess3"/>
    <dgm:cxn modelId="{4B2B3B94-741F-4311-A0D5-1AFF7B3A37BF}" type="presOf" srcId="{486D4593-6437-4CB2-9083-EB60188E91FD}" destId="{AA351AD3-C42D-4B98-8458-E947D6ED2DB1}" srcOrd="1" destOrd="0" presId="urn:microsoft.com/office/officeart/2005/8/layout/bProcess3"/>
    <dgm:cxn modelId="{E3BC0196-F9C0-4A59-8DE0-A5370D2A86E2}" type="presOf" srcId="{9DC06B65-41CE-4C18-89C8-7FAA6A4825EA}" destId="{A241BA10-DA1E-42EA-9903-58182E91F419}" srcOrd="0" destOrd="0" presId="urn:microsoft.com/office/officeart/2005/8/layout/bProcess3"/>
    <dgm:cxn modelId="{89F41798-EFB6-4ABC-8B9E-76202025F4C9}" type="presOf" srcId="{C3AFDA7B-6894-4D90-9B0A-3198861C8CB4}" destId="{5A9040C3-046D-40B5-B3E7-F52DDB46AA71}" srcOrd="1" destOrd="0" presId="urn:microsoft.com/office/officeart/2005/8/layout/bProcess3"/>
    <dgm:cxn modelId="{A137B59A-7C60-45A5-88D5-18B96159D737}" type="presOf" srcId="{17658F07-1BEB-4063-9404-3B3B8F1822F9}" destId="{7ACAF434-E253-40F6-9004-AEDA320FF488}" srcOrd="0" destOrd="0" presId="urn:microsoft.com/office/officeart/2005/8/layout/bProcess3"/>
    <dgm:cxn modelId="{1A10C79A-6CAE-49E6-A6D8-FCDD8C6F0969}" type="presOf" srcId="{486D4593-6437-4CB2-9083-EB60188E91FD}" destId="{9D967537-44BE-4BA5-815F-61F75C23588F}" srcOrd="0" destOrd="0" presId="urn:microsoft.com/office/officeart/2005/8/layout/bProcess3"/>
    <dgm:cxn modelId="{1B162BA7-974F-472F-8776-9DB63190290A}" type="presOf" srcId="{95B0DA96-2CBA-4358-8A54-18F714DECA89}" destId="{3ED723F5-AFB3-4568-BFC3-3BF32E603681}" srcOrd="1" destOrd="0" presId="urn:microsoft.com/office/officeart/2005/8/layout/bProcess3"/>
    <dgm:cxn modelId="{01B719AD-F443-42AD-BCB9-E3050A8D4F9A}" type="presOf" srcId="{1B7E3514-12C0-4235-859B-B02291E9039D}" destId="{78F9B10C-8E67-4869-9117-AADBE09F4055}" srcOrd="0" destOrd="0" presId="urn:microsoft.com/office/officeart/2005/8/layout/bProcess3"/>
    <dgm:cxn modelId="{811721B3-7B07-4D1C-A4BC-6DEB65EDE317}" type="presOf" srcId="{603A456C-7BEE-43BC-825C-169A3001F41E}" destId="{B653C860-BE8C-436B-B5DE-FBA62C7023E5}" srcOrd="0" destOrd="0" presId="urn:microsoft.com/office/officeart/2005/8/layout/bProcess3"/>
    <dgm:cxn modelId="{984FAABC-B6E6-40E6-9E8B-96052EE68EE4}" srcId="{2CA8D593-476F-49E9-9BF2-B208F777A627}" destId="{A3AD9AEA-09F2-4E84-9BE4-24727B32665E}" srcOrd="9" destOrd="0" parTransId="{15DB469F-4631-4DDC-890C-67A01527646E}" sibTransId="{9D97E904-812B-4E01-9ED9-90774EE0A1A5}"/>
    <dgm:cxn modelId="{E9136ECB-ECB8-4237-B8F0-430CA078D73C}" srcId="{2CA8D593-476F-49E9-9BF2-B208F777A627}" destId="{CEEFA0CC-FE6D-4F9A-B45A-9C6F4BED1F0C}" srcOrd="6" destOrd="0" parTransId="{E05C558B-F22B-4936-845C-CD1A0977E95C}" sibTransId="{C00D57FF-60B6-40E8-8C18-7D477CEC8BC6}"/>
    <dgm:cxn modelId="{20F67BCD-2852-4DE2-8CEA-AC0C146C953A}" type="presOf" srcId="{ED65BA9B-A647-41F9-9A65-91D40E1EAE1F}" destId="{6282F7A5-DDF7-4A3C-AB76-90DFDBB5BCA2}" srcOrd="0" destOrd="0" presId="urn:microsoft.com/office/officeart/2005/8/layout/bProcess3"/>
    <dgm:cxn modelId="{CBC5C6D5-A2A3-44CB-9CF6-308794ECD59D}" srcId="{2CA8D593-476F-49E9-9BF2-B208F777A627}" destId="{8A3DF296-1290-4D08-900F-E6F9470B4752}" srcOrd="5" destOrd="0" parTransId="{4450ADB1-3593-4FC8-A1BF-C7B32260078E}" sibTransId="{1F62FD47-58D7-4103-9434-DDE93E10350E}"/>
    <dgm:cxn modelId="{4CD9D9D7-5EC0-4D04-A6FC-DFFAE962767C}" type="presOf" srcId="{16715D14-D06A-4FFE-A3AC-6C202E0E8BC2}" destId="{DE9DE7B4-A2E8-4821-B958-45710AD1E893}" srcOrd="0" destOrd="0" presId="urn:microsoft.com/office/officeart/2005/8/layout/bProcess3"/>
    <dgm:cxn modelId="{22AC2FDA-8E8D-4B4A-A904-2325548E3A57}" type="presOf" srcId="{89E032CD-2F46-4181-9AAD-BC5FA38FD0A0}" destId="{042E3947-184B-4B2E-967B-A9F9AD2B7E55}" srcOrd="0" destOrd="0" presId="urn:microsoft.com/office/officeart/2005/8/layout/bProcess3"/>
    <dgm:cxn modelId="{2C0369E0-6DC1-40AD-B8CE-D6CF92F0F5C1}" type="presOf" srcId="{C00D57FF-60B6-40E8-8C18-7D477CEC8BC6}" destId="{07767743-F756-4971-A334-C36B4C82D5DD}" srcOrd="1" destOrd="0" presId="urn:microsoft.com/office/officeart/2005/8/layout/bProcess3"/>
    <dgm:cxn modelId="{15D0DCEC-C63E-4175-8F0F-F2586F3A1633}" type="presOf" srcId="{8A3DF296-1290-4D08-900F-E6F9470B4752}" destId="{6A881A2D-17E5-4004-8E3E-08474DF46391}" srcOrd="0" destOrd="0" presId="urn:microsoft.com/office/officeart/2005/8/layout/bProcess3"/>
    <dgm:cxn modelId="{56E551F7-4077-45E4-9CF8-8869B970E4C7}" type="presOf" srcId="{4AC10D7D-4768-42FA-AF69-8E9E7705A13D}" destId="{5AEAE635-6215-4425-B9CF-B75B790F6AC1}" srcOrd="0" destOrd="0" presId="urn:microsoft.com/office/officeart/2005/8/layout/bProcess3"/>
    <dgm:cxn modelId="{79C8EA28-B97C-40B9-9C52-BDFF4EF14189}" type="presParOf" srcId="{8AED3E99-2A79-4E9E-9FB6-2C4D0A9966EF}" destId="{78F9B10C-8E67-4869-9117-AADBE09F4055}" srcOrd="0" destOrd="0" presId="urn:microsoft.com/office/officeart/2005/8/layout/bProcess3"/>
    <dgm:cxn modelId="{D820213A-39F5-4EE2-B91B-BC3F9DDB62DE}" type="presParOf" srcId="{8AED3E99-2A79-4E9E-9FB6-2C4D0A9966EF}" destId="{042E3947-184B-4B2E-967B-A9F9AD2B7E55}" srcOrd="1" destOrd="0" presId="urn:microsoft.com/office/officeart/2005/8/layout/bProcess3"/>
    <dgm:cxn modelId="{08124A62-23C6-47FD-8C31-906326E0FB08}" type="presParOf" srcId="{042E3947-184B-4B2E-967B-A9F9AD2B7E55}" destId="{078F9F95-CA68-4C64-B2E9-267863DB5103}" srcOrd="0" destOrd="0" presId="urn:microsoft.com/office/officeart/2005/8/layout/bProcess3"/>
    <dgm:cxn modelId="{E19301E0-975A-43AF-AAF5-6FFD76E31EFE}" type="presParOf" srcId="{8AED3E99-2A79-4E9E-9FB6-2C4D0A9966EF}" destId="{DE9DE7B4-A2E8-4821-B958-45710AD1E893}" srcOrd="2" destOrd="0" presId="urn:microsoft.com/office/officeart/2005/8/layout/bProcess3"/>
    <dgm:cxn modelId="{2274FF8D-BFC4-4704-9334-05C09C2E9F5F}" type="presParOf" srcId="{8AED3E99-2A79-4E9E-9FB6-2C4D0A9966EF}" destId="{9D967537-44BE-4BA5-815F-61F75C23588F}" srcOrd="3" destOrd="0" presId="urn:microsoft.com/office/officeart/2005/8/layout/bProcess3"/>
    <dgm:cxn modelId="{BF48945C-8579-43D1-BB1F-DD3758B60D1A}" type="presParOf" srcId="{9D967537-44BE-4BA5-815F-61F75C23588F}" destId="{AA351AD3-C42D-4B98-8458-E947D6ED2DB1}" srcOrd="0" destOrd="0" presId="urn:microsoft.com/office/officeart/2005/8/layout/bProcess3"/>
    <dgm:cxn modelId="{A32D2C7C-365F-4880-82FF-0D949F754F3E}" type="presParOf" srcId="{8AED3E99-2A79-4E9E-9FB6-2C4D0A9966EF}" destId="{B653C860-BE8C-436B-B5DE-FBA62C7023E5}" srcOrd="4" destOrd="0" presId="urn:microsoft.com/office/officeart/2005/8/layout/bProcess3"/>
    <dgm:cxn modelId="{80494A48-9434-46DC-A0CA-D914A306161F}" type="presParOf" srcId="{8AED3E99-2A79-4E9E-9FB6-2C4D0A9966EF}" destId="{042A7407-4AE9-4603-BE24-20B29555BE2F}" srcOrd="5" destOrd="0" presId="urn:microsoft.com/office/officeart/2005/8/layout/bProcess3"/>
    <dgm:cxn modelId="{AC81CE47-7E14-4B5F-B0D6-E037FBD45223}" type="presParOf" srcId="{042A7407-4AE9-4603-BE24-20B29555BE2F}" destId="{98928826-0F7D-4BD8-A2ED-187B54B16E15}" srcOrd="0" destOrd="0" presId="urn:microsoft.com/office/officeart/2005/8/layout/bProcess3"/>
    <dgm:cxn modelId="{944C6BF2-EE7D-4A9C-9A5A-FD91DEACD6BD}" type="presParOf" srcId="{8AED3E99-2A79-4E9E-9FB6-2C4D0A9966EF}" destId="{5AEAE635-6215-4425-B9CF-B75B790F6AC1}" srcOrd="6" destOrd="0" presId="urn:microsoft.com/office/officeart/2005/8/layout/bProcess3"/>
    <dgm:cxn modelId="{492DC3E0-2385-45BB-981D-B1DF11BD78FE}" type="presParOf" srcId="{8AED3E99-2A79-4E9E-9FB6-2C4D0A9966EF}" destId="{643A7004-BE86-44BA-97BB-6EFADDECF623}" srcOrd="7" destOrd="0" presId="urn:microsoft.com/office/officeart/2005/8/layout/bProcess3"/>
    <dgm:cxn modelId="{99BBA330-C733-4D1B-A58D-8D5F54A4FEBD}" type="presParOf" srcId="{643A7004-BE86-44BA-97BB-6EFADDECF623}" destId="{8ACF95C8-28D5-4C10-9B83-FBD639240F5E}" srcOrd="0" destOrd="0" presId="urn:microsoft.com/office/officeart/2005/8/layout/bProcess3"/>
    <dgm:cxn modelId="{C2154766-9559-40DB-9BEA-7114FE300B74}" type="presParOf" srcId="{8AED3E99-2A79-4E9E-9FB6-2C4D0A9966EF}" destId="{6282F7A5-DDF7-4A3C-AB76-90DFDBB5BCA2}" srcOrd="8" destOrd="0" presId="urn:microsoft.com/office/officeart/2005/8/layout/bProcess3"/>
    <dgm:cxn modelId="{02FE61CA-FA17-49A1-B13A-3837D0B3EA71}" type="presParOf" srcId="{8AED3E99-2A79-4E9E-9FB6-2C4D0A9966EF}" destId="{69D46115-5920-477F-97B9-7E92F992DFEE}" srcOrd="9" destOrd="0" presId="urn:microsoft.com/office/officeart/2005/8/layout/bProcess3"/>
    <dgm:cxn modelId="{CF682B87-BBF2-4A2D-835C-67689FE90086}" type="presParOf" srcId="{69D46115-5920-477F-97B9-7E92F992DFEE}" destId="{5A9040C3-046D-40B5-B3E7-F52DDB46AA71}" srcOrd="0" destOrd="0" presId="urn:microsoft.com/office/officeart/2005/8/layout/bProcess3"/>
    <dgm:cxn modelId="{B6A64C25-B35F-48B0-B4C5-D10E80F89639}" type="presParOf" srcId="{8AED3E99-2A79-4E9E-9FB6-2C4D0A9966EF}" destId="{6A881A2D-17E5-4004-8E3E-08474DF46391}" srcOrd="10" destOrd="0" presId="urn:microsoft.com/office/officeart/2005/8/layout/bProcess3"/>
    <dgm:cxn modelId="{DAAAE3AA-FE12-4B01-B114-9918135841A3}" type="presParOf" srcId="{8AED3E99-2A79-4E9E-9FB6-2C4D0A9966EF}" destId="{DA91CA38-76E3-48C8-BC63-AA890221E640}" srcOrd="11" destOrd="0" presId="urn:microsoft.com/office/officeart/2005/8/layout/bProcess3"/>
    <dgm:cxn modelId="{2EEFE163-A765-448C-BD5D-95DE7CB63C2A}" type="presParOf" srcId="{DA91CA38-76E3-48C8-BC63-AA890221E640}" destId="{2D1D0C25-497E-4150-AB2D-C67554331300}" srcOrd="0" destOrd="0" presId="urn:microsoft.com/office/officeart/2005/8/layout/bProcess3"/>
    <dgm:cxn modelId="{00C0CABE-A412-4124-B013-C40AFB6A2822}" type="presParOf" srcId="{8AED3E99-2A79-4E9E-9FB6-2C4D0A9966EF}" destId="{CFA5FDFE-546C-4A2F-820A-D396275B4954}" srcOrd="12" destOrd="0" presId="urn:microsoft.com/office/officeart/2005/8/layout/bProcess3"/>
    <dgm:cxn modelId="{AD333FC4-4AA4-4038-8660-820DB82D9D0E}" type="presParOf" srcId="{8AED3E99-2A79-4E9E-9FB6-2C4D0A9966EF}" destId="{AB68165F-6C72-403C-BF0D-55DB21CB040E}" srcOrd="13" destOrd="0" presId="urn:microsoft.com/office/officeart/2005/8/layout/bProcess3"/>
    <dgm:cxn modelId="{3C0F42B8-DCD5-44D0-BD1D-F6A35493CBA3}" type="presParOf" srcId="{AB68165F-6C72-403C-BF0D-55DB21CB040E}" destId="{07767743-F756-4971-A334-C36B4C82D5DD}" srcOrd="0" destOrd="0" presId="urn:microsoft.com/office/officeart/2005/8/layout/bProcess3"/>
    <dgm:cxn modelId="{2ADC804B-24BC-455C-B9A7-6A7213BFE786}" type="presParOf" srcId="{8AED3E99-2A79-4E9E-9FB6-2C4D0A9966EF}" destId="{7ACAF434-E253-40F6-9004-AEDA320FF488}" srcOrd="14" destOrd="0" presId="urn:microsoft.com/office/officeart/2005/8/layout/bProcess3"/>
    <dgm:cxn modelId="{AAC09D68-8DEA-4904-8459-585B4C8BACE0}" type="presParOf" srcId="{8AED3E99-2A79-4E9E-9FB6-2C4D0A9966EF}" destId="{A241BA10-DA1E-42EA-9903-58182E91F419}" srcOrd="15" destOrd="0" presId="urn:microsoft.com/office/officeart/2005/8/layout/bProcess3"/>
    <dgm:cxn modelId="{7C2ED030-0920-4E1A-9825-9478F511FCAF}" type="presParOf" srcId="{A241BA10-DA1E-42EA-9903-58182E91F419}" destId="{7AC1F7F7-EF1C-4B3C-BFE4-1B57A98DD0FF}" srcOrd="0" destOrd="0" presId="urn:microsoft.com/office/officeart/2005/8/layout/bProcess3"/>
    <dgm:cxn modelId="{F2A7BED2-58C5-44E8-8519-3F37589682E6}" type="presParOf" srcId="{8AED3E99-2A79-4E9E-9FB6-2C4D0A9966EF}" destId="{436493D4-3B03-4FF7-807E-46CDD0CD145E}" srcOrd="16" destOrd="0" presId="urn:microsoft.com/office/officeart/2005/8/layout/bProcess3"/>
    <dgm:cxn modelId="{55CA6AAC-0682-4F7E-A35F-C7308BCE0449}" type="presParOf" srcId="{8AED3E99-2A79-4E9E-9FB6-2C4D0A9966EF}" destId="{BCED56F5-86C3-4EBB-B526-BB9EF7CE7D98}" srcOrd="17" destOrd="0" presId="urn:microsoft.com/office/officeart/2005/8/layout/bProcess3"/>
    <dgm:cxn modelId="{97EE2936-F714-4D47-92C1-57A11051D28B}" type="presParOf" srcId="{BCED56F5-86C3-4EBB-B526-BB9EF7CE7D98}" destId="{3ED723F5-AFB3-4568-BFC3-3BF32E603681}" srcOrd="0" destOrd="0" presId="urn:microsoft.com/office/officeart/2005/8/layout/bProcess3"/>
    <dgm:cxn modelId="{5E5569B2-51B7-474E-BCEF-A10BFBC11301}" type="presParOf" srcId="{8AED3E99-2A79-4E9E-9FB6-2C4D0A9966EF}" destId="{5680FBD2-776C-4474-84E4-852F9D2899BE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8D593-476F-49E9-9BF2-B208F777A627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</dgm:pt>
    <dgm:pt modelId="{1B7E3514-12C0-4235-859B-B02291E9039D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800" dirty="0"/>
            <a:t>Conv2</a:t>
          </a:r>
          <a:endParaRPr lang="ko-KR" altLang="en-US" sz="2800" dirty="0"/>
        </a:p>
      </dgm:t>
    </dgm:pt>
    <dgm:pt modelId="{C3C61261-174E-4249-A0A9-45B6B6FA27BF}" type="parTrans" cxnId="{BB3B9F52-852E-4CDF-83A0-CF71C199A99C}">
      <dgm:prSet/>
      <dgm:spPr/>
      <dgm:t>
        <a:bodyPr/>
        <a:lstStyle/>
        <a:p>
          <a:pPr latinLnBrk="1"/>
          <a:endParaRPr lang="ko-KR" altLang="en-US" sz="2400"/>
        </a:p>
      </dgm:t>
    </dgm:pt>
    <dgm:pt modelId="{89E032CD-2F46-4181-9AAD-BC5FA38FD0A0}" type="sibTrans" cxnId="{BB3B9F52-852E-4CDF-83A0-CF71C199A99C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16715D14-D06A-4FFE-A3AC-6C202E0E8BC2}">
      <dgm:prSet phldrT="[텍스트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800" dirty="0" err="1"/>
            <a:t>ReLU</a:t>
          </a:r>
          <a:endParaRPr lang="ko-KR" altLang="en-US" sz="2800" dirty="0"/>
        </a:p>
      </dgm:t>
    </dgm:pt>
    <dgm:pt modelId="{0DCC1CAE-AB26-406D-BD9E-B0E7F2125B23}" type="parTrans" cxnId="{0EA5C81E-800C-46BD-AC7F-7D7DE996A4EE}">
      <dgm:prSet/>
      <dgm:spPr/>
      <dgm:t>
        <a:bodyPr/>
        <a:lstStyle/>
        <a:p>
          <a:pPr latinLnBrk="1"/>
          <a:endParaRPr lang="ko-KR" altLang="en-US" sz="2400"/>
        </a:p>
      </dgm:t>
    </dgm:pt>
    <dgm:pt modelId="{486D4593-6437-4CB2-9083-EB60188E91FD}" type="sibTrans" cxnId="{0EA5C81E-800C-46BD-AC7F-7D7DE996A4EE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603A456C-7BEE-43BC-825C-169A3001F41E}">
      <dgm:prSet phldrT="[텍스트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800" dirty="0"/>
            <a:t>Max Pooling</a:t>
          </a:r>
          <a:endParaRPr lang="ko-KR" altLang="en-US" sz="2800" dirty="0"/>
        </a:p>
      </dgm:t>
    </dgm:pt>
    <dgm:pt modelId="{B8599811-ADEA-4EA9-9559-E45DD6C64727}" type="parTrans" cxnId="{44D8EA60-74DB-4DC6-AC92-153F6C87D12B}">
      <dgm:prSet/>
      <dgm:spPr/>
      <dgm:t>
        <a:bodyPr/>
        <a:lstStyle/>
        <a:p>
          <a:pPr latinLnBrk="1"/>
          <a:endParaRPr lang="ko-KR" altLang="en-US" sz="2400"/>
        </a:p>
      </dgm:t>
    </dgm:pt>
    <dgm:pt modelId="{F2B8880F-FD33-4C51-9548-F0E210F52C55}" type="sibTrans" cxnId="{44D8EA60-74DB-4DC6-AC92-153F6C87D12B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4AC10D7D-4768-42FA-AF69-8E9E7705A13D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800" dirty="0"/>
            <a:t>Conv2</a:t>
          </a:r>
          <a:endParaRPr lang="ko-KR" altLang="en-US" sz="2800" dirty="0"/>
        </a:p>
      </dgm:t>
    </dgm:pt>
    <dgm:pt modelId="{91215748-60DA-4555-899E-8CB3B3ED1339}" type="parTrans" cxnId="{20F8B57A-3401-4A5F-B810-E3E69B517250}">
      <dgm:prSet/>
      <dgm:spPr/>
      <dgm:t>
        <a:bodyPr/>
        <a:lstStyle/>
        <a:p>
          <a:pPr latinLnBrk="1"/>
          <a:endParaRPr lang="ko-KR" altLang="en-US" sz="2400"/>
        </a:p>
      </dgm:t>
    </dgm:pt>
    <dgm:pt modelId="{1B9B9717-35FE-42AE-BA63-DCC6308CD087}" type="sibTrans" cxnId="{20F8B57A-3401-4A5F-B810-E3E69B517250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ED65BA9B-A647-41F9-9A65-91D40E1EAE1F}">
      <dgm:prSet phldrT="[텍스트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800" dirty="0" err="1"/>
            <a:t>ReLU</a:t>
          </a:r>
          <a:endParaRPr lang="ko-KR" altLang="en-US" sz="2800" dirty="0"/>
        </a:p>
      </dgm:t>
    </dgm:pt>
    <dgm:pt modelId="{AFF5F73C-085E-4C7A-BD59-D19E3C96867B}" type="parTrans" cxnId="{FF5C352E-BF62-465F-9739-5922955AC1B6}">
      <dgm:prSet/>
      <dgm:spPr/>
      <dgm:t>
        <a:bodyPr/>
        <a:lstStyle/>
        <a:p>
          <a:pPr latinLnBrk="1"/>
          <a:endParaRPr lang="ko-KR" altLang="en-US" sz="2400"/>
        </a:p>
      </dgm:t>
    </dgm:pt>
    <dgm:pt modelId="{C3AFDA7B-6894-4D90-9B0A-3198861C8CB4}" type="sibTrans" cxnId="{FF5C352E-BF62-465F-9739-5922955AC1B6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8A3DF296-1290-4D08-900F-E6F9470B4752}">
      <dgm:prSet phldrT="[텍스트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800" dirty="0"/>
            <a:t>Max Pooling</a:t>
          </a:r>
          <a:endParaRPr lang="ko-KR" altLang="en-US" sz="2800" dirty="0"/>
        </a:p>
      </dgm:t>
    </dgm:pt>
    <dgm:pt modelId="{4450ADB1-3593-4FC8-A1BF-C7B32260078E}" type="parTrans" cxnId="{CBC5C6D5-A2A3-44CB-9CF6-308794ECD59D}">
      <dgm:prSet/>
      <dgm:spPr/>
      <dgm:t>
        <a:bodyPr/>
        <a:lstStyle/>
        <a:p>
          <a:pPr latinLnBrk="1"/>
          <a:endParaRPr lang="ko-KR" altLang="en-US" sz="2400"/>
        </a:p>
      </dgm:t>
    </dgm:pt>
    <dgm:pt modelId="{1F62FD47-58D7-4103-9434-DDE93E10350E}" type="sibTrans" cxnId="{CBC5C6D5-A2A3-44CB-9CF6-308794ECD59D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CEEFA0CC-FE6D-4F9A-B45A-9C6F4BED1F0C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800" dirty="0"/>
            <a:t>Conv2</a:t>
          </a:r>
          <a:endParaRPr lang="ko-KR" altLang="en-US" sz="2800" dirty="0"/>
        </a:p>
      </dgm:t>
    </dgm:pt>
    <dgm:pt modelId="{E05C558B-F22B-4936-845C-CD1A0977E95C}" type="parTrans" cxnId="{E9136ECB-ECB8-4237-B8F0-430CA078D73C}">
      <dgm:prSet/>
      <dgm:spPr/>
      <dgm:t>
        <a:bodyPr/>
        <a:lstStyle/>
        <a:p>
          <a:pPr latinLnBrk="1"/>
          <a:endParaRPr lang="ko-KR" altLang="en-US" sz="2400"/>
        </a:p>
      </dgm:t>
    </dgm:pt>
    <dgm:pt modelId="{C00D57FF-60B6-40E8-8C18-7D477CEC8BC6}" type="sibTrans" cxnId="{E9136ECB-ECB8-4237-B8F0-430CA078D73C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17658F07-1BEB-4063-9404-3B3B8F1822F9}">
      <dgm:prSet phldrT="[텍스트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800" dirty="0" err="1"/>
            <a:t>ReLU</a:t>
          </a:r>
          <a:endParaRPr lang="ko-KR" altLang="en-US" sz="2800" dirty="0"/>
        </a:p>
      </dgm:t>
    </dgm:pt>
    <dgm:pt modelId="{30C6F710-0EA6-421E-B3EF-47B19CED63EC}" type="parTrans" cxnId="{5F41AC0C-F54E-40E1-946C-9A0ACB019A01}">
      <dgm:prSet/>
      <dgm:spPr/>
      <dgm:t>
        <a:bodyPr/>
        <a:lstStyle/>
        <a:p>
          <a:pPr latinLnBrk="1"/>
          <a:endParaRPr lang="ko-KR" altLang="en-US" sz="2400"/>
        </a:p>
      </dgm:t>
    </dgm:pt>
    <dgm:pt modelId="{9DC06B65-41CE-4C18-89C8-7FAA6A4825EA}" type="sibTrans" cxnId="{5F41AC0C-F54E-40E1-946C-9A0ACB019A01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0C275795-14C8-4965-85A0-BDCA6D52864C}">
      <dgm:prSet phldrT="[텍스트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800" dirty="0"/>
            <a:t>Max Pooling</a:t>
          </a:r>
          <a:endParaRPr lang="ko-KR" altLang="en-US" sz="2800" dirty="0"/>
        </a:p>
      </dgm:t>
    </dgm:pt>
    <dgm:pt modelId="{5E1D8E3A-A773-4A64-BB83-CEE928BA5891}" type="parTrans" cxnId="{4ADCF44D-23A0-41C0-96F0-C158953C0982}">
      <dgm:prSet/>
      <dgm:spPr/>
      <dgm:t>
        <a:bodyPr/>
        <a:lstStyle/>
        <a:p>
          <a:pPr latinLnBrk="1"/>
          <a:endParaRPr lang="ko-KR" altLang="en-US" sz="2400"/>
        </a:p>
      </dgm:t>
    </dgm:pt>
    <dgm:pt modelId="{95B0DA96-2CBA-4358-8A54-18F714DECA89}" type="sibTrans" cxnId="{4ADCF44D-23A0-41C0-96F0-C158953C0982}">
      <dgm:prSet custT="1"/>
      <dgm:spPr/>
      <dgm:t>
        <a:bodyPr/>
        <a:lstStyle/>
        <a:p>
          <a:pPr latinLnBrk="1"/>
          <a:endParaRPr lang="ko-KR" altLang="en-US" sz="700"/>
        </a:p>
      </dgm:t>
    </dgm:pt>
    <dgm:pt modelId="{A3AD9AEA-09F2-4E84-9BE4-24727B32665E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800" dirty="0"/>
            <a:t>Flatten</a:t>
          </a:r>
          <a:endParaRPr lang="ko-KR" altLang="en-US" sz="2800" dirty="0"/>
        </a:p>
      </dgm:t>
    </dgm:pt>
    <dgm:pt modelId="{15DB469F-4631-4DDC-890C-67A01527646E}" type="parTrans" cxnId="{984FAABC-B6E6-40E6-9E8B-96052EE68EE4}">
      <dgm:prSet/>
      <dgm:spPr/>
      <dgm:t>
        <a:bodyPr/>
        <a:lstStyle/>
        <a:p>
          <a:pPr latinLnBrk="1"/>
          <a:endParaRPr lang="ko-KR" altLang="en-US" sz="2400"/>
        </a:p>
      </dgm:t>
    </dgm:pt>
    <dgm:pt modelId="{9D97E904-812B-4E01-9ED9-90774EE0A1A5}" type="sibTrans" cxnId="{984FAABC-B6E6-40E6-9E8B-96052EE68EE4}">
      <dgm:prSet/>
      <dgm:spPr/>
      <dgm:t>
        <a:bodyPr/>
        <a:lstStyle/>
        <a:p>
          <a:pPr latinLnBrk="1"/>
          <a:endParaRPr lang="ko-KR" altLang="en-US" sz="2400"/>
        </a:p>
      </dgm:t>
    </dgm:pt>
    <dgm:pt modelId="{8AED3E99-2A79-4E9E-9FB6-2C4D0A9966EF}" type="pres">
      <dgm:prSet presAssocID="{2CA8D593-476F-49E9-9BF2-B208F777A627}" presName="Name0" presStyleCnt="0">
        <dgm:presLayoutVars>
          <dgm:dir/>
          <dgm:resizeHandles val="exact"/>
        </dgm:presLayoutVars>
      </dgm:prSet>
      <dgm:spPr/>
    </dgm:pt>
    <dgm:pt modelId="{78F9B10C-8E67-4869-9117-AADBE09F4055}" type="pres">
      <dgm:prSet presAssocID="{1B7E3514-12C0-4235-859B-B02291E9039D}" presName="node" presStyleLbl="node1" presStyleIdx="0" presStyleCnt="10">
        <dgm:presLayoutVars>
          <dgm:bulletEnabled val="1"/>
        </dgm:presLayoutVars>
      </dgm:prSet>
      <dgm:spPr/>
    </dgm:pt>
    <dgm:pt modelId="{042E3947-184B-4B2E-967B-A9F9AD2B7E55}" type="pres">
      <dgm:prSet presAssocID="{89E032CD-2F46-4181-9AAD-BC5FA38FD0A0}" presName="sibTrans" presStyleLbl="sibTrans1D1" presStyleIdx="0" presStyleCnt="9"/>
      <dgm:spPr/>
    </dgm:pt>
    <dgm:pt modelId="{078F9F95-CA68-4C64-B2E9-267863DB5103}" type="pres">
      <dgm:prSet presAssocID="{89E032CD-2F46-4181-9AAD-BC5FA38FD0A0}" presName="connectorText" presStyleLbl="sibTrans1D1" presStyleIdx="0" presStyleCnt="9"/>
      <dgm:spPr/>
    </dgm:pt>
    <dgm:pt modelId="{DE9DE7B4-A2E8-4821-B958-45710AD1E893}" type="pres">
      <dgm:prSet presAssocID="{16715D14-D06A-4FFE-A3AC-6C202E0E8BC2}" presName="node" presStyleLbl="node1" presStyleIdx="1" presStyleCnt="10">
        <dgm:presLayoutVars>
          <dgm:bulletEnabled val="1"/>
        </dgm:presLayoutVars>
      </dgm:prSet>
      <dgm:spPr/>
    </dgm:pt>
    <dgm:pt modelId="{9D967537-44BE-4BA5-815F-61F75C23588F}" type="pres">
      <dgm:prSet presAssocID="{486D4593-6437-4CB2-9083-EB60188E91FD}" presName="sibTrans" presStyleLbl="sibTrans1D1" presStyleIdx="1" presStyleCnt="9"/>
      <dgm:spPr/>
    </dgm:pt>
    <dgm:pt modelId="{AA351AD3-C42D-4B98-8458-E947D6ED2DB1}" type="pres">
      <dgm:prSet presAssocID="{486D4593-6437-4CB2-9083-EB60188E91FD}" presName="connectorText" presStyleLbl="sibTrans1D1" presStyleIdx="1" presStyleCnt="9"/>
      <dgm:spPr/>
    </dgm:pt>
    <dgm:pt modelId="{B653C860-BE8C-436B-B5DE-FBA62C7023E5}" type="pres">
      <dgm:prSet presAssocID="{603A456C-7BEE-43BC-825C-169A3001F41E}" presName="node" presStyleLbl="node1" presStyleIdx="2" presStyleCnt="10">
        <dgm:presLayoutVars>
          <dgm:bulletEnabled val="1"/>
        </dgm:presLayoutVars>
      </dgm:prSet>
      <dgm:spPr/>
    </dgm:pt>
    <dgm:pt modelId="{042A7407-4AE9-4603-BE24-20B29555BE2F}" type="pres">
      <dgm:prSet presAssocID="{F2B8880F-FD33-4C51-9548-F0E210F52C55}" presName="sibTrans" presStyleLbl="sibTrans1D1" presStyleIdx="2" presStyleCnt="9"/>
      <dgm:spPr/>
    </dgm:pt>
    <dgm:pt modelId="{98928826-0F7D-4BD8-A2ED-187B54B16E15}" type="pres">
      <dgm:prSet presAssocID="{F2B8880F-FD33-4C51-9548-F0E210F52C55}" presName="connectorText" presStyleLbl="sibTrans1D1" presStyleIdx="2" presStyleCnt="9"/>
      <dgm:spPr/>
    </dgm:pt>
    <dgm:pt modelId="{5AEAE635-6215-4425-B9CF-B75B790F6AC1}" type="pres">
      <dgm:prSet presAssocID="{4AC10D7D-4768-42FA-AF69-8E9E7705A13D}" presName="node" presStyleLbl="node1" presStyleIdx="3" presStyleCnt="10">
        <dgm:presLayoutVars>
          <dgm:bulletEnabled val="1"/>
        </dgm:presLayoutVars>
      </dgm:prSet>
      <dgm:spPr/>
    </dgm:pt>
    <dgm:pt modelId="{643A7004-BE86-44BA-97BB-6EFADDECF623}" type="pres">
      <dgm:prSet presAssocID="{1B9B9717-35FE-42AE-BA63-DCC6308CD087}" presName="sibTrans" presStyleLbl="sibTrans1D1" presStyleIdx="3" presStyleCnt="9"/>
      <dgm:spPr/>
    </dgm:pt>
    <dgm:pt modelId="{8ACF95C8-28D5-4C10-9B83-FBD639240F5E}" type="pres">
      <dgm:prSet presAssocID="{1B9B9717-35FE-42AE-BA63-DCC6308CD087}" presName="connectorText" presStyleLbl="sibTrans1D1" presStyleIdx="3" presStyleCnt="9"/>
      <dgm:spPr/>
    </dgm:pt>
    <dgm:pt modelId="{6282F7A5-DDF7-4A3C-AB76-90DFDBB5BCA2}" type="pres">
      <dgm:prSet presAssocID="{ED65BA9B-A647-41F9-9A65-91D40E1EAE1F}" presName="node" presStyleLbl="node1" presStyleIdx="4" presStyleCnt="10">
        <dgm:presLayoutVars>
          <dgm:bulletEnabled val="1"/>
        </dgm:presLayoutVars>
      </dgm:prSet>
      <dgm:spPr/>
    </dgm:pt>
    <dgm:pt modelId="{69D46115-5920-477F-97B9-7E92F992DFEE}" type="pres">
      <dgm:prSet presAssocID="{C3AFDA7B-6894-4D90-9B0A-3198861C8CB4}" presName="sibTrans" presStyleLbl="sibTrans1D1" presStyleIdx="4" presStyleCnt="9"/>
      <dgm:spPr/>
    </dgm:pt>
    <dgm:pt modelId="{5A9040C3-046D-40B5-B3E7-F52DDB46AA71}" type="pres">
      <dgm:prSet presAssocID="{C3AFDA7B-6894-4D90-9B0A-3198861C8CB4}" presName="connectorText" presStyleLbl="sibTrans1D1" presStyleIdx="4" presStyleCnt="9"/>
      <dgm:spPr/>
    </dgm:pt>
    <dgm:pt modelId="{6A881A2D-17E5-4004-8E3E-08474DF46391}" type="pres">
      <dgm:prSet presAssocID="{8A3DF296-1290-4D08-900F-E6F9470B4752}" presName="node" presStyleLbl="node1" presStyleIdx="5" presStyleCnt="10">
        <dgm:presLayoutVars>
          <dgm:bulletEnabled val="1"/>
        </dgm:presLayoutVars>
      </dgm:prSet>
      <dgm:spPr/>
    </dgm:pt>
    <dgm:pt modelId="{DA91CA38-76E3-48C8-BC63-AA890221E640}" type="pres">
      <dgm:prSet presAssocID="{1F62FD47-58D7-4103-9434-DDE93E10350E}" presName="sibTrans" presStyleLbl="sibTrans1D1" presStyleIdx="5" presStyleCnt="9"/>
      <dgm:spPr/>
    </dgm:pt>
    <dgm:pt modelId="{2D1D0C25-497E-4150-AB2D-C67554331300}" type="pres">
      <dgm:prSet presAssocID="{1F62FD47-58D7-4103-9434-DDE93E10350E}" presName="connectorText" presStyleLbl="sibTrans1D1" presStyleIdx="5" presStyleCnt="9"/>
      <dgm:spPr/>
    </dgm:pt>
    <dgm:pt modelId="{CFA5FDFE-546C-4A2F-820A-D396275B4954}" type="pres">
      <dgm:prSet presAssocID="{CEEFA0CC-FE6D-4F9A-B45A-9C6F4BED1F0C}" presName="node" presStyleLbl="node1" presStyleIdx="6" presStyleCnt="10">
        <dgm:presLayoutVars>
          <dgm:bulletEnabled val="1"/>
        </dgm:presLayoutVars>
      </dgm:prSet>
      <dgm:spPr/>
    </dgm:pt>
    <dgm:pt modelId="{AB68165F-6C72-403C-BF0D-55DB21CB040E}" type="pres">
      <dgm:prSet presAssocID="{C00D57FF-60B6-40E8-8C18-7D477CEC8BC6}" presName="sibTrans" presStyleLbl="sibTrans1D1" presStyleIdx="6" presStyleCnt="9"/>
      <dgm:spPr/>
    </dgm:pt>
    <dgm:pt modelId="{07767743-F756-4971-A334-C36B4C82D5DD}" type="pres">
      <dgm:prSet presAssocID="{C00D57FF-60B6-40E8-8C18-7D477CEC8BC6}" presName="connectorText" presStyleLbl="sibTrans1D1" presStyleIdx="6" presStyleCnt="9"/>
      <dgm:spPr/>
    </dgm:pt>
    <dgm:pt modelId="{7ACAF434-E253-40F6-9004-AEDA320FF488}" type="pres">
      <dgm:prSet presAssocID="{17658F07-1BEB-4063-9404-3B3B8F1822F9}" presName="node" presStyleLbl="node1" presStyleIdx="7" presStyleCnt="10">
        <dgm:presLayoutVars>
          <dgm:bulletEnabled val="1"/>
        </dgm:presLayoutVars>
      </dgm:prSet>
      <dgm:spPr/>
    </dgm:pt>
    <dgm:pt modelId="{A241BA10-DA1E-42EA-9903-58182E91F419}" type="pres">
      <dgm:prSet presAssocID="{9DC06B65-41CE-4C18-89C8-7FAA6A4825EA}" presName="sibTrans" presStyleLbl="sibTrans1D1" presStyleIdx="7" presStyleCnt="9"/>
      <dgm:spPr/>
    </dgm:pt>
    <dgm:pt modelId="{7AC1F7F7-EF1C-4B3C-BFE4-1B57A98DD0FF}" type="pres">
      <dgm:prSet presAssocID="{9DC06B65-41CE-4C18-89C8-7FAA6A4825EA}" presName="connectorText" presStyleLbl="sibTrans1D1" presStyleIdx="7" presStyleCnt="9"/>
      <dgm:spPr/>
    </dgm:pt>
    <dgm:pt modelId="{436493D4-3B03-4FF7-807E-46CDD0CD145E}" type="pres">
      <dgm:prSet presAssocID="{0C275795-14C8-4965-85A0-BDCA6D52864C}" presName="node" presStyleLbl="node1" presStyleIdx="8" presStyleCnt="10">
        <dgm:presLayoutVars>
          <dgm:bulletEnabled val="1"/>
        </dgm:presLayoutVars>
      </dgm:prSet>
      <dgm:spPr/>
    </dgm:pt>
    <dgm:pt modelId="{BCED56F5-86C3-4EBB-B526-BB9EF7CE7D98}" type="pres">
      <dgm:prSet presAssocID="{95B0DA96-2CBA-4358-8A54-18F714DECA89}" presName="sibTrans" presStyleLbl="sibTrans1D1" presStyleIdx="8" presStyleCnt="9"/>
      <dgm:spPr/>
    </dgm:pt>
    <dgm:pt modelId="{3ED723F5-AFB3-4568-BFC3-3BF32E603681}" type="pres">
      <dgm:prSet presAssocID="{95B0DA96-2CBA-4358-8A54-18F714DECA89}" presName="connectorText" presStyleLbl="sibTrans1D1" presStyleIdx="8" presStyleCnt="9"/>
      <dgm:spPr/>
    </dgm:pt>
    <dgm:pt modelId="{5680FBD2-776C-4474-84E4-852F9D2899BE}" type="pres">
      <dgm:prSet presAssocID="{A3AD9AEA-09F2-4E84-9BE4-24727B32665E}" presName="node" presStyleLbl="node1" presStyleIdx="9" presStyleCnt="10">
        <dgm:presLayoutVars>
          <dgm:bulletEnabled val="1"/>
        </dgm:presLayoutVars>
      </dgm:prSet>
      <dgm:spPr/>
    </dgm:pt>
  </dgm:ptLst>
  <dgm:cxnLst>
    <dgm:cxn modelId="{5F41AC0C-F54E-40E1-946C-9A0ACB019A01}" srcId="{2CA8D593-476F-49E9-9BF2-B208F777A627}" destId="{17658F07-1BEB-4063-9404-3B3B8F1822F9}" srcOrd="7" destOrd="0" parTransId="{30C6F710-0EA6-421E-B3EF-47B19CED63EC}" sibTransId="{9DC06B65-41CE-4C18-89C8-7FAA6A4825EA}"/>
    <dgm:cxn modelId="{BB815810-9CAC-4D99-BD78-C33D70A3E96F}" type="presOf" srcId="{C00D57FF-60B6-40E8-8C18-7D477CEC8BC6}" destId="{AB68165F-6C72-403C-BF0D-55DB21CB040E}" srcOrd="0" destOrd="0" presId="urn:microsoft.com/office/officeart/2005/8/layout/bProcess3"/>
    <dgm:cxn modelId="{B04BD21A-93CA-4442-A1DD-8EE255035C51}" type="presOf" srcId="{F2B8880F-FD33-4C51-9548-F0E210F52C55}" destId="{98928826-0F7D-4BD8-A2ED-187B54B16E15}" srcOrd="1" destOrd="0" presId="urn:microsoft.com/office/officeart/2005/8/layout/bProcess3"/>
    <dgm:cxn modelId="{0EA5C81E-800C-46BD-AC7F-7D7DE996A4EE}" srcId="{2CA8D593-476F-49E9-9BF2-B208F777A627}" destId="{16715D14-D06A-4FFE-A3AC-6C202E0E8BC2}" srcOrd="1" destOrd="0" parTransId="{0DCC1CAE-AB26-406D-BD9E-B0E7F2125B23}" sibTransId="{486D4593-6437-4CB2-9083-EB60188E91FD}"/>
    <dgm:cxn modelId="{DD250D26-B7A5-4FC3-B3F5-40BADE522D3E}" type="presOf" srcId="{9DC06B65-41CE-4C18-89C8-7FAA6A4825EA}" destId="{7AC1F7F7-EF1C-4B3C-BFE4-1B57A98DD0FF}" srcOrd="1" destOrd="0" presId="urn:microsoft.com/office/officeart/2005/8/layout/bProcess3"/>
    <dgm:cxn modelId="{FF5C352E-BF62-465F-9739-5922955AC1B6}" srcId="{2CA8D593-476F-49E9-9BF2-B208F777A627}" destId="{ED65BA9B-A647-41F9-9A65-91D40E1EAE1F}" srcOrd="4" destOrd="0" parTransId="{AFF5F73C-085E-4C7A-BD59-D19E3C96867B}" sibTransId="{C3AFDA7B-6894-4D90-9B0A-3198861C8CB4}"/>
    <dgm:cxn modelId="{092CC234-3D22-4F5C-BF96-E333A0B7E683}" type="presOf" srcId="{F2B8880F-FD33-4C51-9548-F0E210F52C55}" destId="{042A7407-4AE9-4603-BE24-20B29555BE2F}" srcOrd="0" destOrd="0" presId="urn:microsoft.com/office/officeart/2005/8/layout/bProcess3"/>
    <dgm:cxn modelId="{C00DB735-F46A-4812-8674-F480C61C81FD}" type="presOf" srcId="{C3AFDA7B-6894-4D90-9B0A-3198861C8CB4}" destId="{69D46115-5920-477F-97B9-7E92F992DFEE}" srcOrd="0" destOrd="0" presId="urn:microsoft.com/office/officeart/2005/8/layout/bProcess3"/>
    <dgm:cxn modelId="{64C7C23C-CA6F-46F5-9436-9099A78AA9F9}" type="presOf" srcId="{89E032CD-2F46-4181-9AAD-BC5FA38FD0A0}" destId="{078F9F95-CA68-4C64-B2E9-267863DB5103}" srcOrd="1" destOrd="0" presId="urn:microsoft.com/office/officeart/2005/8/layout/bProcess3"/>
    <dgm:cxn modelId="{44D8EA60-74DB-4DC6-AC92-153F6C87D12B}" srcId="{2CA8D593-476F-49E9-9BF2-B208F777A627}" destId="{603A456C-7BEE-43BC-825C-169A3001F41E}" srcOrd="2" destOrd="0" parTransId="{B8599811-ADEA-4EA9-9559-E45DD6C64727}" sibTransId="{F2B8880F-FD33-4C51-9548-F0E210F52C55}"/>
    <dgm:cxn modelId="{8906AD64-0534-4572-A416-806D5401B33F}" type="presOf" srcId="{1F62FD47-58D7-4103-9434-DDE93E10350E}" destId="{DA91CA38-76E3-48C8-BC63-AA890221E640}" srcOrd="0" destOrd="0" presId="urn:microsoft.com/office/officeart/2005/8/layout/bProcess3"/>
    <dgm:cxn modelId="{DB86D244-37B0-4D0A-9379-67424D096731}" type="presOf" srcId="{1B9B9717-35FE-42AE-BA63-DCC6308CD087}" destId="{8ACF95C8-28D5-4C10-9B83-FBD639240F5E}" srcOrd="1" destOrd="0" presId="urn:microsoft.com/office/officeart/2005/8/layout/bProcess3"/>
    <dgm:cxn modelId="{08E39549-C26D-4A89-94A6-B9678B465246}" type="presOf" srcId="{1F62FD47-58D7-4103-9434-DDE93E10350E}" destId="{2D1D0C25-497E-4150-AB2D-C67554331300}" srcOrd="1" destOrd="0" presId="urn:microsoft.com/office/officeart/2005/8/layout/bProcess3"/>
    <dgm:cxn modelId="{2948524A-C17C-4787-8D73-91768E074487}" type="presOf" srcId="{0C275795-14C8-4965-85A0-BDCA6D52864C}" destId="{436493D4-3B03-4FF7-807E-46CDD0CD145E}" srcOrd="0" destOrd="0" presId="urn:microsoft.com/office/officeart/2005/8/layout/bProcess3"/>
    <dgm:cxn modelId="{4ADCF44D-23A0-41C0-96F0-C158953C0982}" srcId="{2CA8D593-476F-49E9-9BF2-B208F777A627}" destId="{0C275795-14C8-4965-85A0-BDCA6D52864C}" srcOrd="8" destOrd="0" parTransId="{5E1D8E3A-A773-4A64-BB83-CEE928BA5891}" sibTransId="{95B0DA96-2CBA-4358-8A54-18F714DECA89}"/>
    <dgm:cxn modelId="{BB3B9F52-852E-4CDF-83A0-CF71C199A99C}" srcId="{2CA8D593-476F-49E9-9BF2-B208F777A627}" destId="{1B7E3514-12C0-4235-859B-B02291E9039D}" srcOrd="0" destOrd="0" parTransId="{C3C61261-174E-4249-A0A9-45B6B6FA27BF}" sibTransId="{89E032CD-2F46-4181-9AAD-BC5FA38FD0A0}"/>
    <dgm:cxn modelId="{20F8B57A-3401-4A5F-B810-E3E69B517250}" srcId="{2CA8D593-476F-49E9-9BF2-B208F777A627}" destId="{4AC10D7D-4768-42FA-AF69-8E9E7705A13D}" srcOrd="3" destOrd="0" parTransId="{91215748-60DA-4555-899E-8CB3B3ED1339}" sibTransId="{1B9B9717-35FE-42AE-BA63-DCC6308CD087}"/>
    <dgm:cxn modelId="{4F6F3C7B-7A8A-4898-AEDD-A766FE28AD24}" type="presOf" srcId="{95B0DA96-2CBA-4358-8A54-18F714DECA89}" destId="{BCED56F5-86C3-4EBB-B526-BB9EF7CE7D98}" srcOrd="0" destOrd="0" presId="urn:microsoft.com/office/officeart/2005/8/layout/bProcess3"/>
    <dgm:cxn modelId="{18A4E17E-2130-4A37-9FA0-6A3681F0ABC6}" type="presOf" srcId="{CEEFA0CC-FE6D-4F9A-B45A-9C6F4BED1F0C}" destId="{CFA5FDFE-546C-4A2F-820A-D396275B4954}" srcOrd="0" destOrd="0" presId="urn:microsoft.com/office/officeart/2005/8/layout/bProcess3"/>
    <dgm:cxn modelId="{CD8B4088-4849-4F41-8216-E2CC4D3FA795}" type="presOf" srcId="{1B9B9717-35FE-42AE-BA63-DCC6308CD087}" destId="{643A7004-BE86-44BA-97BB-6EFADDECF623}" srcOrd="0" destOrd="0" presId="urn:microsoft.com/office/officeart/2005/8/layout/bProcess3"/>
    <dgm:cxn modelId="{55F3948B-40B9-445E-AD48-9BA494C361E5}" type="presOf" srcId="{2CA8D593-476F-49E9-9BF2-B208F777A627}" destId="{8AED3E99-2A79-4E9E-9FB6-2C4D0A9966EF}" srcOrd="0" destOrd="0" presId="urn:microsoft.com/office/officeart/2005/8/layout/bProcess3"/>
    <dgm:cxn modelId="{B67ACD91-DA7F-4B7E-865C-CCA642310BD4}" type="presOf" srcId="{A3AD9AEA-09F2-4E84-9BE4-24727B32665E}" destId="{5680FBD2-776C-4474-84E4-852F9D2899BE}" srcOrd="0" destOrd="0" presId="urn:microsoft.com/office/officeart/2005/8/layout/bProcess3"/>
    <dgm:cxn modelId="{4B2B3B94-741F-4311-A0D5-1AFF7B3A37BF}" type="presOf" srcId="{486D4593-6437-4CB2-9083-EB60188E91FD}" destId="{AA351AD3-C42D-4B98-8458-E947D6ED2DB1}" srcOrd="1" destOrd="0" presId="urn:microsoft.com/office/officeart/2005/8/layout/bProcess3"/>
    <dgm:cxn modelId="{E3BC0196-F9C0-4A59-8DE0-A5370D2A86E2}" type="presOf" srcId="{9DC06B65-41CE-4C18-89C8-7FAA6A4825EA}" destId="{A241BA10-DA1E-42EA-9903-58182E91F419}" srcOrd="0" destOrd="0" presId="urn:microsoft.com/office/officeart/2005/8/layout/bProcess3"/>
    <dgm:cxn modelId="{89F41798-EFB6-4ABC-8B9E-76202025F4C9}" type="presOf" srcId="{C3AFDA7B-6894-4D90-9B0A-3198861C8CB4}" destId="{5A9040C3-046D-40B5-B3E7-F52DDB46AA71}" srcOrd="1" destOrd="0" presId="urn:microsoft.com/office/officeart/2005/8/layout/bProcess3"/>
    <dgm:cxn modelId="{A137B59A-7C60-45A5-88D5-18B96159D737}" type="presOf" srcId="{17658F07-1BEB-4063-9404-3B3B8F1822F9}" destId="{7ACAF434-E253-40F6-9004-AEDA320FF488}" srcOrd="0" destOrd="0" presId="urn:microsoft.com/office/officeart/2005/8/layout/bProcess3"/>
    <dgm:cxn modelId="{1A10C79A-6CAE-49E6-A6D8-FCDD8C6F0969}" type="presOf" srcId="{486D4593-6437-4CB2-9083-EB60188E91FD}" destId="{9D967537-44BE-4BA5-815F-61F75C23588F}" srcOrd="0" destOrd="0" presId="urn:microsoft.com/office/officeart/2005/8/layout/bProcess3"/>
    <dgm:cxn modelId="{1B162BA7-974F-472F-8776-9DB63190290A}" type="presOf" srcId="{95B0DA96-2CBA-4358-8A54-18F714DECA89}" destId="{3ED723F5-AFB3-4568-BFC3-3BF32E603681}" srcOrd="1" destOrd="0" presId="urn:microsoft.com/office/officeart/2005/8/layout/bProcess3"/>
    <dgm:cxn modelId="{01B719AD-F443-42AD-BCB9-E3050A8D4F9A}" type="presOf" srcId="{1B7E3514-12C0-4235-859B-B02291E9039D}" destId="{78F9B10C-8E67-4869-9117-AADBE09F4055}" srcOrd="0" destOrd="0" presId="urn:microsoft.com/office/officeart/2005/8/layout/bProcess3"/>
    <dgm:cxn modelId="{811721B3-7B07-4D1C-A4BC-6DEB65EDE317}" type="presOf" srcId="{603A456C-7BEE-43BC-825C-169A3001F41E}" destId="{B653C860-BE8C-436B-B5DE-FBA62C7023E5}" srcOrd="0" destOrd="0" presId="urn:microsoft.com/office/officeart/2005/8/layout/bProcess3"/>
    <dgm:cxn modelId="{984FAABC-B6E6-40E6-9E8B-96052EE68EE4}" srcId="{2CA8D593-476F-49E9-9BF2-B208F777A627}" destId="{A3AD9AEA-09F2-4E84-9BE4-24727B32665E}" srcOrd="9" destOrd="0" parTransId="{15DB469F-4631-4DDC-890C-67A01527646E}" sibTransId="{9D97E904-812B-4E01-9ED9-90774EE0A1A5}"/>
    <dgm:cxn modelId="{E9136ECB-ECB8-4237-B8F0-430CA078D73C}" srcId="{2CA8D593-476F-49E9-9BF2-B208F777A627}" destId="{CEEFA0CC-FE6D-4F9A-B45A-9C6F4BED1F0C}" srcOrd="6" destOrd="0" parTransId="{E05C558B-F22B-4936-845C-CD1A0977E95C}" sibTransId="{C00D57FF-60B6-40E8-8C18-7D477CEC8BC6}"/>
    <dgm:cxn modelId="{20F67BCD-2852-4DE2-8CEA-AC0C146C953A}" type="presOf" srcId="{ED65BA9B-A647-41F9-9A65-91D40E1EAE1F}" destId="{6282F7A5-DDF7-4A3C-AB76-90DFDBB5BCA2}" srcOrd="0" destOrd="0" presId="urn:microsoft.com/office/officeart/2005/8/layout/bProcess3"/>
    <dgm:cxn modelId="{CBC5C6D5-A2A3-44CB-9CF6-308794ECD59D}" srcId="{2CA8D593-476F-49E9-9BF2-B208F777A627}" destId="{8A3DF296-1290-4D08-900F-E6F9470B4752}" srcOrd="5" destOrd="0" parTransId="{4450ADB1-3593-4FC8-A1BF-C7B32260078E}" sibTransId="{1F62FD47-58D7-4103-9434-DDE93E10350E}"/>
    <dgm:cxn modelId="{4CD9D9D7-5EC0-4D04-A6FC-DFFAE962767C}" type="presOf" srcId="{16715D14-D06A-4FFE-A3AC-6C202E0E8BC2}" destId="{DE9DE7B4-A2E8-4821-B958-45710AD1E893}" srcOrd="0" destOrd="0" presId="urn:microsoft.com/office/officeart/2005/8/layout/bProcess3"/>
    <dgm:cxn modelId="{22AC2FDA-8E8D-4B4A-A904-2325548E3A57}" type="presOf" srcId="{89E032CD-2F46-4181-9AAD-BC5FA38FD0A0}" destId="{042E3947-184B-4B2E-967B-A9F9AD2B7E55}" srcOrd="0" destOrd="0" presId="urn:microsoft.com/office/officeart/2005/8/layout/bProcess3"/>
    <dgm:cxn modelId="{2C0369E0-6DC1-40AD-B8CE-D6CF92F0F5C1}" type="presOf" srcId="{C00D57FF-60B6-40E8-8C18-7D477CEC8BC6}" destId="{07767743-F756-4971-A334-C36B4C82D5DD}" srcOrd="1" destOrd="0" presId="urn:microsoft.com/office/officeart/2005/8/layout/bProcess3"/>
    <dgm:cxn modelId="{15D0DCEC-C63E-4175-8F0F-F2586F3A1633}" type="presOf" srcId="{8A3DF296-1290-4D08-900F-E6F9470B4752}" destId="{6A881A2D-17E5-4004-8E3E-08474DF46391}" srcOrd="0" destOrd="0" presId="urn:microsoft.com/office/officeart/2005/8/layout/bProcess3"/>
    <dgm:cxn modelId="{56E551F7-4077-45E4-9CF8-8869B970E4C7}" type="presOf" srcId="{4AC10D7D-4768-42FA-AF69-8E9E7705A13D}" destId="{5AEAE635-6215-4425-B9CF-B75B790F6AC1}" srcOrd="0" destOrd="0" presId="urn:microsoft.com/office/officeart/2005/8/layout/bProcess3"/>
    <dgm:cxn modelId="{79C8EA28-B97C-40B9-9C52-BDFF4EF14189}" type="presParOf" srcId="{8AED3E99-2A79-4E9E-9FB6-2C4D0A9966EF}" destId="{78F9B10C-8E67-4869-9117-AADBE09F4055}" srcOrd="0" destOrd="0" presId="urn:microsoft.com/office/officeart/2005/8/layout/bProcess3"/>
    <dgm:cxn modelId="{D820213A-39F5-4EE2-B91B-BC3F9DDB62DE}" type="presParOf" srcId="{8AED3E99-2A79-4E9E-9FB6-2C4D0A9966EF}" destId="{042E3947-184B-4B2E-967B-A9F9AD2B7E55}" srcOrd="1" destOrd="0" presId="urn:microsoft.com/office/officeart/2005/8/layout/bProcess3"/>
    <dgm:cxn modelId="{08124A62-23C6-47FD-8C31-906326E0FB08}" type="presParOf" srcId="{042E3947-184B-4B2E-967B-A9F9AD2B7E55}" destId="{078F9F95-CA68-4C64-B2E9-267863DB5103}" srcOrd="0" destOrd="0" presId="urn:microsoft.com/office/officeart/2005/8/layout/bProcess3"/>
    <dgm:cxn modelId="{E19301E0-975A-43AF-AAF5-6FFD76E31EFE}" type="presParOf" srcId="{8AED3E99-2A79-4E9E-9FB6-2C4D0A9966EF}" destId="{DE9DE7B4-A2E8-4821-B958-45710AD1E893}" srcOrd="2" destOrd="0" presId="urn:microsoft.com/office/officeart/2005/8/layout/bProcess3"/>
    <dgm:cxn modelId="{2274FF8D-BFC4-4704-9334-05C09C2E9F5F}" type="presParOf" srcId="{8AED3E99-2A79-4E9E-9FB6-2C4D0A9966EF}" destId="{9D967537-44BE-4BA5-815F-61F75C23588F}" srcOrd="3" destOrd="0" presId="urn:microsoft.com/office/officeart/2005/8/layout/bProcess3"/>
    <dgm:cxn modelId="{BF48945C-8579-43D1-BB1F-DD3758B60D1A}" type="presParOf" srcId="{9D967537-44BE-4BA5-815F-61F75C23588F}" destId="{AA351AD3-C42D-4B98-8458-E947D6ED2DB1}" srcOrd="0" destOrd="0" presId="urn:microsoft.com/office/officeart/2005/8/layout/bProcess3"/>
    <dgm:cxn modelId="{A32D2C7C-365F-4880-82FF-0D949F754F3E}" type="presParOf" srcId="{8AED3E99-2A79-4E9E-9FB6-2C4D0A9966EF}" destId="{B653C860-BE8C-436B-B5DE-FBA62C7023E5}" srcOrd="4" destOrd="0" presId="urn:microsoft.com/office/officeart/2005/8/layout/bProcess3"/>
    <dgm:cxn modelId="{80494A48-9434-46DC-A0CA-D914A306161F}" type="presParOf" srcId="{8AED3E99-2A79-4E9E-9FB6-2C4D0A9966EF}" destId="{042A7407-4AE9-4603-BE24-20B29555BE2F}" srcOrd="5" destOrd="0" presId="urn:microsoft.com/office/officeart/2005/8/layout/bProcess3"/>
    <dgm:cxn modelId="{AC81CE47-7E14-4B5F-B0D6-E037FBD45223}" type="presParOf" srcId="{042A7407-4AE9-4603-BE24-20B29555BE2F}" destId="{98928826-0F7D-4BD8-A2ED-187B54B16E15}" srcOrd="0" destOrd="0" presId="urn:microsoft.com/office/officeart/2005/8/layout/bProcess3"/>
    <dgm:cxn modelId="{944C6BF2-EE7D-4A9C-9A5A-FD91DEACD6BD}" type="presParOf" srcId="{8AED3E99-2A79-4E9E-9FB6-2C4D0A9966EF}" destId="{5AEAE635-6215-4425-B9CF-B75B790F6AC1}" srcOrd="6" destOrd="0" presId="urn:microsoft.com/office/officeart/2005/8/layout/bProcess3"/>
    <dgm:cxn modelId="{492DC3E0-2385-45BB-981D-B1DF11BD78FE}" type="presParOf" srcId="{8AED3E99-2A79-4E9E-9FB6-2C4D0A9966EF}" destId="{643A7004-BE86-44BA-97BB-6EFADDECF623}" srcOrd="7" destOrd="0" presId="urn:microsoft.com/office/officeart/2005/8/layout/bProcess3"/>
    <dgm:cxn modelId="{99BBA330-C733-4D1B-A58D-8D5F54A4FEBD}" type="presParOf" srcId="{643A7004-BE86-44BA-97BB-6EFADDECF623}" destId="{8ACF95C8-28D5-4C10-9B83-FBD639240F5E}" srcOrd="0" destOrd="0" presId="urn:microsoft.com/office/officeart/2005/8/layout/bProcess3"/>
    <dgm:cxn modelId="{C2154766-9559-40DB-9BEA-7114FE300B74}" type="presParOf" srcId="{8AED3E99-2A79-4E9E-9FB6-2C4D0A9966EF}" destId="{6282F7A5-DDF7-4A3C-AB76-90DFDBB5BCA2}" srcOrd="8" destOrd="0" presId="urn:microsoft.com/office/officeart/2005/8/layout/bProcess3"/>
    <dgm:cxn modelId="{02FE61CA-FA17-49A1-B13A-3837D0B3EA71}" type="presParOf" srcId="{8AED3E99-2A79-4E9E-9FB6-2C4D0A9966EF}" destId="{69D46115-5920-477F-97B9-7E92F992DFEE}" srcOrd="9" destOrd="0" presId="urn:microsoft.com/office/officeart/2005/8/layout/bProcess3"/>
    <dgm:cxn modelId="{CF682B87-BBF2-4A2D-835C-67689FE90086}" type="presParOf" srcId="{69D46115-5920-477F-97B9-7E92F992DFEE}" destId="{5A9040C3-046D-40B5-B3E7-F52DDB46AA71}" srcOrd="0" destOrd="0" presId="urn:microsoft.com/office/officeart/2005/8/layout/bProcess3"/>
    <dgm:cxn modelId="{B6A64C25-B35F-48B0-B4C5-D10E80F89639}" type="presParOf" srcId="{8AED3E99-2A79-4E9E-9FB6-2C4D0A9966EF}" destId="{6A881A2D-17E5-4004-8E3E-08474DF46391}" srcOrd="10" destOrd="0" presId="urn:microsoft.com/office/officeart/2005/8/layout/bProcess3"/>
    <dgm:cxn modelId="{DAAAE3AA-FE12-4B01-B114-9918135841A3}" type="presParOf" srcId="{8AED3E99-2A79-4E9E-9FB6-2C4D0A9966EF}" destId="{DA91CA38-76E3-48C8-BC63-AA890221E640}" srcOrd="11" destOrd="0" presId="urn:microsoft.com/office/officeart/2005/8/layout/bProcess3"/>
    <dgm:cxn modelId="{2EEFE163-A765-448C-BD5D-95DE7CB63C2A}" type="presParOf" srcId="{DA91CA38-76E3-48C8-BC63-AA890221E640}" destId="{2D1D0C25-497E-4150-AB2D-C67554331300}" srcOrd="0" destOrd="0" presId="urn:microsoft.com/office/officeart/2005/8/layout/bProcess3"/>
    <dgm:cxn modelId="{00C0CABE-A412-4124-B013-C40AFB6A2822}" type="presParOf" srcId="{8AED3E99-2A79-4E9E-9FB6-2C4D0A9966EF}" destId="{CFA5FDFE-546C-4A2F-820A-D396275B4954}" srcOrd="12" destOrd="0" presId="urn:microsoft.com/office/officeart/2005/8/layout/bProcess3"/>
    <dgm:cxn modelId="{AD333FC4-4AA4-4038-8660-820DB82D9D0E}" type="presParOf" srcId="{8AED3E99-2A79-4E9E-9FB6-2C4D0A9966EF}" destId="{AB68165F-6C72-403C-BF0D-55DB21CB040E}" srcOrd="13" destOrd="0" presId="urn:microsoft.com/office/officeart/2005/8/layout/bProcess3"/>
    <dgm:cxn modelId="{3C0F42B8-DCD5-44D0-BD1D-F6A35493CBA3}" type="presParOf" srcId="{AB68165F-6C72-403C-BF0D-55DB21CB040E}" destId="{07767743-F756-4971-A334-C36B4C82D5DD}" srcOrd="0" destOrd="0" presId="urn:microsoft.com/office/officeart/2005/8/layout/bProcess3"/>
    <dgm:cxn modelId="{2ADC804B-24BC-455C-B9A7-6A7213BFE786}" type="presParOf" srcId="{8AED3E99-2A79-4E9E-9FB6-2C4D0A9966EF}" destId="{7ACAF434-E253-40F6-9004-AEDA320FF488}" srcOrd="14" destOrd="0" presId="urn:microsoft.com/office/officeart/2005/8/layout/bProcess3"/>
    <dgm:cxn modelId="{AAC09D68-8DEA-4904-8459-585B4C8BACE0}" type="presParOf" srcId="{8AED3E99-2A79-4E9E-9FB6-2C4D0A9966EF}" destId="{A241BA10-DA1E-42EA-9903-58182E91F419}" srcOrd="15" destOrd="0" presId="urn:microsoft.com/office/officeart/2005/8/layout/bProcess3"/>
    <dgm:cxn modelId="{7C2ED030-0920-4E1A-9825-9478F511FCAF}" type="presParOf" srcId="{A241BA10-DA1E-42EA-9903-58182E91F419}" destId="{7AC1F7F7-EF1C-4B3C-BFE4-1B57A98DD0FF}" srcOrd="0" destOrd="0" presId="urn:microsoft.com/office/officeart/2005/8/layout/bProcess3"/>
    <dgm:cxn modelId="{F2A7BED2-58C5-44E8-8519-3F37589682E6}" type="presParOf" srcId="{8AED3E99-2A79-4E9E-9FB6-2C4D0A9966EF}" destId="{436493D4-3B03-4FF7-807E-46CDD0CD145E}" srcOrd="16" destOrd="0" presId="urn:microsoft.com/office/officeart/2005/8/layout/bProcess3"/>
    <dgm:cxn modelId="{55CA6AAC-0682-4F7E-A35F-C7308BCE0449}" type="presParOf" srcId="{8AED3E99-2A79-4E9E-9FB6-2C4D0A9966EF}" destId="{BCED56F5-86C3-4EBB-B526-BB9EF7CE7D98}" srcOrd="17" destOrd="0" presId="urn:microsoft.com/office/officeart/2005/8/layout/bProcess3"/>
    <dgm:cxn modelId="{97EE2936-F714-4D47-92C1-57A11051D28B}" type="presParOf" srcId="{BCED56F5-86C3-4EBB-B526-BB9EF7CE7D98}" destId="{3ED723F5-AFB3-4568-BFC3-3BF32E603681}" srcOrd="0" destOrd="0" presId="urn:microsoft.com/office/officeart/2005/8/layout/bProcess3"/>
    <dgm:cxn modelId="{5E5569B2-51B7-474E-BCEF-A10BFBC11301}" type="presParOf" srcId="{8AED3E99-2A79-4E9E-9FB6-2C4D0A9966EF}" destId="{5680FBD2-776C-4474-84E4-852F9D2899BE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A8D593-476F-49E9-9BF2-B208F777A627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</dgm:pt>
    <dgm:pt modelId="{1B7E3514-12C0-4235-859B-B02291E9039D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Conv2</a:t>
          </a:r>
          <a:endParaRPr lang="ko-KR" altLang="en-US" sz="1600" dirty="0"/>
        </a:p>
      </dgm:t>
    </dgm:pt>
    <dgm:pt modelId="{C3C61261-174E-4249-A0A9-45B6B6FA27BF}" type="parTrans" cxnId="{BB3B9F52-852E-4CDF-83A0-CF71C199A99C}">
      <dgm:prSet/>
      <dgm:spPr/>
      <dgm:t>
        <a:bodyPr/>
        <a:lstStyle/>
        <a:p>
          <a:pPr latinLnBrk="1"/>
          <a:endParaRPr lang="ko-KR" altLang="en-US" sz="1800"/>
        </a:p>
      </dgm:t>
    </dgm:pt>
    <dgm:pt modelId="{89E032CD-2F46-4181-9AAD-BC5FA38FD0A0}" type="sibTrans" cxnId="{BB3B9F52-852E-4CDF-83A0-CF71C199A99C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BB105AFC-BC85-4879-B5BA-32690286F86C}">
      <dgm:prSet phldrT="[텍스트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 err="1"/>
            <a:t>ReLU</a:t>
          </a:r>
          <a:endParaRPr lang="ko-KR" altLang="en-US" sz="1600" dirty="0"/>
        </a:p>
      </dgm:t>
    </dgm:pt>
    <dgm:pt modelId="{321F5A41-AB39-4583-8504-0A9E6F09650A}" type="parTrans" cxnId="{130645C9-9C5F-4421-B958-1BDE01F2FEF3}">
      <dgm:prSet/>
      <dgm:spPr/>
      <dgm:t>
        <a:bodyPr/>
        <a:lstStyle/>
        <a:p>
          <a:pPr latinLnBrk="1"/>
          <a:endParaRPr lang="ko-KR" altLang="en-US" sz="1800"/>
        </a:p>
      </dgm:t>
    </dgm:pt>
    <dgm:pt modelId="{AA8FDD8C-006D-458C-A84E-9ABF7175AC0E}" type="sibTrans" cxnId="{130645C9-9C5F-4421-B958-1BDE01F2FEF3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715D4606-42AD-4F46-B316-EFF42A5C0270}">
      <dgm:prSet phldrT="[텍스트]" custT="1"/>
      <dgm:spPr/>
      <dgm:t>
        <a:bodyPr/>
        <a:lstStyle/>
        <a:p>
          <a:pPr latinLnBrk="1"/>
          <a:r>
            <a:rPr lang="en-US" altLang="ko-KR" sz="1600" dirty="0"/>
            <a:t>Max Pooling</a:t>
          </a:r>
          <a:endParaRPr lang="ko-KR" altLang="en-US" sz="1600" dirty="0"/>
        </a:p>
      </dgm:t>
    </dgm:pt>
    <dgm:pt modelId="{43F68D3E-C972-41EC-BA8C-0C84DA09B4D6}" type="parTrans" cxnId="{99C6D758-97F4-497C-BFEB-AE7AC7F181E0}">
      <dgm:prSet/>
      <dgm:spPr/>
      <dgm:t>
        <a:bodyPr/>
        <a:lstStyle/>
        <a:p>
          <a:pPr latinLnBrk="1"/>
          <a:endParaRPr lang="ko-KR" altLang="en-US" sz="1800"/>
        </a:p>
      </dgm:t>
    </dgm:pt>
    <dgm:pt modelId="{71FC20C1-992E-4AC5-A4ED-9664520C1297}" type="sibTrans" cxnId="{99C6D758-97F4-497C-BFEB-AE7AC7F181E0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5641CF4C-0E18-4827-BF7D-824A8F93A058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Conv2</a:t>
          </a:r>
          <a:endParaRPr lang="ko-KR" altLang="en-US" sz="1600" dirty="0"/>
        </a:p>
      </dgm:t>
    </dgm:pt>
    <dgm:pt modelId="{589469C6-55F8-4B19-A69E-D8F9CF28F583}" type="parTrans" cxnId="{C55C440C-72C2-4C3A-90BC-A69E8EE8E99D}">
      <dgm:prSet/>
      <dgm:spPr/>
      <dgm:t>
        <a:bodyPr/>
        <a:lstStyle/>
        <a:p>
          <a:pPr latinLnBrk="1"/>
          <a:endParaRPr lang="ko-KR" altLang="en-US" sz="1800"/>
        </a:p>
      </dgm:t>
    </dgm:pt>
    <dgm:pt modelId="{7D149821-61AD-4361-B4D8-0402E0C43414}" type="sibTrans" cxnId="{C55C440C-72C2-4C3A-90BC-A69E8EE8E99D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A845C7D4-9F30-471A-BC64-E9076F2E88EB}">
      <dgm:prSet phldrT="[텍스트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 err="1"/>
            <a:t>ReLU</a:t>
          </a:r>
          <a:endParaRPr lang="ko-KR" altLang="en-US" sz="1600" dirty="0"/>
        </a:p>
      </dgm:t>
    </dgm:pt>
    <dgm:pt modelId="{C9D01046-7145-4444-903B-A543961A6995}" type="parTrans" cxnId="{6C331EAA-A0FE-4CB2-9211-6FEA83DD1693}">
      <dgm:prSet/>
      <dgm:spPr/>
      <dgm:t>
        <a:bodyPr/>
        <a:lstStyle/>
        <a:p>
          <a:pPr latinLnBrk="1"/>
          <a:endParaRPr lang="ko-KR" altLang="en-US" sz="1800"/>
        </a:p>
      </dgm:t>
    </dgm:pt>
    <dgm:pt modelId="{F1B0AB3A-EF78-4AFA-8398-7D05A2E0D267}" type="sibTrans" cxnId="{6C331EAA-A0FE-4CB2-9211-6FEA83DD1693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1510044D-4460-4A63-AFD9-8F44DC0EA7AD}">
      <dgm:prSet phldrT="[텍스트]" custT="1"/>
      <dgm:spPr/>
      <dgm:t>
        <a:bodyPr/>
        <a:lstStyle/>
        <a:p>
          <a:pPr latinLnBrk="1"/>
          <a:r>
            <a:rPr lang="en-US" altLang="ko-KR" sz="1600" dirty="0"/>
            <a:t>Max Pooling</a:t>
          </a:r>
          <a:endParaRPr lang="ko-KR" altLang="en-US" sz="1600" dirty="0"/>
        </a:p>
      </dgm:t>
    </dgm:pt>
    <dgm:pt modelId="{0057C8FB-017B-4A58-9A0E-D4BA86A2E854}" type="parTrans" cxnId="{385A59B9-917D-46A2-B25E-67980A04DFA0}">
      <dgm:prSet/>
      <dgm:spPr/>
      <dgm:t>
        <a:bodyPr/>
        <a:lstStyle/>
        <a:p>
          <a:pPr latinLnBrk="1"/>
          <a:endParaRPr lang="ko-KR" altLang="en-US" sz="1800"/>
        </a:p>
      </dgm:t>
    </dgm:pt>
    <dgm:pt modelId="{4CD146B4-3F16-495E-A3E2-8DBD4E145E0C}" type="sibTrans" cxnId="{385A59B9-917D-46A2-B25E-67980A04DFA0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A3D78627-7BEA-4EA9-BB6B-BDB2DB3259BC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Conv2</a:t>
          </a:r>
          <a:endParaRPr lang="ko-KR" altLang="en-US" sz="1600" dirty="0"/>
        </a:p>
      </dgm:t>
    </dgm:pt>
    <dgm:pt modelId="{B30E93D5-57F8-4BE8-98D7-72F353016726}" type="parTrans" cxnId="{20D0F249-D5BB-4B42-9DE1-F775002F59C4}">
      <dgm:prSet/>
      <dgm:spPr/>
      <dgm:t>
        <a:bodyPr/>
        <a:lstStyle/>
        <a:p>
          <a:pPr latinLnBrk="1"/>
          <a:endParaRPr lang="ko-KR" altLang="en-US" sz="1800"/>
        </a:p>
      </dgm:t>
    </dgm:pt>
    <dgm:pt modelId="{4EA7DE55-3589-4E21-9AEF-31520DEC5602}" type="sibTrans" cxnId="{20D0F249-D5BB-4B42-9DE1-F775002F59C4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85766736-D1CA-4F91-90A6-D46DD6B51940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Conv2</a:t>
          </a:r>
          <a:endParaRPr lang="ko-KR" altLang="en-US" sz="1600" dirty="0"/>
        </a:p>
      </dgm:t>
    </dgm:pt>
    <dgm:pt modelId="{BE262918-A77B-4D5F-90F5-4D4A30282F01}" type="parTrans" cxnId="{73A6427F-4A68-4D91-8AEA-2C8DF70559C7}">
      <dgm:prSet/>
      <dgm:spPr/>
      <dgm:t>
        <a:bodyPr/>
        <a:lstStyle/>
        <a:p>
          <a:pPr latinLnBrk="1"/>
          <a:endParaRPr lang="ko-KR" altLang="en-US" sz="1800"/>
        </a:p>
      </dgm:t>
    </dgm:pt>
    <dgm:pt modelId="{4177F59B-D698-4784-89C2-B29CC89E83F6}" type="sibTrans" cxnId="{73A6427F-4A68-4D91-8AEA-2C8DF70559C7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48CFEB64-5D18-4ADA-9716-E65D2EB8ADA8}">
      <dgm:prSet phldrT="[텍스트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 err="1"/>
            <a:t>ReLU</a:t>
          </a:r>
          <a:endParaRPr lang="ko-KR" altLang="en-US" sz="1600" dirty="0"/>
        </a:p>
      </dgm:t>
    </dgm:pt>
    <dgm:pt modelId="{49551898-E620-4074-B355-94BD1E26C9FF}" type="parTrans" cxnId="{2FABA707-21B3-4D47-A1D2-E62C7D86CA79}">
      <dgm:prSet/>
      <dgm:spPr/>
      <dgm:t>
        <a:bodyPr/>
        <a:lstStyle/>
        <a:p>
          <a:pPr latinLnBrk="1"/>
          <a:endParaRPr lang="ko-KR" altLang="en-US" sz="1800"/>
        </a:p>
      </dgm:t>
    </dgm:pt>
    <dgm:pt modelId="{1533A707-9FCA-4D10-8574-089169907DE5}" type="sibTrans" cxnId="{2FABA707-21B3-4D47-A1D2-E62C7D86CA79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E89E6B1A-85B0-4E4C-AB08-8BCFA445921E}">
      <dgm:prSet phldrT="[텍스트]" custT="1"/>
      <dgm:spPr/>
      <dgm:t>
        <a:bodyPr/>
        <a:lstStyle/>
        <a:p>
          <a:pPr latinLnBrk="1"/>
          <a:r>
            <a:rPr lang="en-US" altLang="ko-KR" sz="1600" dirty="0"/>
            <a:t>Max Pooling</a:t>
          </a:r>
          <a:endParaRPr lang="ko-KR" altLang="en-US" sz="1600" dirty="0"/>
        </a:p>
      </dgm:t>
    </dgm:pt>
    <dgm:pt modelId="{F346F58F-1CAF-4F18-A872-51B07ECEF47F}" type="parTrans" cxnId="{08A8FC79-6AE5-49E3-80C7-82BC6C105EA2}">
      <dgm:prSet/>
      <dgm:spPr/>
      <dgm:t>
        <a:bodyPr/>
        <a:lstStyle/>
        <a:p>
          <a:pPr latinLnBrk="1"/>
          <a:endParaRPr lang="ko-KR" altLang="en-US" sz="1800"/>
        </a:p>
      </dgm:t>
    </dgm:pt>
    <dgm:pt modelId="{530BF902-CBCD-4D15-8E59-DC2E91D3F9FE}" type="sibTrans" cxnId="{08A8FC79-6AE5-49E3-80C7-82BC6C105EA2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596451D1-64A3-4EA7-A984-83E297496050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Conv2</a:t>
          </a:r>
          <a:endParaRPr lang="ko-KR" altLang="en-US" sz="1600" dirty="0"/>
        </a:p>
      </dgm:t>
    </dgm:pt>
    <dgm:pt modelId="{BC5A619B-FEF2-4CA7-B68A-C3907839C6D9}" type="parTrans" cxnId="{D084E3BF-7392-46D1-9980-5CD42576B4F0}">
      <dgm:prSet/>
      <dgm:spPr/>
      <dgm:t>
        <a:bodyPr/>
        <a:lstStyle/>
        <a:p>
          <a:pPr latinLnBrk="1"/>
          <a:endParaRPr lang="ko-KR" altLang="en-US" sz="1800"/>
        </a:p>
      </dgm:t>
    </dgm:pt>
    <dgm:pt modelId="{3314FA66-7632-4299-A875-F9722FAAE1E6}" type="sibTrans" cxnId="{D084E3BF-7392-46D1-9980-5CD42576B4F0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FE3C3E91-3332-45B8-BC68-FB5C2711A637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Conv2</a:t>
          </a:r>
          <a:endParaRPr lang="ko-KR" altLang="en-US" sz="1600" dirty="0"/>
        </a:p>
      </dgm:t>
    </dgm:pt>
    <dgm:pt modelId="{296972FA-05BB-416C-94B1-3BC5ADA82885}" type="parTrans" cxnId="{F0ECB87B-56FB-4703-B782-EBFFF732A778}">
      <dgm:prSet/>
      <dgm:spPr/>
      <dgm:t>
        <a:bodyPr/>
        <a:lstStyle/>
        <a:p>
          <a:pPr latinLnBrk="1"/>
          <a:endParaRPr lang="ko-KR" altLang="en-US" sz="1800"/>
        </a:p>
      </dgm:t>
    </dgm:pt>
    <dgm:pt modelId="{59548689-5322-4E60-AE46-F81F22EBE262}" type="sibTrans" cxnId="{F0ECB87B-56FB-4703-B782-EBFFF732A778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133F6DE6-A3B1-448C-A18A-3F163B803166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Conv2</a:t>
          </a:r>
          <a:endParaRPr lang="ko-KR" altLang="en-US" sz="1600" dirty="0"/>
        </a:p>
      </dgm:t>
    </dgm:pt>
    <dgm:pt modelId="{16F673D2-ECF6-49E4-A3A1-40E67139987B}" type="parTrans" cxnId="{84C25CCD-9B5E-4AAB-AEE2-2142936FE22D}">
      <dgm:prSet/>
      <dgm:spPr/>
      <dgm:t>
        <a:bodyPr/>
        <a:lstStyle/>
        <a:p>
          <a:pPr latinLnBrk="1"/>
          <a:endParaRPr lang="ko-KR" altLang="en-US" sz="1800"/>
        </a:p>
      </dgm:t>
    </dgm:pt>
    <dgm:pt modelId="{262C38DE-FEA6-45B7-B5D1-88C1E4D2FF81}" type="sibTrans" cxnId="{84C25CCD-9B5E-4AAB-AEE2-2142936FE22D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CDA6098F-7584-459F-BAE9-1C21CAD305D9}">
      <dgm:prSet phldrT="[텍스트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Conv2</a:t>
          </a:r>
          <a:endParaRPr lang="ko-KR" altLang="en-US" sz="1600" dirty="0"/>
        </a:p>
      </dgm:t>
    </dgm:pt>
    <dgm:pt modelId="{9FA7D16A-AB6A-4520-85B0-D776075E8332}" type="parTrans" cxnId="{9DBDF3A5-52EF-47DA-9380-0C8E54A0FC69}">
      <dgm:prSet/>
      <dgm:spPr/>
      <dgm:t>
        <a:bodyPr/>
        <a:lstStyle/>
        <a:p>
          <a:pPr latinLnBrk="1"/>
          <a:endParaRPr lang="ko-KR" altLang="en-US" sz="1800"/>
        </a:p>
      </dgm:t>
    </dgm:pt>
    <dgm:pt modelId="{48969D36-A3C8-440F-8410-AD2858176364}" type="sibTrans" cxnId="{9DBDF3A5-52EF-47DA-9380-0C8E54A0FC69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A0C20B6C-E126-461B-80F9-5E72D8A0C51A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1600" dirty="0"/>
            <a:t>Max Pooling</a:t>
          </a:r>
          <a:endParaRPr lang="ko-KR" altLang="en-US" sz="1600" dirty="0"/>
        </a:p>
      </dgm:t>
    </dgm:pt>
    <dgm:pt modelId="{913E02DC-C433-411E-9283-76D7BF736242}" type="parTrans" cxnId="{1422E9EC-BADD-4CC4-9597-876A58EB458F}">
      <dgm:prSet/>
      <dgm:spPr/>
      <dgm:t>
        <a:bodyPr/>
        <a:lstStyle/>
        <a:p>
          <a:pPr latinLnBrk="1"/>
          <a:endParaRPr lang="ko-KR" altLang="en-US" sz="1800"/>
        </a:p>
      </dgm:t>
    </dgm:pt>
    <dgm:pt modelId="{E4B54E22-4BC7-4229-8DBC-E58B24C6B998}" type="sibTrans" cxnId="{1422E9EC-BADD-4CC4-9597-876A58EB458F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6CA71862-ED9B-4BB7-A271-EB0EFEE993BF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Flatten</a:t>
          </a:r>
          <a:endParaRPr lang="ko-KR" altLang="en-US" sz="1600" dirty="0"/>
        </a:p>
      </dgm:t>
    </dgm:pt>
    <dgm:pt modelId="{84908A6D-4DC3-4482-BEFF-8DAFF40A1039}" type="parTrans" cxnId="{D028FB3D-404D-48B9-89E5-961D9EC6483D}">
      <dgm:prSet/>
      <dgm:spPr/>
      <dgm:t>
        <a:bodyPr/>
        <a:lstStyle/>
        <a:p>
          <a:pPr latinLnBrk="1"/>
          <a:endParaRPr lang="ko-KR" altLang="en-US" sz="1800"/>
        </a:p>
      </dgm:t>
    </dgm:pt>
    <dgm:pt modelId="{B78AF15A-4D7D-4887-86C3-84EEEF6D25CD}" type="sibTrans" cxnId="{D028FB3D-404D-48B9-89E5-961D9EC6483D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93FB0E8A-237C-4AFE-AC2A-DA28496CDE91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FC</a:t>
          </a:r>
          <a:endParaRPr lang="ko-KR" altLang="en-US" sz="1600" dirty="0"/>
        </a:p>
      </dgm:t>
    </dgm:pt>
    <dgm:pt modelId="{6CF1080E-1D79-4B92-8B38-ECEF24516401}" type="parTrans" cxnId="{6711E765-652F-46A3-8E2E-B17FC6FFE17B}">
      <dgm:prSet/>
      <dgm:spPr/>
      <dgm:t>
        <a:bodyPr/>
        <a:lstStyle/>
        <a:p>
          <a:pPr latinLnBrk="1"/>
          <a:endParaRPr lang="ko-KR" altLang="en-US" sz="1800"/>
        </a:p>
      </dgm:t>
    </dgm:pt>
    <dgm:pt modelId="{D1EFD970-D8C0-4804-B06C-04C169F924F6}" type="sibTrans" cxnId="{6711E765-652F-46A3-8E2E-B17FC6FFE17B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7D4A5ACD-0AAD-4699-804D-C89440BDC919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FC</a:t>
          </a:r>
          <a:endParaRPr lang="ko-KR" altLang="en-US" sz="1600" dirty="0"/>
        </a:p>
      </dgm:t>
    </dgm:pt>
    <dgm:pt modelId="{00A7A1BD-5C50-4826-9CD1-3B4EC7D17192}" type="parTrans" cxnId="{C7B56919-E19A-49B7-B855-A54F4D1C0C2F}">
      <dgm:prSet/>
      <dgm:spPr/>
      <dgm:t>
        <a:bodyPr/>
        <a:lstStyle/>
        <a:p>
          <a:pPr latinLnBrk="1"/>
          <a:endParaRPr lang="ko-KR" altLang="en-US" sz="1800"/>
        </a:p>
      </dgm:t>
    </dgm:pt>
    <dgm:pt modelId="{E5CD4A49-3979-4871-BE10-E835EA0719CD}" type="sibTrans" cxnId="{C7B56919-E19A-49B7-B855-A54F4D1C0C2F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BE023EDA-35DF-4C7A-8BF7-368B2D969769}">
      <dgm:prSet phldrT="[텍스트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500" dirty="0"/>
            <a:t>Dropout</a:t>
          </a:r>
          <a:endParaRPr lang="ko-KR" altLang="en-US" sz="1500" dirty="0"/>
        </a:p>
      </dgm:t>
    </dgm:pt>
    <dgm:pt modelId="{B806F62E-5641-4CB5-B28F-1754EB77361F}" type="sibTrans" cxnId="{D6C72635-A0F5-4A0F-9AFE-216AD557364A}">
      <dgm:prSet custT="1"/>
      <dgm:spPr/>
      <dgm:t>
        <a:bodyPr/>
        <a:lstStyle/>
        <a:p>
          <a:pPr latinLnBrk="1"/>
          <a:endParaRPr lang="ko-KR" altLang="en-US" sz="500"/>
        </a:p>
      </dgm:t>
    </dgm:pt>
    <dgm:pt modelId="{A4844556-8681-4207-AD62-2DE5C1841A9C}" type="parTrans" cxnId="{D6C72635-A0F5-4A0F-9AFE-216AD557364A}">
      <dgm:prSet/>
      <dgm:spPr/>
      <dgm:t>
        <a:bodyPr/>
        <a:lstStyle/>
        <a:p>
          <a:pPr latinLnBrk="1"/>
          <a:endParaRPr lang="ko-KR" altLang="en-US" sz="1800"/>
        </a:p>
      </dgm:t>
    </dgm:pt>
    <dgm:pt modelId="{A9274E58-C80E-4F58-8176-D4915A04883B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600" dirty="0"/>
            <a:t>FC</a:t>
          </a:r>
          <a:endParaRPr lang="ko-KR" altLang="en-US" sz="1600" dirty="0"/>
        </a:p>
      </dgm:t>
    </dgm:pt>
    <dgm:pt modelId="{3AD6ADF8-B423-4EDA-B5E6-B6992F4E7D9B}" type="parTrans" cxnId="{05BE7604-7820-4CD6-838F-B8581E49F0BF}">
      <dgm:prSet/>
      <dgm:spPr/>
      <dgm:t>
        <a:bodyPr/>
        <a:lstStyle/>
        <a:p>
          <a:pPr latinLnBrk="1"/>
          <a:endParaRPr lang="ko-KR" altLang="en-US" sz="1800"/>
        </a:p>
      </dgm:t>
    </dgm:pt>
    <dgm:pt modelId="{068439DB-E7EF-4754-B926-109E0A54C969}" type="sibTrans" cxnId="{05BE7604-7820-4CD6-838F-B8581E49F0BF}">
      <dgm:prSet/>
      <dgm:spPr/>
      <dgm:t>
        <a:bodyPr/>
        <a:lstStyle/>
        <a:p>
          <a:pPr latinLnBrk="1"/>
          <a:endParaRPr lang="ko-KR" altLang="en-US" sz="1800"/>
        </a:p>
      </dgm:t>
    </dgm:pt>
    <dgm:pt modelId="{8AED3E99-2A79-4E9E-9FB6-2C4D0A9966EF}" type="pres">
      <dgm:prSet presAssocID="{2CA8D593-476F-49E9-9BF2-B208F777A627}" presName="Name0" presStyleCnt="0">
        <dgm:presLayoutVars>
          <dgm:dir/>
          <dgm:resizeHandles val="exact"/>
        </dgm:presLayoutVars>
      </dgm:prSet>
      <dgm:spPr/>
    </dgm:pt>
    <dgm:pt modelId="{78F9B10C-8E67-4869-9117-AADBE09F4055}" type="pres">
      <dgm:prSet presAssocID="{1B7E3514-12C0-4235-859B-B02291E9039D}" presName="node" presStyleLbl="node1" presStyleIdx="0" presStyleCnt="20">
        <dgm:presLayoutVars>
          <dgm:bulletEnabled val="1"/>
        </dgm:presLayoutVars>
      </dgm:prSet>
      <dgm:spPr/>
    </dgm:pt>
    <dgm:pt modelId="{042E3947-184B-4B2E-967B-A9F9AD2B7E55}" type="pres">
      <dgm:prSet presAssocID="{89E032CD-2F46-4181-9AAD-BC5FA38FD0A0}" presName="sibTrans" presStyleLbl="sibTrans1D1" presStyleIdx="0" presStyleCnt="19"/>
      <dgm:spPr/>
    </dgm:pt>
    <dgm:pt modelId="{078F9F95-CA68-4C64-B2E9-267863DB5103}" type="pres">
      <dgm:prSet presAssocID="{89E032CD-2F46-4181-9AAD-BC5FA38FD0A0}" presName="connectorText" presStyleLbl="sibTrans1D1" presStyleIdx="0" presStyleCnt="19"/>
      <dgm:spPr/>
    </dgm:pt>
    <dgm:pt modelId="{5B205F1E-6D90-48E4-8A56-3D4A9289C003}" type="pres">
      <dgm:prSet presAssocID="{BB105AFC-BC85-4879-B5BA-32690286F86C}" presName="node" presStyleLbl="node1" presStyleIdx="1" presStyleCnt="20">
        <dgm:presLayoutVars>
          <dgm:bulletEnabled val="1"/>
        </dgm:presLayoutVars>
      </dgm:prSet>
      <dgm:spPr/>
    </dgm:pt>
    <dgm:pt modelId="{494730AB-237F-4AAF-B2B9-656F448FC5B8}" type="pres">
      <dgm:prSet presAssocID="{AA8FDD8C-006D-458C-A84E-9ABF7175AC0E}" presName="sibTrans" presStyleLbl="sibTrans1D1" presStyleIdx="1" presStyleCnt="19"/>
      <dgm:spPr/>
    </dgm:pt>
    <dgm:pt modelId="{5CFAFC25-38C6-4A70-A581-84E91AD954EE}" type="pres">
      <dgm:prSet presAssocID="{AA8FDD8C-006D-458C-A84E-9ABF7175AC0E}" presName="connectorText" presStyleLbl="sibTrans1D1" presStyleIdx="1" presStyleCnt="19"/>
      <dgm:spPr/>
    </dgm:pt>
    <dgm:pt modelId="{11353458-9333-49A8-99F1-6E7DA18F0DF4}" type="pres">
      <dgm:prSet presAssocID="{715D4606-42AD-4F46-B316-EFF42A5C0270}" presName="node" presStyleLbl="node1" presStyleIdx="2" presStyleCnt="20">
        <dgm:presLayoutVars>
          <dgm:bulletEnabled val="1"/>
        </dgm:presLayoutVars>
      </dgm:prSet>
      <dgm:spPr/>
    </dgm:pt>
    <dgm:pt modelId="{D6F0FB1F-DC90-4AF8-A4A6-508ECFCEC27E}" type="pres">
      <dgm:prSet presAssocID="{71FC20C1-992E-4AC5-A4ED-9664520C1297}" presName="sibTrans" presStyleLbl="sibTrans1D1" presStyleIdx="2" presStyleCnt="19"/>
      <dgm:spPr/>
    </dgm:pt>
    <dgm:pt modelId="{37D8BD50-7769-4C7C-A64F-F269327C007D}" type="pres">
      <dgm:prSet presAssocID="{71FC20C1-992E-4AC5-A4ED-9664520C1297}" presName="connectorText" presStyleLbl="sibTrans1D1" presStyleIdx="2" presStyleCnt="19"/>
      <dgm:spPr/>
    </dgm:pt>
    <dgm:pt modelId="{29EC81AB-20C2-4C2D-890C-D3DFA667A5CD}" type="pres">
      <dgm:prSet presAssocID="{5641CF4C-0E18-4827-BF7D-824A8F93A058}" presName="node" presStyleLbl="node1" presStyleIdx="3" presStyleCnt="20">
        <dgm:presLayoutVars>
          <dgm:bulletEnabled val="1"/>
        </dgm:presLayoutVars>
      </dgm:prSet>
      <dgm:spPr/>
    </dgm:pt>
    <dgm:pt modelId="{B144C9D8-7128-4348-8E89-F56A389ED079}" type="pres">
      <dgm:prSet presAssocID="{7D149821-61AD-4361-B4D8-0402E0C43414}" presName="sibTrans" presStyleLbl="sibTrans1D1" presStyleIdx="3" presStyleCnt="19"/>
      <dgm:spPr/>
    </dgm:pt>
    <dgm:pt modelId="{23B649DA-E16E-49C3-A165-F8AAE39E6919}" type="pres">
      <dgm:prSet presAssocID="{7D149821-61AD-4361-B4D8-0402E0C43414}" presName="connectorText" presStyleLbl="sibTrans1D1" presStyleIdx="3" presStyleCnt="19"/>
      <dgm:spPr/>
    </dgm:pt>
    <dgm:pt modelId="{9A31C3F1-9673-40ED-B672-D575D7DF1C7C}" type="pres">
      <dgm:prSet presAssocID="{A845C7D4-9F30-471A-BC64-E9076F2E88EB}" presName="node" presStyleLbl="node1" presStyleIdx="4" presStyleCnt="20">
        <dgm:presLayoutVars>
          <dgm:bulletEnabled val="1"/>
        </dgm:presLayoutVars>
      </dgm:prSet>
      <dgm:spPr/>
    </dgm:pt>
    <dgm:pt modelId="{B1151104-A9AD-467E-A307-469BCF205073}" type="pres">
      <dgm:prSet presAssocID="{F1B0AB3A-EF78-4AFA-8398-7D05A2E0D267}" presName="sibTrans" presStyleLbl="sibTrans1D1" presStyleIdx="4" presStyleCnt="19"/>
      <dgm:spPr/>
    </dgm:pt>
    <dgm:pt modelId="{7ACFCC76-BCA5-4898-BF18-0EEFF14AF382}" type="pres">
      <dgm:prSet presAssocID="{F1B0AB3A-EF78-4AFA-8398-7D05A2E0D267}" presName="connectorText" presStyleLbl="sibTrans1D1" presStyleIdx="4" presStyleCnt="19"/>
      <dgm:spPr/>
    </dgm:pt>
    <dgm:pt modelId="{8701194A-8B6E-4C28-B2D5-67B4826E52C8}" type="pres">
      <dgm:prSet presAssocID="{1510044D-4460-4A63-AFD9-8F44DC0EA7AD}" presName="node" presStyleLbl="node1" presStyleIdx="5" presStyleCnt="20">
        <dgm:presLayoutVars>
          <dgm:bulletEnabled val="1"/>
        </dgm:presLayoutVars>
      </dgm:prSet>
      <dgm:spPr/>
    </dgm:pt>
    <dgm:pt modelId="{9132D8E7-1827-49C9-9016-11F1C63EC2A2}" type="pres">
      <dgm:prSet presAssocID="{4CD146B4-3F16-495E-A3E2-8DBD4E145E0C}" presName="sibTrans" presStyleLbl="sibTrans1D1" presStyleIdx="5" presStyleCnt="19"/>
      <dgm:spPr/>
    </dgm:pt>
    <dgm:pt modelId="{2713864A-4996-4C38-88E9-A90D7C111538}" type="pres">
      <dgm:prSet presAssocID="{4CD146B4-3F16-495E-A3E2-8DBD4E145E0C}" presName="connectorText" presStyleLbl="sibTrans1D1" presStyleIdx="5" presStyleCnt="19"/>
      <dgm:spPr/>
    </dgm:pt>
    <dgm:pt modelId="{CCAD851F-9982-450A-9966-F75B55DF801F}" type="pres">
      <dgm:prSet presAssocID="{A3D78627-7BEA-4EA9-BB6B-BDB2DB3259BC}" presName="node" presStyleLbl="node1" presStyleIdx="6" presStyleCnt="20">
        <dgm:presLayoutVars>
          <dgm:bulletEnabled val="1"/>
        </dgm:presLayoutVars>
      </dgm:prSet>
      <dgm:spPr/>
    </dgm:pt>
    <dgm:pt modelId="{AB60FB0F-F119-4EA0-AFA3-043ACA5BCC44}" type="pres">
      <dgm:prSet presAssocID="{4EA7DE55-3589-4E21-9AEF-31520DEC5602}" presName="sibTrans" presStyleLbl="sibTrans1D1" presStyleIdx="6" presStyleCnt="19"/>
      <dgm:spPr/>
    </dgm:pt>
    <dgm:pt modelId="{C4F4C253-8ED6-4D88-AA48-AD99534DAB0A}" type="pres">
      <dgm:prSet presAssocID="{4EA7DE55-3589-4E21-9AEF-31520DEC5602}" presName="connectorText" presStyleLbl="sibTrans1D1" presStyleIdx="6" presStyleCnt="19"/>
      <dgm:spPr/>
    </dgm:pt>
    <dgm:pt modelId="{5DC9A305-D307-475D-BBF6-836A690519DE}" type="pres">
      <dgm:prSet presAssocID="{85766736-D1CA-4F91-90A6-D46DD6B51940}" presName="node" presStyleLbl="node1" presStyleIdx="7" presStyleCnt="20">
        <dgm:presLayoutVars>
          <dgm:bulletEnabled val="1"/>
        </dgm:presLayoutVars>
      </dgm:prSet>
      <dgm:spPr/>
    </dgm:pt>
    <dgm:pt modelId="{8077EB34-2DDF-4A30-A94E-31B815147BBD}" type="pres">
      <dgm:prSet presAssocID="{4177F59B-D698-4784-89C2-B29CC89E83F6}" presName="sibTrans" presStyleLbl="sibTrans1D1" presStyleIdx="7" presStyleCnt="19"/>
      <dgm:spPr/>
    </dgm:pt>
    <dgm:pt modelId="{B9C72C13-31E3-4D79-A5C8-9931B6D1F8AE}" type="pres">
      <dgm:prSet presAssocID="{4177F59B-D698-4784-89C2-B29CC89E83F6}" presName="connectorText" presStyleLbl="sibTrans1D1" presStyleIdx="7" presStyleCnt="19"/>
      <dgm:spPr/>
    </dgm:pt>
    <dgm:pt modelId="{312AC88E-B9F5-45FB-A022-DD84B217F407}" type="pres">
      <dgm:prSet presAssocID="{48CFEB64-5D18-4ADA-9716-E65D2EB8ADA8}" presName="node" presStyleLbl="node1" presStyleIdx="8" presStyleCnt="20">
        <dgm:presLayoutVars>
          <dgm:bulletEnabled val="1"/>
        </dgm:presLayoutVars>
      </dgm:prSet>
      <dgm:spPr/>
    </dgm:pt>
    <dgm:pt modelId="{74661A95-CDE8-4993-BA41-F04F17FEFFBC}" type="pres">
      <dgm:prSet presAssocID="{1533A707-9FCA-4D10-8574-089169907DE5}" presName="sibTrans" presStyleLbl="sibTrans1D1" presStyleIdx="8" presStyleCnt="19"/>
      <dgm:spPr/>
    </dgm:pt>
    <dgm:pt modelId="{76664465-11EC-47D1-AF34-8B96EFAC7DD1}" type="pres">
      <dgm:prSet presAssocID="{1533A707-9FCA-4D10-8574-089169907DE5}" presName="connectorText" presStyleLbl="sibTrans1D1" presStyleIdx="8" presStyleCnt="19"/>
      <dgm:spPr/>
    </dgm:pt>
    <dgm:pt modelId="{58F7AC2E-1CB2-4CE2-80C5-13378981CADD}" type="pres">
      <dgm:prSet presAssocID="{E89E6B1A-85B0-4E4C-AB08-8BCFA445921E}" presName="node" presStyleLbl="node1" presStyleIdx="9" presStyleCnt="20">
        <dgm:presLayoutVars>
          <dgm:bulletEnabled val="1"/>
        </dgm:presLayoutVars>
      </dgm:prSet>
      <dgm:spPr/>
    </dgm:pt>
    <dgm:pt modelId="{B588595D-F971-4051-85BB-A9FDB3BD86FA}" type="pres">
      <dgm:prSet presAssocID="{530BF902-CBCD-4D15-8E59-DC2E91D3F9FE}" presName="sibTrans" presStyleLbl="sibTrans1D1" presStyleIdx="9" presStyleCnt="19"/>
      <dgm:spPr/>
    </dgm:pt>
    <dgm:pt modelId="{8C97CADE-5E7F-499E-BA67-0F72AAE1CAF8}" type="pres">
      <dgm:prSet presAssocID="{530BF902-CBCD-4D15-8E59-DC2E91D3F9FE}" presName="connectorText" presStyleLbl="sibTrans1D1" presStyleIdx="9" presStyleCnt="19"/>
      <dgm:spPr/>
    </dgm:pt>
    <dgm:pt modelId="{C640C7DC-8A3A-4363-BE24-3A369A2C288D}" type="pres">
      <dgm:prSet presAssocID="{596451D1-64A3-4EA7-A984-83E297496050}" presName="node" presStyleLbl="node1" presStyleIdx="10" presStyleCnt="20">
        <dgm:presLayoutVars>
          <dgm:bulletEnabled val="1"/>
        </dgm:presLayoutVars>
      </dgm:prSet>
      <dgm:spPr/>
    </dgm:pt>
    <dgm:pt modelId="{A38E2EFE-F10D-4AD8-92A2-58CFC4AA03E7}" type="pres">
      <dgm:prSet presAssocID="{3314FA66-7632-4299-A875-F9722FAAE1E6}" presName="sibTrans" presStyleLbl="sibTrans1D1" presStyleIdx="10" presStyleCnt="19"/>
      <dgm:spPr/>
    </dgm:pt>
    <dgm:pt modelId="{20B5350F-AD6B-4D69-BE18-09982DF016F4}" type="pres">
      <dgm:prSet presAssocID="{3314FA66-7632-4299-A875-F9722FAAE1E6}" presName="connectorText" presStyleLbl="sibTrans1D1" presStyleIdx="10" presStyleCnt="19"/>
      <dgm:spPr/>
    </dgm:pt>
    <dgm:pt modelId="{BF012B89-79D4-488C-A5D3-406E7D54BFAB}" type="pres">
      <dgm:prSet presAssocID="{FE3C3E91-3332-45B8-BC68-FB5C2711A637}" presName="node" presStyleLbl="node1" presStyleIdx="11" presStyleCnt="20">
        <dgm:presLayoutVars>
          <dgm:bulletEnabled val="1"/>
        </dgm:presLayoutVars>
      </dgm:prSet>
      <dgm:spPr/>
    </dgm:pt>
    <dgm:pt modelId="{E8AA7EED-38BA-48B5-B18A-9640CE1289CD}" type="pres">
      <dgm:prSet presAssocID="{59548689-5322-4E60-AE46-F81F22EBE262}" presName="sibTrans" presStyleLbl="sibTrans1D1" presStyleIdx="11" presStyleCnt="19"/>
      <dgm:spPr/>
    </dgm:pt>
    <dgm:pt modelId="{985AF586-ACDC-42DA-9ECF-229B5114BF22}" type="pres">
      <dgm:prSet presAssocID="{59548689-5322-4E60-AE46-F81F22EBE262}" presName="connectorText" presStyleLbl="sibTrans1D1" presStyleIdx="11" presStyleCnt="19"/>
      <dgm:spPr/>
    </dgm:pt>
    <dgm:pt modelId="{A5533510-E3CB-40F1-AE8C-CA15CFE99535}" type="pres">
      <dgm:prSet presAssocID="{133F6DE6-A3B1-448C-A18A-3F163B803166}" presName="node" presStyleLbl="node1" presStyleIdx="12" presStyleCnt="20">
        <dgm:presLayoutVars>
          <dgm:bulletEnabled val="1"/>
        </dgm:presLayoutVars>
      </dgm:prSet>
      <dgm:spPr/>
    </dgm:pt>
    <dgm:pt modelId="{8DC2E0FA-FFB5-4082-9EEB-8E0E79B34704}" type="pres">
      <dgm:prSet presAssocID="{262C38DE-FEA6-45B7-B5D1-88C1E4D2FF81}" presName="sibTrans" presStyleLbl="sibTrans1D1" presStyleIdx="12" presStyleCnt="19"/>
      <dgm:spPr/>
    </dgm:pt>
    <dgm:pt modelId="{81DD02F8-B7BA-4544-B60A-B120B56CE90A}" type="pres">
      <dgm:prSet presAssocID="{262C38DE-FEA6-45B7-B5D1-88C1E4D2FF81}" presName="connectorText" presStyleLbl="sibTrans1D1" presStyleIdx="12" presStyleCnt="19"/>
      <dgm:spPr/>
    </dgm:pt>
    <dgm:pt modelId="{B9ACEE08-7813-4D62-92E7-2884F5A601C1}" type="pres">
      <dgm:prSet presAssocID="{CDA6098F-7584-459F-BAE9-1C21CAD305D9}" presName="node" presStyleLbl="node1" presStyleIdx="13" presStyleCnt="20">
        <dgm:presLayoutVars>
          <dgm:bulletEnabled val="1"/>
        </dgm:presLayoutVars>
      </dgm:prSet>
      <dgm:spPr/>
    </dgm:pt>
    <dgm:pt modelId="{181F082F-7B28-4477-A183-E99D7EDA24C9}" type="pres">
      <dgm:prSet presAssocID="{48969D36-A3C8-440F-8410-AD2858176364}" presName="sibTrans" presStyleLbl="sibTrans1D1" presStyleIdx="13" presStyleCnt="19"/>
      <dgm:spPr/>
    </dgm:pt>
    <dgm:pt modelId="{568BF354-954C-4CB9-9F5F-67C5BA6AC43B}" type="pres">
      <dgm:prSet presAssocID="{48969D36-A3C8-440F-8410-AD2858176364}" presName="connectorText" presStyleLbl="sibTrans1D1" presStyleIdx="13" presStyleCnt="19"/>
      <dgm:spPr/>
    </dgm:pt>
    <dgm:pt modelId="{747A8654-DEE4-4187-96A8-FA0DA372A60B}" type="pres">
      <dgm:prSet presAssocID="{A0C20B6C-E126-461B-80F9-5E72D8A0C51A}" presName="node" presStyleLbl="node1" presStyleIdx="14" presStyleCnt="20">
        <dgm:presLayoutVars>
          <dgm:bulletEnabled val="1"/>
        </dgm:presLayoutVars>
      </dgm:prSet>
      <dgm:spPr/>
    </dgm:pt>
    <dgm:pt modelId="{429438F9-54BA-46A9-A3B3-3717BADF2B24}" type="pres">
      <dgm:prSet presAssocID="{E4B54E22-4BC7-4229-8DBC-E58B24C6B998}" presName="sibTrans" presStyleLbl="sibTrans1D1" presStyleIdx="14" presStyleCnt="19"/>
      <dgm:spPr/>
    </dgm:pt>
    <dgm:pt modelId="{79DBE8BD-002A-42C8-B4A8-697C6631A726}" type="pres">
      <dgm:prSet presAssocID="{E4B54E22-4BC7-4229-8DBC-E58B24C6B998}" presName="connectorText" presStyleLbl="sibTrans1D1" presStyleIdx="14" presStyleCnt="19"/>
      <dgm:spPr/>
    </dgm:pt>
    <dgm:pt modelId="{AE15019E-A5BB-4BDB-AE3E-902D942EC54B}" type="pres">
      <dgm:prSet presAssocID="{6CA71862-ED9B-4BB7-A271-EB0EFEE993BF}" presName="node" presStyleLbl="node1" presStyleIdx="15" presStyleCnt="20">
        <dgm:presLayoutVars>
          <dgm:bulletEnabled val="1"/>
        </dgm:presLayoutVars>
      </dgm:prSet>
      <dgm:spPr/>
    </dgm:pt>
    <dgm:pt modelId="{9F82F86E-FBCE-441F-B82B-AD6D0089A1A3}" type="pres">
      <dgm:prSet presAssocID="{B78AF15A-4D7D-4887-86C3-84EEEF6D25CD}" presName="sibTrans" presStyleLbl="sibTrans1D1" presStyleIdx="15" presStyleCnt="19"/>
      <dgm:spPr/>
    </dgm:pt>
    <dgm:pt modelId="{C498B515-4AF2-4E5A-B7AE-AA05E76FEF12}" type="pres">
      <dgm:prSet presAssocID="{B78AF15A-4D7D-4887-86C3-84EEEF6D25CD}" presName="connectorText" presStyleLbl="sibTrans1D1" presStyleIdx="15" presStyleCnt="19"/>
      <dgm:spPr/>
    </dgm:pt>
    <dgm:pt modelId="{ED65C8BC-5B8A-4670-A1F7-2AADFFC9E9C6}" type="pres">
      <dgm:prSet presAssocID="{93FB0E8A-237C-4AFE-AC2A-DA28496CDE91}" presName="node" presStyleLbl="node1" presStyleIdx="16" presStyleCnt="20">
        <dgm:presLayoutVars>
          <dgm:bulletEnabled val="1"/>
        </dgm:presLayoutVars>
      </dgm:prSet>
      <dgm:spPr/>
    </dgm:pt>
    <dgm:pt modelId="{1FEB71C6-86DF-488B-8877-BBE7DC11A1A6}" type="pres">
      <dgm:prSet presAssocID="{D1EFD970-D8C0-4804-B06C-04C169F924F6}" presName="sibTrans" presStyleLbl="sibTrans1D1" presStyleIdx="16" presStyleCnt="19"/>
      <dgm:spPr/>
    </dgm:pt>
    <dgm:pt modelId="{96A77173-DBB5-4701-94E0-5B9DB620E8C4}" type="pres">
      <dgm:prSet presAssocID="{D1EFD970-D8C0-4804-B06C-04C169F924F6}" presName="connectorText" presStyleLbl="sibTrans1D1" presStyleIdx="16" presStyleCnt="19"/>
      <dgm:spPr/>
    </dgm:pt>
    <dgm:pt modelId="{DE5E2A88-776F-4081-9637-A1FB420EC3B7}" type="pres">
      <dgm:prSet presAssocID="{BE023EDA-35DF-4C7A-8BF7-368B2D969769}" presName="node" presStyleLbl="node1" presStyleIdx="17" presStyleCnt="20">
        <dgm:presLayoutVars>
          <dgm:bulletEnabled val="1"/>
        </dgm:presLayoutVars>
      </dgm:prSet>
      <dgm:spPr/>
    </dgm:pt>
    <dgm:pt modelId="{F9C2309D-3FA8-41A7-888C-13887DF39D7D}" type="pres">
      <dgm:prSet presAssocID="{B806F62E-5641-4CB5-B28F-1754EB77361F}" presName="sibTrans" presStyleLbl="sibTrans1D1" presStyleIdx="17" presStyleCnt="19"/>
      <dgm:spPr/>
    </dgm:pt>
    <dgm:pt modelId="{22BE8EC5-B90F-4744-810C-1CF773A56385}" type="pres">
      <dgm:prSet presAssocID="{B806F62E-5641-4CB5-B28F-1754EB77361F}" presName="connectorText" presStyleLbl="sibTrans1D1" presStyleIdx="17" presStyleCnt="19"/>
      <dgm:spPr/>
    </dgm:pt>
    <dgm:pt modelId="{0D538DE5-68A6-4A3B-9043-1DBBD3C7252D}" type="pres">
      <dgm:prSet presAssocID="{7D4A5ACD-0AAD-4699-804D-C89440BDC919}" presName="node" presStyleLbl="node1" presStyleIdx="18" presStyleCnt="20">
        <dgm:presLayoutVars>
          <dgm:bulletEnabled val="1"/>
        </dgm:presLayoutVars>
      </dgm:prSet>
      <dgm:spPr/>
    </dgm:pt>
    <dgm:pt modelId="{78B9DCBE-E71D-48AC-9579-875E7888AF3B}" type="pres">
      <dgm:prSet presAssocID="{E5CD4A49-3979-4871-BE10-E835EA0719CD}" presName="sibTrans" presStyleLbl="sibTrans1D1" presStyleIdx="18" presStyleCnt="19"/>
      <dgm:spPr/>
    </dgm:pt>
    <dgm:pt modelId="{19200FB3-2F8D-4EFE-9679-345FB9168774}" type="pres">
      <dgm:prSet presAssocID="{E5CD4A49-3979-4871-BE10-E835EA0719CD}" presName="connectorText" presStyleLbl="sibTrans1D1" presStyleIdx="18" presStyleCnt="19"/>
      <dgm:spPr/>
    </dgm:pt>
    <dgm:pt modelId="{FEE3F8EF-0A96-42FE-BD64-9D1EEBFF37FF}" type="pres">
      <dgm:prSet presAssocID="{A9274E58-C80E-4F58-8176-D4915A04883B}" presName="node" presStyleLbl="node1" presStyleIdx="19" presStyleCnt="20">
        <dgm:presLayoutVars>
          <dgm:bulletEnabled val="1"/>
        </dgm:presLayoutVars>
      </dgm:prSet>
      <dgm:spPr/>
    </dgm:pt>
  </dgm:ptLst>
  <dgm:cxnLst>
    <dgm:cxn modelId="{05BE7604-7820-4CD6-838F-B8581E49F0BF}" srcId="{2CA8D593-476F-49E9-9BF2-B208F777A627}" destId="{A9274E58-C80E-4F58-8176-D4915A04883B}" srcOrd="19" destOrd="0" parTransId="{3AD6ADF8-B423-4EDA-B5E6-B6992F4E7D9B}" sibTransId="{068439DB-E7EF-4754-B926-109E0A54C969}"/>
    <dgm:cxn modelId="{79641F05-8824-44CF-807A-7DC27CEC6346}" type="presOf" srcId="{FE3C3E91-3332-45B8-BC68-FB5C2711A637}" destId="{BF012B89-79D4-488C-A5D3-406E7D54BFAB}" srcOrd="0" destOrd="0" presId="urn:microsoft.com/office/officeart/2005/8/layout/bProcess3"/>
    <dgm:cxn modelId="{2FABA707-21B3-4D47-A1D2-E62C7D86CA79}" srcId="{2CA8D593-476F-49E9-9BF2-B208F777A627}" destId="{48CFEB64-5D18-4ADA-9716-E65D2EB8ADA8}" srcOrd="8" destOrd="0" parTransId="{49551898-E620-4074-B355-94BD1E26C9FF}" sibTransId="{1533A707-9FCA-4D10-8574-089169907DE5}"/>
    <dgm:cxn modelId="{84C7130B-2112-4B6E-BE9F-41B653F50122}" type="presOf" srcId="{4CD146B4-3F16-495E-A3E2-8DBD4E145E0C}" destId="{2713864A-4996-4C38-88E9-A90D7C111538}" srcOrd="1" destOrd="0" presId="urn:microsoft.com/office/officeart/2005/8/layout/bProcess3"/>
    <dgm:cxn modelId="{C55C440C-72C2-4C3A-90BC-A69E8EE8E99D}" srcId="{2CA8D593-476F-49E9-9BF2-B208F777A627}" destId="{5641CF4C-0E18-4827-BF7D-824A8F93A058}" srcOrd="3" destOrd="0" parTransId="{589469C6-55F8-4B19-A69E-D8F9CF28F583}" sibTransId="{7D149821-61AD-4361-B4D8-0402E0C43414}"/>
    <dgm:cxn modelId="{C575190D-4123-4754-AA54-441D6C472061}" type="presOf" srcId="{1533A707-9FCA-4D10-8574-089169907DE5}" destId="{76664465-11EC-47D1-AF34-8B96EFAC7DD1}" srcOrd="1" destOrd="0" presId="urn:microsoft.com/office/officeart/2005/8/layout/bProcess3"/>
    <dgm:cxn modelId="{B87C0D10-05DD-4B87-9843-CBFB78B8AB2A}" type="presOf" srcId="{48969D36-A3C8-440F-8410-AD2858176364}" destId="{568BF354-954C-4CB9-9F5F-67C5BA6AC43B}" srcOrd="1" destOrd="0" presId="urn:microsoft.com/office/officeart/2005/8/layout/bProcess3"/>
    <dgm:cxn modelId="{C87C6816-073E-4268-9BB8-7E7E18040C44}" type="presOf" srcId="{4CD146B4-3F16-495E-A3E2-8DBD4E145E0C}" destId="{9132D8E7-1827-49C9-9016-11F1C63EC2A2}" srcOrd="0" destOrd="0" presId="urn:microsoft.com/office/officeart/2005/8/layout/bProcess3"/>
    <dgm:cxn modelId="{52810117-13AC-4D3C-9486-18591C4C9DDA}" type="presOf" srcId="{BB105AFC-BC85-4879-B5BA-32690286F86C}" destId="{5B205F1E-6D90-48E4-8A56-3D4A9289C003}" srcOrd="0" destOrd="0" presId="urn:microsoft.com/office/officeart/2005/8/layout/bProcess3"/>
    <dgm:cxn modelId="{C7B56919-E19A-49B7-B855-A54F4D1C0C2F}" srcId="{2CA8D593-476F-49E9-9BF2-B208F777A627}" destId="{7D4A5ACD-0AAD-4699-804D-C89440BDC919}" srcOrd="18" destOrd="0" parTransId="{00A7A1BD-5C50-4826-9CD1-3B4EC7D17192}" sibTransId="{E5CD4A49-3979-4871-BE10-E835EA0719CD}"/>
    <dgm:cxn modelId="{45AED919-576A-479E-B56B-2B68F8342814}" type="presOf" srcId="{B78AF15A-4D7D-4887-86C3-84EEEF6D25CD}" destId="{9F82F86E-FBCE-441F-B82B-AD6D0089A1A3}" srcOrd="0" destOrd="0" presId="urn:microsoft.com/office/officeart/2005/8/layout/bProcess3"/>
    <dgm:cxn modelId="{D74F971B-3A2B-4725-8C7D-E2DDECA48B14}" type="presOf" srcId="{133F6DE6-A3B1-448C-A18A-3F163B803166}" destId="{A5533510-E3CB-40F1-AE8C-CA15CFE99535}" srcOrd="0" destOrd="0" presId="urn:microsoft.com/office/officeart/2005/8/layout/bProcess3"/>
    <dgm:cxn modelId="{8523BA1F-FB84-466B-B473-0C7DC024A4A0}" type="presOf" srcId="{E4B54E22-4BC7-4229-8DBC-E58B24C6B998}" destId="{79DBE8BD-002A-42C8-B4A8-697C6631A726}" srcOrd="1" destOrd="0" presId="urn:microsoft.com/office/officeart/2005/8/layout/bProcess3"/>
    <dgm:cxn modelId="{471CE923-A3B5-4533-94E2-D26BF68E228C}" type="presOf" srcId="{530BF902-CBCD-4D15-8E59-DC2E91D3F9FE}" destId="{B588595D-F971-4051-85BB-A9FDB3BD86FA}" srcOrd="0" destOrd="0" presId="urn:microsoft.com/office/officeart/2005/8/layout/bProcess3"/>
    <dgm:cxn modelId="{7DDFBA24-8ECF-417D-8DC6-46ECA163B3C5}" type="presOf" srcId="{85766736-D1CA-4F91-90A6-D46DD6B51940}" destId="{5DC9A305-D307-475D-BBF6-836A690519DE}" srcOrd="0" destOrd="0" presId="urn:microsoft.com/office/officeart/2005/8/layout/bProcess3"/>
    <dgm:cxn modelId="{EAD93B2F-B3E2-46C4-A59B-9595B2EA14EA}" type="presOf" srcId="{596451D1-64A3-4EA7-A984-83E297496050}" destId="{C640C7DC-8A3A-4363-BE24-3A369A2C288D}" srcOrd="0" destOrd="0" presId="urn:microsoft.com/office/officeart/2005/8/layout/bProcess3"/>
    <dgm:cxn modelId="{D329C731-4522-4D17-8B73-A2B4D550B248}" type="presOf" srcId="{89E032CD-2F46-4181-9AAD-BC5FA38FD0A0}" destId="{078F9F95-CA68-4C64-B2E9-267863DB5103}" srcOrd="1" destOrd="0" presId="urn:microsoft.com/office/officeart/2005/8/layout/bProcess3"/>
    <dgm:cxn modelId="{56BAB732-383C-4761-817C-A3363BE6D960}" type="presOf" srcId="{71FC20C1-992E-4AC5-A4ED-9664520C1297}" destId="{37D8BD50-7769-4C7C-A64F-F269327C007D}" srcOrd="1" destOrd="0" presId="urn:microsoft.com/office/officeart/2005/8/layout/bProcess3"/>
    <dgm:cxn modelId="{C9C45D34-B793-4413-B9CB-546EEB370B68}" type="presOf" srcId="{F1B0AB3A-EF78-4AFA-8398-7D05A2E0D267}" destId="{7ACFCC76-BCA5-4898-BF18-0EEFF14AF382}" srcOrd="1" destOrd="0" presId="urn:microsoft.com/office/officeart/2005/8/layout/bProcess3"/>
    <dgm:cxn modelId="{D6C72635-A0F5-4A0F-9AFE-216AD557364A}" srcId="{2CA8D593-476F-49E9-9BF2-B208F777A627}" destId="{BE023EDA-35DF-4C7A-8BF7-368B2D969769}" srcOrd="17" destOrd="0" parTransId="{A4844556-8681-4207-AD62-2DE5C1841A9C}" sibTransId="{B806F62E-5641-4CB5-B28F-1754EB77361F}"/>
    <dgm:cxn modelId="{C6D3CE35-D48A-4A59-A610-59E18F1824F8}" type="presOf" srcId="{A845C7D4-9F30-471A-BC64-E9076F2E88EB}" destId="{9A31C3F1-9673-40ED-B672-D575D7DF1C7C}" srcOrd="0" destOrd="0" presId="urn:microsoft.com/office/officeart/2005/8/layout/bProcess3"/>
    <dgm:cxn modelId="{A5B55B39-0AB1-4AEC-B535-128EFC565EB2}" type="presOf" srcId="{BE023EDA-35DF-4C7A-8BF7-368B2D969769}" destId="{DE5E2A88-776F-4081-9637-A1FB420EC3B7}" srcOrd="0" destOrd="0" presId="urn:microsoft.com/office/officeart/2005/8/layout/bProcess3"/>
    <dgm:cxn modelId="{605F593B-7F46-4373-B92A-DFB150E86E37}" type="presOf" srcId="{4EA7DE55-3589-4E21-9AEF-31520DEC5602}" destId="{C4F4C253-8ED6-4D88-AA48-AD99534DAB0A}" srcOrd="1" destOrd="0" presId="urn:microsoft.com/office/officeart/2005/8/layout/bProcess3"/>
    <dgm:cxn modelId="{5977B03B-8E49-40C8-95C4-BE7F66F3A539}" type="presOf" srcId="{E4B54E22-4BC7-4229-8DBC-E58B24C6B998}" destId="{429438F9-54BA-46A9-A3B3-3717BADF2B24}" srcOrd="0" destOrd="0" presId="urn:microsoft.com/office/officeart/2005/8/layout/bProcess3"/>
    <dgm:cxn modelId="{D028FB3D-404D-48B9-89E5-961D9EC6483D}" srcId="{2CA8D593-476F-49E9-9BF2-B208F777A627}" destId="{6CA71862-ED9B-4BB7-A271-EB0EFEE993BF}" srcOrd="15" destOrd="0" parTransId="{84908A6D-4DC3-4482-BEFF-8DAFF40A1039}" sibTransId="{B78AF15A-4D7D-4887-86C3-84EEEF6D25CD}"/>
    <dgm:cxn modelId="{2D6F6D5C-D334-4707-B9C3-18529216E0A7}" type="presOf" srcId="{4EA7DE55-3589-4E21-9AEF-31520DEC5602}" destId="{AB60FB0F-F119-4EA0-AFA3-043ACA5BCC44}" srcOrd="0" destOrd="0" presId="urn:microsoft.com/office/officeart/2005/8/layout/bProcess3"/>
    <dgm:cxn modelId="{2A824E41-240A-42B1-8635-737DB7676709}" type="presOf" srcId="{B78AF15A-4D7D-4887-86C3-84EEEF6D25CD}" destId="{C498B515-4AF2-4E5A-B7AE-AA05E76FEF12}" srcOrd="1" destOrd="0" presId="urn:microsoft.com/office/officeart/2005/8/layout/bProcess3"/>
    <dgm:cxn modelId="{8D230362-BB93-4185-A02D-3CF51288907E}" type="presOf" srcId="{1510044D-4460-4A63-AFD9-8F44DC0EA7AD}" destId="{8701194A-8B6E-4C28-B2D5-67B4826E52C8}" srcOrd="0" destOrd="0" presId="urn:microsoft.com/office/officeart/2005/8/layout/bProcess3"/>
    <dgm:cxn modelId="{6711E765-652F-46A3-8E2E-B17FC6FFE17B}" srcId="{2CA8D593-476F-49E9-9BF2-B208F777A627}" destId="{93FB0E8A-237C-4AFE-AC2A-DA28496CDE91}" srcOrd="16" destOrd="0" parTransId="{6CF1080E-1D79-4B92-8B38-ECEF24516401}" sibTransId="{D1EFD970-D8C0-4804-B06C-04C169F924F6}"/>
    <dgm:cxn modelId="{20D0F249-D5BB-4B42-9DE1-F775002F59C4}" srcId="{2CA8D593-476F-49E9-9BF2-B208F777A627}" destId="{A3D78627-7BEA-4EA9-BB6B-BDB2DB3259BC}" srcOrd="6" destOrd="0" parTransId="{B30E93D5-57F8-4BE8-98D7-72F353016726}" sibTransId="{4EA7DE55-3589-4E21-9AEF-31520DEC5602}"/>
    <dgm:cxn modelId="{58F0CE4C-B32F-49EC-85AD-9851630F4DFF}" type="presOf" srcId="{262C38DE-FEA6-45B7-B5D1-88C1E4D2FF81}" destId="{8DC2E0FA-FFB5-4082-9EEB-8E0E79B34704}" srcOrd="0" destOrd="0" presId="urn:microsoft.com/office/officeart/2005/8/layout/bProcess3"/>
    <dgm:cxn modelId="{C343DD4D-2FCA-4146-A33E-CD6B2B284B45}" type="presOf" srcId="{F1B0AB3A-EF78-4AFA-8398-7D05A2E0D267}" destId="{B1151104-A9AD-467E-A307-469BCF205073}" srcOrd="0" destOrd="0" presId="urn:microsoft.com/office/officeart/2005/8/layout/bProcess3"/>
    <dgm:cxn modelId="{B6A32E4E-068A-432B-BD01-468CCC63E8C0}" type="presOf" srcId="{7D149821-61AD-4361-B4D8-0402E0C43414}" destId="{23B649DA-E16E-49C3-A165-F8AAE39E6919}" srcOrd="1" destOrd="0" presId="urn:microsoft.com/office/officeart/2005/8/layout/bProcess3"/>
    <dgm:cxn modelId="{BB3B9F52-852E-4CDF-83A0-CF71C199A99C}" srcId="{2CA8D593-476F-49E9-9BF2-B208F777A627}" destId="{1B7E3514-12C0-4235-859B-B02291E9039D}" srcOrd="0" destOrd="0" parTransId="{C3C61261-174E-4249-A0A9-45B6B6FA27BF}" sibTransId="{89E032CD-2F46-4181-9AAD-BC5FA38FD0A0}"/>
    <dgm:cxn modelId="{32ABFE74-8337-4018-A5FF-3FF7F050379B}" type="presOf" srcId="{7D4A5ACD-0AAD-4699-804D-C89440BDC919}" destId="{0D538DE5-68A6-4A3B-9043-1DBBD3C7252D}" srcOrd="0" destOrd="0" presId="urn:microsoft.com/office/officeart/2005/8/layout/bProcess3"/>
    <dgm:cxn modelId="{99C6D758-97F4-497C-BFEB-AE7AC7F181E0}" srcId="{2CA8D593-476F-49E9-9BF2-B208F777A627}" destId="{715D4606-42AD-4F46-B316-EFF42A5C0270}" srcOrd="2" destOrd="0" parTransId="{43F68D3E-C972-41EC-BA8C-0C84DA09B4D6}" sibTransId="{71FC20C1-992E-4AC5-A4ED-9664520C1297}"/>
    <dgm:cxn modelId="{9673AB59-C5A9-47CD-82C3-0209D7102AE6}" type="presOf" srcId="{E5CD4A49-3979-4871-BE10-E835EA0719CD}" destId="{19200FB3-2F8D-4EFE-9679-345FB9168774}" srcOrd="1" destOrd="0" presId="urn:microsoft.com/office/officeart/2005/8/layout/bProcess3"/>
    <dgm:cxn modelId="{08A8FC79-6AE5-49E3-80C7-82BC6C105EA2}" srcId="{2CA8D593-476F-49E9-9BF2-B208F777A627}" destId="{E89E6B1A-85B0-4E4C-AB08-8BCFA445921E}" srcOrd="9" destOrd="0" parTransId="{F346F58F-1CAF-4F18-A872-51B07ECEF47F}" sibTransId="{530BF902-CBCD-4D15-8E59-DC2E91D3F9FE}"/>
    <dgm:cxn modelId="{F0ECB87B-56FB-4703-B782-EBFFF732A778}" srcId="{2CA8D593-476F-49E9-9BF2-B208F777A627}" destId="{FE3C3E91-3332-45B8-BC68-FB5C2711A637}" srcOrd="11" destOrd="0" parTransId="{296972FA-05BB-416C-94B1-3BC5ADA82885}" sibTransId="{59548689-5322-4E60-AE46-F81F22EBE262}"/>
    <dgm:cxn modelId="{5B639F7D-8A44-488B-A746-AEBBB57EA682}" type="presOf" srcId="{B806F62E-5641-4CB5-B28F-1754EB77361F}" destId="{22BE8EC5-B90F-4744-810C-1CF773A56385}" srcOrd="1" destOrd="0" presId="urn:microsoft.com/office/officeart/2005/8/layout/bProcess3"/>
    <dgm:cxn modelId="{73A6427F-4A68-4D91-8AEA-2C8DF70559C7}" srcId="{2CA8D593-476F-49E9-9BF2-B208F777A627}" destId="{85766736-D1CA-4F91-90A6-D46DD6B51940}" srcOrd="7" destOrd="0" parTransId="{BE262918-A77B-4D5F-90F5-4D4A30282F01}" sibTransId="{4177F59B-D698-4784-89C2-B29CC89E83F6}"/>
    <dgm:cxn modelId="{375AB77F-76F1-49B0-9038-9FAB28C12DD9}" type="presOf" srcId="{AA8FDD8C-006D-458C-A84E-9ABF7175AC0E}" destId="{5CFAFC25-38C6-4A70-A581-84E91AD954EE}" srcOrd="1" destOrd="0" presId="urn:microsoft.com/office/officeart/2005/8/layout/bProcess3"/>
    <dgm:cxn modelId="{55F3948B-40B9-445E-AD48-9BA494C361E5}" type="presOf" srcId="{2CA8D593-476F-49E9-9BF2-B208F777A627}" destId="{8AED3E99-2A79-4E9E-9FB6-2C4D0A9966EF}" srcOrd="0" destOrd="0" presId="urn:microsoft.com/office/officeart/2005/8/layout/bProcess3"/>
    <dgm:cxn modelId="{3F3BA58D-F0E8-466B-B663-81400A90F165}" type="presOf" srcId="{93FB0E8A-237C-4AFE-AC2A-DA28496CDE91}" destId="{ED65C8BC-5B8A-4670-A1F7-2AADFFC9E9C6}" srcOrd="0" destOrd="0" presId="urn:microsoft.com/office/officeart/2005/8/layout/bProcess3"/>
    <dgm:cxn modelId="{A68AA794-7F46-4CCB-B797-7BCA1CD3D420}" type="presOf" srcId="{A0C20B6C-E126-461B-80F9-5E72D8A0C51A}" destId="{747A8654-DEE4-4187-96A8-FA0DA372A60B}" srcOrd="0" destOrd="0" presId="urn:microsoft.com/office/officeart/2005/8/layout/bProcess3"/>
    <dgm:cxn modelId="{6CEE5F99-913A-42FE-B898-A68BDFC98993}" type="presOf" srcId="{4177F59B-D698-4784-89C2-B29CC89E83F6}" destId="{8077EB34-2DDF-4A30-A94E-31B815147BBD}" srcOrd="0" destOrd="0" presId="urn:microsoft.com/office/officeart/2005/8/layout/bProcess3"/>
    <dgm:cxn modelId="{95D59F9A-1537-4E84-91F1-BC4D2DEB3C5B}" type="presOf" srcId="{6CA71862-ED9B-4BB7-A271-EB0EFEE993BF}" destId="{AE15019E-A5BB-4BDB-AE3E-902D942EC54B}" srcOrd="0" destOrd="0" presId="urn:microsoft.com/office/officeart/2005/8/layout/bProcess3"/>
    <dgm:cxn modelId="{9DBDF3A5-52EF-47DA-9380-0C8E54A0FC69}" srcId="{2CA8D593-476F-49E9-9BF2-B208F777A627}" destId="{CDA6098F-7584-459F-BAE9-1C21CAD305D9}" srcOrd="13" destOrd="0" parTransId="{9FA7D16A-AB6A-4520-85B0-D776075E8332}" sibTransId="{48969D36-A3C8-440F-8410-AD2858176364}"/>
    <dgm:cxn modelId="{6C331EAA-A0FE-4CB2-9211-6FEA83DD1693}" srcId="{2CA8D593-476F-49E9-9BF2-B208F777A627}" destId="{A845C7D4-9F30-471A-BC64-E9076F2E88EB}" srcOrd="4" destOrd="0" parTransId="{C9D01046-7145-4444-903B-A543961A6995}" sibTransId="{F1B0AB3A-EF78-4AFA-8398-7D05A2E0D267}"/>
    <dgm:cxn modelId="{01B719AD-F443-42AD-BCB9-E3050A8D4F9A}" type="presOf" srcId="{1B7E3514-12C0-4235-859B-B02291E9039D}" destId="{78F9B10C-8E67-4869-9117-AADBE09F4055}" srcOrd="0" destOrd="0" presId="urn:microsoft.com/office/officeart/2005/8/layout/bProcess3"/>
    <dgm:cxn modelId="{70A62DAF-7160-42BB-815F-53F50E8DDF64}" type="presOf" srcId="{D1EFD970-D8C0-4804-B06C-04C169F924F6}" destId="{1FEB71C6-86DF-488B-8877-BBE7DC11A1A6}" srcOrd="0" destOrd="0" presId="urn:microsoft.com/office/officeart/2005/8/layout/bProcess3"/>
    <dgm:cxn modelId="{F34633B4-E8BA-41A0-BF43-ED620EBDE53C}" type="presOf" srcId="{48969D36-A3C8-440F-8410-AD2858176364}" destId="{181F082F-7B28-4477-A183-E99D7EDA24C9}" srcOrd="0" destOrd="0" presId="urn:microsoft.com/office/officeart/2005/8/layout/bProcess3"/>
    <dgm:cxn modelId="{385A59B9-917D-46A2-B25E-67980A04DFA0}" srcId="{2CA8D593-476F-49E9-9BF2-B208F777A627}" destId="{1510044D-4460-4A63-AFD9-8F44DC0EA7AD}" srcOrd="5" destOrd="0" parTransId="{0057C8FB-017B-4A58-9A0E-D4BA86A2E854}" sibTransId="{4CD146B4-3F16-495E-A3E2-8DBD4E145E0C}"/>
    <dgm:cxn modelId="{CA8A93BA-E9EE-4A73-915D-A5042BA5D2CA}" type="presOf" srcId="{59548689-5322-4E60-AE46-F81F22EBE262}" destId="{E8AA7EED-38BA-48B5-B18A-9640CE1289CD}" srcOrd="0" destOrd="0" presId="urn:microsoft.com/office/officeart/2005/8/layout/bProcess3"/>
    <dgm:cxn modelId="{8206D2BE-B126-4AF3-9038-1C2752D49CD0}" type="presOf" srcId="{B806F62E-5641-4CB5-B28F-1754EB77361F}" destId="{F9C2309D-3FA8-41A7-888C-13887DF39D7D}" srcOrd="0" destOrd="0" presId="urn:microsoft.com/office/officeart/2005/8/layout/bProcess3"/>
    <dgm:cxn modelId="{D084E3BF-7392-46D1-9980-5CD42576B4F0}" srcId="{2CA8D593-476F-49E9-9BF2-B208F777A627}" destId="{596451D1-64A3-4EA7-A984-83E297496050}" srcOrd="10" destOrd="0" parTransId="{BC5A619B-FEF2-4CA7-B68A-C3907839C6D9}" sibTransId="{3314FA66-7632-4299-A875-F9722FAAE1E6}"/>
    <dgm:cxn modelId="{925312C2-7653-45AD-8C40-6C453E9083B9}" type="presOf" srcId="{4177F59B-D698-4784-89C2-B29CC89E83F6}" destId="{B9C72C13-31E3-4D79-A5C8-9931B6D1F8AE}" srcOrd="1" destOrd="0" presId="urn:microsoft.com/office/officeart/2005/8/layout/bProcess3"/>
    <dgm:cxn modelId="{6C29A7C6-BA42-41CA-B2CC-361D7216B3E4}" type="presOf" srcId="{3314FA66-7632-4299-A875-F9722FAAE1E6}" destId="{A38E2EFE-F10D-4AD8-92A2-58CFC4AA03E7}" srcOrd="0" destOrd="0" presId="urn:microsoft.com/office/officeart/2005/8/layout/bProcess3"/>
    <dgm:cxn modelId="{130645C9-9C5F-4421-B958-1BDE01F2FEF3}" srcId="{2CA8D593-476F-49E9-9BF2-B208F777A627}" destId="{BB105AFC-BC85-4879-B5BA-32690286F86C}" srcOrd="1" destOrd="0" parTransId="{321F5A41-AB39-4583-8504-0A9E6F09650A}" sibTransId="{AA8FDD8C-006D-458C-A84E-9ABF7175AC0E}"/>
    <dgm:cxn modelId="{5675CACA-1D8C-456B-9251-09DD1C1189D2}" type="presOf" srcId="{3314FA66-7632-4299-A875-F9722FAAE1E6}" destId="{20B5350F-AD6B-4D69-BE18-09982DF016F4}" srcOrd="1" destOrd="0" presId="urn:microsoft.com/office/officeart/2005/8/layout/bProcess3"/>
    <dgm:cxn modelId="{18397ACB-6651-43F9-B91C-F0A382073444}" type="presOf" srcId="{715D4606-42AD-4F46-B316-EFF42A5C0270}" destId="{11353458-9333-49A8-99F1-6E7DA18F0DF4}" srcOrd="0" destOrd="0" presId="urn:microsoft.com/office/officeart/2005/8/layout/bProcess3"/>
    <dgm:cxn modelId="{B04DDBCB-3C9E-4288-970C-C295C924D378}" type="presOf" srcId="{D1EFD970-D8C0-4804-B06C-04C169F924F6}" destId="{96A77173-DBB5-4701-94E0-5B9DB620E8C4}" srcOrd="1" destOrd="0" presId="urn:microsoft.com/office/officeart/2005/8/layout/bProcess3"/>
    <dgm:cxn modelId="{84C25CCD-9B5E-4AAB-AEE2-2142936FE22D}" srcId="{2CA8D593-476F-49E9-9BF2-B208F777A627}" destId="{133F6DE6-A3B1-448C-A18A-3F163B803166}" srcOrd="12" destOrd="0" parTransId="{16F673D2-ECF6-49E4-A3A1-40E67139987B}" sibTransId="{262C38DE-FEA6-45B7-B5D1-88C1E4D2FF81}"/>
    <dgm:cxn modelId="{D049AFCE-E883-45F7-9201-3CC009ADB392}" type="presOf" srcId="{7D149821-61AD-4361-B4D8-0402E0C43414}" destId="{B144C9D8-7128-4348-8E89-F56A389ED079}" srcOrd="0" destOrd="0" presId="urn:microsoft.com/office/officeart/2005/8/layout/bProcess3"/>
    <dgm:cxn modelId="{757562D3-31DE-46D6-91CB-FFD2CB1FFBE4}" type="presOf" srcId="{71FC20C1-992E-4AC5-A4ED-9664520C1297}" destId="{D6F0FB1F-DC90-4AF8-A4A6-508ECFCEC27E}" srcOrd="0" destOrd="0" presId="urn:microsoft.com/office/officeart/2005/8/layout/bProcess3"/>
    <dgm:cxn modelId="{7C481FD4-EC33-4D4F-965F-FC52D871F0E3}" type="presOf" srcId="{E89E6B1A-85B0-4E4C-AB08-8BCFA445921E}" destId="{58F7AC2E-1CB2-4CE2-80C5-13378981CADD}" srcOrd="0" destOrd="0" presId="urn:microsoft.com/office/officeart/2005/8/layout/bProcess3"/>
    <dgm:cxn modelId="{F18A82D4-28B6-4D52-854A-E0DB0E0224F5}" type="presOf" srcId="{1533A707-9FCA-4D10-8574-089169907DE5}" destId="{74661A95-CDE8-4993-BA41-F04F17FEFFBC}" srcOrd="0" destOrd="0" presId="urn:microsoft.com/office/officeart/2005/8/layout/bProcess3"/>
    <dgm:cxn modelId="{3273C5D7-62F1-41B2-A4AF-BA3DF853BA00}" type="presOf" srcId="{530BF902-CBCD-4D15-8E59-DC2E91D3F9FE}" destId="{8C97CADE-5E7F-499E-BA67-0F72AAE1CAF8}" srcOrd="1" destOrd="0" presId="urn:microsoft.com/office/officeart/2005/8/layout/bProcess3"/>
    <dgm:cxn modelId="{96E643DA-D1D2-406E-BFEE-011ABD9C84DC}" type="presOf" srcId="{262C38DE-FEA6-45B7-B5D1-88C1E4D2FF81}" destId="{81DD02F8-B7BA-4544-B60A-B120B56CE90A}" srcOrd="1" destOrd="0" presId="urn:microsoft.com/office/officeart/2005/8/layout/bProcess3"/>
    <dgm:cxn modelId="{9901F2DC-DB81-4E65-ABAC-EE2F8FF847BC}" type="presOf" srcId="{CDA6098F-7584-459F-BAE9-1C21CAD305D9}" destId="{B9ACEE08-7813-4D62-92E7-2884F5A601C1}" srcOrd="0" destOrd="0" presId="urn:microsoft.com/office/officeart/2005/8/layout/bProcess3"/>
    <dgm:cxn modelId="{8CCC62DD-105E-45BD-86D9-AC76FB186C6C}" type="presOf" srcId="{5641CF4C-0E18-4827-BF7D-824A8F93A058}" destId="{29EC81AB-20C2-4C2D-890C-D3DFA667A5CD}" srcOrd="0" destOrd="0" presId="urn:microsoft.com/office/officeart/2005/8/layout/bProcess3"/>
    <dgm:cxn modelId="{F77DDCE6-3D39-421C-8083-54BEDD7D8BBB}" type="presOf" srcId="{59548689-5322-4E60-AE46-F81F22EBE262}" destId="{985AF586-ACDC-42DA-9ECF-229B5114BF22}" srcOrd="1" destOrd="0" presId="urn:microsoft.com/office/officeart/2005/8/layout/bProcess3"/>
    <dgm:cxn modelId="{DC3A65E8-D631-4F22-8F5E-3DD9F45CCA13}" type="presOf" srcId="{AA8FDD8C-006D-458C-A84E-9ABF7175AC0E}" destId="{494730AB-237F-4AAF-B2B9-656F448FC5B8}" srcOrd="0" destOrd="0" presId="urn:microsoft.com/office/officeart/2005/8/layout/bProcess3"/>
    <dgm:cxn modelId="{070714E9-B048-4447-898C-3E2923A04A72}" type="presOf" srcId="{A9274E58-C80E-4F58-8176-D4915A04883B}" destId="{FEE3F8EF-0A96-42FE-BD64-9D1EEBFF37FF}" srcOrd="0" destOrd="0" presId="urn:microsoft.com/office/officeart/2005/8/layout/bProcess3"/>
    <dgm:cxn modelId="{1422E9EC-BADD-4CC4-9597-876A58EB458F}" srcId="{2CA8D593-476F-49E9-9BF2-B208F777A627}" destId="{A0C20B6C-E126-461B-80F9-5E72D8A0C51A}" srcOrd="14" destOrd="0" parTransId="{913E02DC-C433-411E-9283-76D7BF736242}" sibTransId="{E4B54E22-4BC7-4229-8DBC-E58B24C6B998}"/>
    <dgm:cxn modelId="{4DE23DF3-ED5D-46FA-9A1E-0630D34895E0}" type="presOf" srcId="{89E032CD-2F46-4181-9AAD-BC5FA38FD0A0}" destId="{042E3947-184B-4B2E-967B-A9F9AD2B7E55}" srcOrd="0" destOrd="0" presId="urn:microsoft.com/office/officeart/2005/8/layout/bProcess3"/>
    <dgm:cxn modelId="{84D111F4-6FDB-403B-A4D4-C5ADDCA59D85}" type="presOf" srcId="{A3D78627-7BEA-4EA9-BB6B-BDB2DB3259BC}" destId="{CCAD851F-9982-450A-9966-F75B55DF801F}" srcOrd="0" destOrd="0" presId="urn:microsoft.com/office/officeart/2005/8/layout/bProcess3"/>
    <dgm:cxn modelId="{1E2039FA-90C7-44D8-A5FB-92B73485F2BE}" type="presOf" srcId="{48CFEB64-5D18-4ADA-9716-E65D2EB8ADA8}" destId="{312AC88E-B9F5-45FB-A022-DD84B217F407}" srcOrd="0" destOrd="0" presId="urn:microsoft.com/office/officeart/2005/8/layout/bProcess3"/>
    <dgm:cxn modelId="{341779FB-0E31-4D22-8123-1FDAD7856C16}" type="presOf" srcId="{E5CD4A49-3979-4871-BE10-E835EA0719CD}" destId="{78B9DCBE-E71D-48AC-9579-875E7888AF3B}" srcOrd="0" destOrd="0" presId="urn:microsoft.com/office/officeart/2005/8/layout/bProcess3"/>
    <dgm:cxn modelId="{79C8EA28-B97C-40B9-9C52-BDFF4EF14189}" type="presParOf" srcId="{8AED3E99-2A79-4E9E-9FB6-2C4D0A9966EF}" destId="{78F9B10C-8E67-4869-9117-AADBE09F4055}" srcOrd="0" destOrd="0" presId="urn:microsoft.com/office/officeart/2005/8/layout/bProcess3"/>
    <dgm:cxn modelId="{0357E66B-678E-480D-AB7F-FF921114DA07}" type="presParOf" srcId="{8AED3E99-2A79-4E9E-9FB6-2C4D0A9966EF}" destId="{042E3947-184B-4B2E-967B-A9F9AD2B7E55}" srcOrd="1" destOrd="0" presId="urn:microsoft.com/office/officeart/2005/8/layout/bProcess3"/>
    <dgm:cxn modelId="{C7BDA9CE-2454-4184-91CE-D047BA4547CD}" type="presParOf" srcId="{042E3947-184B-4B2E-967B-A9F9AD2B7E55}" destId="{078F9F95-CA68-4C64-B2E9-267863DB5103}" srcOrd="0" destOrd="0" presId="urn:microsoft.com/office/officeart/2005/8/layout/bProcess3"/>
    <dgm:cxn modelId="{60531873-8ADC-4BDB-88AF-410229FDAE1F}" type="presParOf" srcId="{8AED3E99-2A79-4E9E-9FB6-2C4D0A9966EF}" destId="{5B205F1E-6D90-48E4-8A56-3D4A9289C003}" srcOrd="2" destOrd="0" presId="urn:microsoft.com/office/officeart/2005/8/layout/bProcess3"/>
    <dgm:cxn modelId="{B7F43763-4383-4B76-90E4-DFD87D8F0CD8}" type="presParOf" srcId="{8AED3E99-2A79-4E9E-9FB6-2C4D0A9966EF}" destId="{494730AB-237F-4AAF-B2B9-656F448FC5B8}" srcOrd="3" destOrd="0" presId="urn:microsoft.com/office/officeart/2005/8/layout/bProcess3"/>
    <dgm:cxn modelId="{5E63EA62-06A5-408A-8058-2E90C156EBBE}" type="presParOf" srcId="{494730AB-237F-4AAF-B2B9-656F448FC5B8}" destId="{5CFAFC25-38C6-4A70-A581-84E91AD954EE}" srcOrd="0" destOrd="0" presId="urn:microsoft.com/office/officeart/2005/8/layout/bProcess3"/>
    <dgm:cxn modelId="{F0984DDD-DBF1-42C3-BCD2-194BC13CDB9F}" type="presParOf" srcId="{8AED3E99-2A79-4E9E-9FB6-2C4D0A9966EF}" destId="{11353458-9333-49A8-99F1-6E7DA18F0DF4}" srcOrd="4" destOrd="0" presId="urn:microsoft.com/office/officeart/2005/8/layout/bProcess3"/>
    <dgm:cxn modelId="{C16D4CA0-2412-4638-AE99-43A41FB82EA5}" type="presParOf" srcId="{8AED3E99-2A79-4E9E-9FB6-2C4D0A9966EF}" destId="{D6F0FB1F-DC90-4AF8-A4A6-508ECFCEC27E}" srcOrd="5" destOrd="0" presId="urn:microsoft.com/office/officeart/2005/8/layout/bProcess3"/>
    <dgm:cxn modelId="{B3767C66-F860-4A8B-B5D3-35E3808AD5C1}" type="presParOf" srcId="{D6F0FB1F-DC90-4AF8-A4A6-508ECFCEC27E}" destId="{37D8BD50-7769-4C7C-A64F-F269327C007D}" srcOrd="0" destOrd="0" presId="urn:microsoft.com/office/officeart/2005/8/layout/bProcess3"/>
    <dgm:cxn modelId="{90426B1A-E7A2-44A2-AF91-0F0DFAEA2524}" type="presParOf" srcId="{8AED3E99-2A79-4E9E-9FB6-2C4D0A9966EF}" destId="{29EC81AB-20C2-4C2D-890C-D3DFA667A5CD}" srcOrd="6" destOrd="0" presId="urn:microsoft.com/office/officeart/2005/8/layout/bProcess3"/>
    <dgm:cxn modelId="{7B94FBB3-55E0-4589-AE9D-CD42C7D1A7E3}" type="presParOf" srcId="{8AED3E99-2A79-4E9E-9FB6-2C4D0A9966EF}" destId="{B144C9D8-7128-4348-8E89-F56A389ED079}" srcOrd="7" destOrd="0" presId="urn:microsoft.com/office/officeart/2005/8/layout/bProcess3"/>
    <dgm:cxn modelId="{3DD442CC-9131-4160-89FF-A4AAAFBE44D9}" type="presParOf" srcId="{B144C9D8-7128-4348-8E89-F56A389ED079}" destId="{23B649DA-E16E-49C3-A165-F8AAE39E6919}" srcOrd="0" destOrd="0" presId="urn:microsoft.com/office/officeart/2005/8/layout/bProcess3"/>
    <dgm:cxn modelId="{F5BEFACF-9502-4ECD-A94A-32F17C5C4341}" type="presParOf" srcId="{8AED3E99-2A79-4E9E-9FB6-2C4D0A9966EF}" destId="{9A31C3F1-9673-40ED-B672-D575D7DF1C7C}" srcOrd="8" destOrd="0" presId="urn:microsoft.com/office/officeart/2005/8/layout/bProcess3"/>
    <dgm:cxn modelId="{A2528952-E877-4292-8E0D-D2AF9C9EB0A1}" type="presParOf" srcId="{8AED3E99-2A79-4E9E-9FB6-2C4D0A9966EF}" destId="{B1151104-A9AD-467E-A307-469BCF205073}" srcOrd="9" destOrd="0" presId="urn:microsoft.com/office/officeart/2005/8/layout/bProcess3"/>
    <dgm:cxn modelId="{7F3F1F24-009B-42B1-B686-88EDB8CBB9D7}" type="presParOf" srcId="{B1151104-A9AD-467E-A307-469BCF205073}" destId="{7ACFCC76-BCA5-4898-BF18-0EEFF14AF382}" srcOrd="0" destOrd="0" presId="urn:microsoft.com/office/officeart/2005/8/layout/bProcess3"/>
    <dgm:cxn modelId="{11D6F508-30E8-4AEA-ABD3-27ECE7AC4A57}" type="presParOf" srcId="{8AED3E99-2A79-4E9E-9FB6-2C4D0A9966EF}" destId="{8701194A-8B6E-4C28-B2D5-67B4826E52C8}" srcOrd="10" destOrd="0" presId="urn:microsoft.com/office/officeart/2005/8/layout/bProcess3"/>
    <dgm:cxn modelId="{97484FD6-B46F-46CA-B39D-F6762617371A}" type="presParOf" srcId="{8AED3E99-2A79-4E9E-9FB6-2C4D0A9966EF}" destId="{9132D8E7-1827-49C9-9016-11F1C63EC2A2}" srcOrd="11" destOrd="0" presId="urn:microsoft.com/office/officeart/2005/8/layout/bProcess3"/>
    <dgm:cxn modelId="{CC229532-529E-4C35-9742-6161F775BEBE}" type="presParOf" srcId="{9132D8E7-1827-49C9-9016-11F1C63EC2A2}" destId="{2713864A-4996-4C38-88E9-A90D7C111538}" srcOrd="0" destOrd="0" presId="urn:microsoft.com/office/officeart/2005/8/layout/bProcess3"/>
    <dgm:cxn modelId="{097BDDCF-7A7A-4430-9DF8-9A38BE085F2E}" type="presParOf" srcId="{8AED3E99-2A79-4E9E-9FB6-2C4D0A9966EF}" destId="{CCAD851F-9982-450A-9966-F75B55DF801F}" srcOrd="12" destOrd="0" presId="urn:microsoft.com/office/officeart/2005/8/layout/bProcess3"/>
    <dgm:cxn modelId="{8E99EDF1-5837-493E-AE75-E042984DF199}" type="presParOf" srcId="{8AED3E99-2A79-4E9E-9FB6-2C4D0A9966EF}" destId="{AB60FB0F-F119-4EA0-AFA3-043ACA5BCC44}" srcOrd="13" destOrd="0" presId="urn:microsoft.com/office/officeart/2005/8/layout/bProcess3"/>
    <dgm:cxn modelId="{018F1780-0849-475C-A2A3-80B8B72AF951}" type="presParOf" srcId="{AB60FB0F-F119-4EA0-AFA3-043ACA5BCC44}" destId="{C4F4C253-8ED6-4D88-AA48-AD99534DAB0A}" srcOrd="0" destOrd="0" presId="urn:microsoft.com/office/officeart/2005/8/layout/bProcess3"/>
    <dgm:cxn modelId="{852A3FD1-433E-4C35-8835-B560B45696E2}" type="presParOf" srcId="{8AED3E99-2A79-4E9E-9FB6-2C4D0A9966EF}" destId="{5DC9A305-D307-475D-BBF6-836A690519DE}" srcOrd="14" destOrd="0" presId="urn:microsoft.com/office/officeart/2005/8/layout/bProcess3"/>
    <dgm:cxn modelId="{E1117F7E-DAEA-4F3F-A7DB-3B8DDD709596}" type="presParOf" srcId="{8AED3E99-2A79-4E9E-9FB6-2C4D0A9966EF}" destId="{8077EB34-2DDF-4A30-A94E-31B815147BBD}" srcOrd="15" destOrd="0" presId="urn:microsoft.com/office/officeart/2005/8/layout/bProcess3"/>
    <dgm:cxn modelId="{8D83A910-370D-468F-8154-0AEE765EB986}" type="presParOf" srcId="{8077EB34-2DDF-4A30-A94E-31B815147BBD}" destId="{B9C72C13-31E3-4D79-A5C8-9931B6D1F8AE}" srcOrd="0" destOrd="0" presId="urn:microsoft.com/office/officeart/2005/8/layout/bProcess3"/>
    <dgm:cxn modelId="{7D28CF61-2819-4D54-84D8-397E4E216439}" type="presParOf" srcId="{8AED3E99-2A79-4E9E-9FB6-2C4D0A9966EF}" destId="{312AC88E-B9F5-45FB-A022-DD84B217F407}" srcOrd="16" destOrd="0" presId="urn:microsoft.com/office/officeart/2005/8/layout/bProcess3"/>
    <dgm:cxn modelId="{ACB69864-3A7B-467D-B872-B8102700FEF2}" type="presParOf" srcId="{8AED3E99-2A79-4E9E-9FB6-2C4D0A9966EF}" destId="{74661A95-CDE8-4993-BA41-F04F17FEFFBC}" srcOrd="17" destOrd="0" presId="urn:microsoft.com/office/officeart/2005/8/layout/bProcess3"/>
    <dgm:cxn modelId="{AE0CAF93-BDCF-44CF-95E5-BBFE470727CC}" type="presParOf" srcId="{74661A95-CDE8-4993-BA41-F04F17FEFFBC}" destId="{76664465-11EC-47D1-AF34-8B96EFAC7DD1}" srcOrd="0" destOrd="0" presId="urn:microsoft.com/office/officeart/2005/8/layout/bProcess3"/>
    <dgm:cxn modelId="{BB379494-A49A-47E1-BF50-06462FE8B8F3}" type="presParOf" srcId="{8AED3E99-2A79-4E9E-9FB6-2C4D0A9966EF}" destId="{58F7AC2E-1CB2-4CE2-80C5-13378981CADD}" srcOrd="18" destOrd="0" presId="urn:microsoft.com/office/officeart/2005/8/layout/bProcess3"/>
    <dgm:cxn modelId="{D28AB74F-0FD7-4351-94A9-0B18E78975DC}" type="presParOf" srcId="{8AED3E99-2A79-4E9E-9FB6-2C4D0A9966EF}" destId="{B588595D-F971-4051-85BB-A9FDB3BD86FA}" srcOrd="19" destOrd="0" presId="urn:microsoft.com/office/officeart/2005/8/layout/bProcess3"/>
    <dgm:cxn modelId="{18DF6F48-29A2-4D1C-9A3A-0E42AC1ED3FD}" type="presParOf" srcId="{B588595D-F971-4051-85BB-A9FDB3BD86FA}" destId="{8C97CADE-5E7F-499E-BA67-0F72AAE1CAF8}" srcOrd="0" destOrd="0" presId="urn:microsoft.com/office/officeart/2005/8/layout/bProcess3"/>
    <dgm:cxn modelId="{C5E029A6-5BF2-4633-84AF-A1E00642D3AD}" type="presParOf" srcId="{8AED3E99-2A79-4E9E-9FB6-2C4D0A9966EF}" destId="{C640C7DC-8A3A-4363-BE24-3A369A2C288D}" srcOrd="20" destOrd="0" presId="urn:microsoft.com/office/officeart/2005/8/layout/bProcess3"/>
    <dgm:cxn modelId="{7C96A824-2EA6-41C6-9644-F8BBCBB7C034}" type="presParOf" srcId="{8AED3E99-2A79-4E9E-9FB6-2C4D0A9966EF}" destId="{A38E2EFE-F10D-4AD8-92A2-58CFC4AA03E7}" srcOrd="21" destOrd="0" presId="urn:microsoft.com/office/officeart/2005/8/layout/bProcess3"/>
    <dgm:cxn modelId="{C170E107-1848-43F5-AD7C-48292C6FD64B}" type="presParOf" srcId="{A38E2EFE-F10D-4AD8-92A2-58CFC4AA03E7}" destId="{20B5350F-AD6B-4D69-BE18-09982DF016F4}" srcOrd="0" destOrd="0" presId="urn:microsoft.com/office/officeart/2005/8/layout/bProcess3"/>
    <dgm:cxn modelId="{17905143-84E1-4EB8-AD01-F0216A4C350A}" type="presParOf" srcId="{8AED3E99-2A79-4E9E-9FB6-2C4D0A9966EF}" destId="{BF012B89-79D4-488C-A5D3-406E7D54BFAB}" srcOrd="22" destOrd="0" presId="urn:microsoft.com/office/officeart/2005/8/layout/bProcess3"/>
    <dgm:cxn modelId="{515AACD1-05A6-4C45-8432-8EBC8D0241E3}" type="presParOf" srcId="{8AED3E99-2A79-4E9E-9FB6-2C4D0A9966EF}" destId="{E8AA7EED-38BA-48B5-B18A-9640CE1289CD}" srcOrd="23" destOrd="0" presId="urn:microsoft.com/office/officeart/2005/8/layout/bProcess3"/>
    <dgm:cxn modelId="{3FD8D96C-DAA6-408E-961B-7AAC28B456DE}" type="presParOf" srcId="{E8AA7EED-38BA-48B5-B18A-9640CE1289CD}" destId="{985AF586-ACDC-42DA-9ECF-229B5114BF22}" srcOrd="0" destOrd="0" presId="urn:microsoft.com/office/officeart/2005/8/layout/bProcess3"/>
    <dgm:cxn modelId="{4EEC8E2B-790B-4DB3-8217-CD6AF9C30B60}" type="presParOf" srcId="{8AED3E99-2A79-4E9E-9FB6-2C4D0A9966EF}" destId="{A5533510-E3CB-40F1-AE8C-CA15CFE99535}" srcOrd="24" destOrd="0" presId="urn:microsoft.com/office/officeart/2005/8/layout/bProcess3"/>
    <dgm:cxn modelId="{0E17D708-4F69-47DD-B1C9-36EAC9799D6C}" type="presParOf" srcId="{8AED3E99-2A79-4E9E-9FB6-2C4D0A9966EF}" destId="{8DC2E0FA-FFB5-4082-9EEB-8E0E79B34704}" srcOrd="25" destOrd="0" presId="urn:microsoft.com/office/officeart/2005/8/layout/bProcess3"/>
    <dgm:cxn modelId="{92178C05-5975-4B92-94D5-33775397515F}" type="presParOf" srcId="{8DC2E0FA-FFB5-4082-9EEB-8E0E79B34704}" destId="{81DD02F8-B7BA-4544-B60A-B120B56CE90A}" srcOrd="0" destOrd="0" presId="urn:microsoft.com/office/officeart/2005/8/layout/bProcess3"/>
    <dgm:cxn modelId="{272DE918-94A5-4ED9-BCE0-52E0D994E73F}" type="presParOf" srcId="{8AED3E99-2A79-4E9E-9FB6-2C4D0A9966EF}" destId="{B9ACEE08-7813-4D62-92E7-2884F5A601C1}" srcOrd="26" destOrd="0" presId="urn:microsoft.com/office/officeart/2005/8/layout/bProcess3"/>
    <dgm:cxn modelId="{7361A674-3558-43A1-AD0D-8A79D17700C0}" type="presParOf" srcId="{8AED3E99-2A79-4E9E-9FB6-2C4D0A9966EF}" destId="{181F082F-7B28-4477-A183-E99D7EDA24C9}" srcOrd="27" destOrd="0" presId="urn:microsoft.com/office/officeart/2005/8/layout/bProcess3"/>
    <dgm:cxn modelId="{B616952F-58D3-4B40-8855-8C26A65810AE}" type="presParOf" srcId="{181F082F-7B28-4477-A183-E99D7EDA24C9}" destId="{568BF354-954C-4CB9-9F5F-67C5BA6AC43B}" srcOrd="0" destOrd="0" presId="urn:microsoft.com/office/officeart/2005/8/layout/bProcess3"/>
    <dgm:cxn modelId="{D9EEBAC7-1A89-4DF2-9D61-39913B40C929}" type="presParOf" srcId="{8AED3E99-2A79-4E9E-9FB6-2C4D0A9966EF}" destId="{747A8654-DEE4-4187-96A8-FA0DA372A60B}" srcOrd="28" destOrd="0" presId="urn:microsoft.com/office/officeart/2005/8/layout/bProcess3"/>
    <dgm:cxn modelId="{AAE8BC5F-CAD9-4993-9C77-86E275F2CCCA}" type="presParOf" srcId="{8AED3E99-2A79-4E9E-9FB6-2C4D0A9966EF}" destId="{429438F9-54BA-46A9-A3B3-3717BADF2B24}" srcOrd="29" destOrd="0" presId="urn:microsoft.com/office/officeart/2005/8/layout/bProcess3"/>
    <dgm:cxn modelId="{8ECFCEAB-79A2-4620-A4DE-CC44E2600F4F}" type="presParOf" srcId="{429438F9-54BA-46A9-A3B3-3717BADF2B24}" destId="{79DBE8BD-002A-42C8-B4A8-697C6631A726}" srcOrd="0" destOrd="0" presId="urn:microsoft.com/office/officeart/2005/8/layout/bProcess3"/>
    <dgm:cxn modelId="{91F86059-B941-4602-9341-CACDA1C21767}" type="presParOf" srcId="{8AED3E99-2A79-4E9E-9FB6-2C4D0A9966EF}" destId="{AE15019E-A5BB-4BDB-AE3E-902D942EC54B}" srcOrd="30" destOrd="0" presId="urn:microsoft.com/office/officeart/2005/8/layout/bProcess3"/>
    <dgm:cxn modelId="{D69DD26F-5071-4375-853A-D8CA6645E19B}" type="presParOf" srcId="{8AED3E99-2A79-4E9E-9FB6-2C4D0A9966EF}" destId="{9F82F86E-FBCE-441F-B82B-AD6D0089A1A3}" srcOrd="31" destOrd="0" presId="urn:microsoft.com/office/officeart/2005/8/layout/bProcess3"/>
    <dgm:cxn modelId="{CCE1A7FE-923E-4910-ABB9-216DF843B360}" type="presParOf" srcId="{9F82F86E-FBCE-441F-B82B-AD6D0089A1A3}" destId="{C498B515-4AF2-4E5A-B7AE-AA05E76FEF12}" srcOrd="0" destOrd="0" presId="urn:microsoft.com/office/officeart/2005/8/layout/bProcess3"/>
    <dgm:cxn modelId="{4A2347E8-B2EA-4434-BEA5-70ACAFC6D844}" type="presParOf" srcId="{8AED3E99-2A79-4E9E-9FB6-2C4D0A9966EF}" destId="{ED65C8BC-5B8A-4670-A1F7-2AADFFC9E9C6}" srcOrd="32" destOrd="0" presId="urn:microsoft.com/office/officeart/2005/8/layout/bProcess3"/>
    <dgm:cxn modelId="{C323A2C7-F28F-43EF-89C8-4EAE2A3B27C7}" type="presParOf" srcId="{8AED3E99-2A79-4E9E-9FB6-2C4D0A9966EF}" destId="{1FEB71C6-86DF-488B-8877-BBE7DC11A1A6}" srcOrd="33" destOrd="0" presId="urn:microsoft.com/office/officeart/2005/8/layout/bProcess3"/>
    <dgm:cxn modelId="{E8AAFB59-2493-471B-B812-9340D55A287F}" type="presParOf" srcId="{1FEB71C6-86DF-488B-8877-BBE7DC11A1A6}" destId="{96A77173-DBB5-4701-94E0-5B9DB620E8C4}" srcOrd="0" destOrd="0" presId="urn:microsoft.com/office/officeart/2005/8/layout/bProcess3"/>
    <dgm:cxn modelId="{9CF1F106-8B4A-4086-A492-0576F4881EF3}" type="presParOf" srcId="{8AED3E99-2A79-4E9E-9FB6-2C4D0A9966EF}" destId="{DE5E2A88-776F-4081-9637-A1FB420EC3B7}" srcOrd="34" destOrd="0" presId="urn:microsoft.com/office/officeart/2005/8/layout/bProcess3"/>
    <dgm:cxn modelId="{67A5E851-0730-4734-BD4A-4CFA29E12CAE}" type="presParOf" srcId="{8AED3E99-2A79-4E9E-9FB6-2C4D0A9966EF}" destId="{F9C2309D-3FA8-41A7-888C-13887DF39D7D}" srcOrd="35" destOrd="0" presId="urn:microsoft.com/office/officeart/2005/8/layout/bProcess3"/>
    <dgm:cxn modelId="{EF21CB6C-5E83-4CB2-98A1-BE95E240B582}" type="presParOf" srcId="{F9C2309D-3FA8-41A7-888C-13887DF39D7D}" destId="{22BE8EC5-B90F-4744-810C-1CF773A56385}" srcOrd="0" destOrd="0" presId="urn:microsoft.com/office/officeart/2005/8/layout/bProcess3"/>
    <dgm:cxn modelId="{75EE59F5-4613-49F1-8695-D1AF5E948804}" type="presParOf" srcId="{8AED3E99-2A79-4E9E-9FB6-2C4D0A9966EF}" destId="{0D538DE5-68A6-4A3B-9043-1DBBD3C7252D}" srcOrd="36" destOrd="0" presId="urn:microsoft.com/office/officeart/2005/8/layout/bProcess3"/>
    <dgm:cxn modelId="{665075CC-23DA-49C2-8B56-0656494D03BA}" type="presParOf" srcId="{8AED3E99-2A79-4E9E-9FB6-2C4D0A9966EF}" destId="{78B9DCBE-E71D-48AC-9579-875E7888AF3B}" srcOrd="37" destOrd="0" presId="urn:microsoft.com/office/officeart/2005/8/layout/bProcess3"/>
    <dgm:cxn modelId="{444DED8D-F90E-47DA-9C67-6507D0B311ED}" type="presParOf" srcId="{78B9DCBE-E71D-48AC-9579-875E7888AF3B}" destId="{19200FB3-2F8D-4EFE-9679-345FB9168774}" srcOrd="0" destOrd="0" presId="urn:microsoft.com/office/officeart/2005/8/layout/bProcess3"/>
    <dgm:cxn modelId="{BF684C18-7D1A-4152-B58B-2940A49F6CCE}" type="presParOf" srcId="{8AED3E99-2A79-4E9E-9FB6-2C4D0A9966EF}" destId="{FEE3F8EF-0A96-42FE-BD64-9D1EEBFF37FF}" srcOrd="3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E3947-184B-4B2E-967B-A9F9AD2B7E55}">
      <dsp:nvSpPr>
        <dsp:cNvPr id="0" name=""/>
        <dsp:cNvSpPr/>
      </dsp:nvSpPr>
      <dsp:spPr>
        <a:xfrm>
          <a:off x="1058095" y="222275"/>
          <a:ext cx="172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49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" kern="1200"/>
        </a:p>
      </dsp:txBody>
      <dsp:txXfrm>
        <a:off x="1139263" y="266978"/>
        <a:ext cx="10154" cy="2032"/>
      </dsp:txXfrm>
    </dsp:sp>
    <dsp:sp modelId="{78F9B10C-8E67-4869-9117-AADBE09F4055}">
      <dsp:nvSpPr>
        <dsp:cNvPr id="0" name=""/>
        <dsp:cNvSpPr/>
      </dsp:nvSpPr>
      <dsp:spPr>
        <a:xfrm>
          <a:off x="176886" y="3092"/>
          <a:ext cx="883008" cy="529805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Conv2</a:t>
          </a:r>
          <a:endParaRPr lang="ko-KR" altLang="en-US" sz="1200" kern="1200" dirty="0"/>
        </a:p>
      </dsp:txBody>
      <dsp:txXfrm>
        <a:off x="176886" y="3092"/>
        <a:ext cx="883008" cy="529805"/>
      </dsp:txXfrm>
    </dsp:sp>
    <dsp:sp modelId="{9D967537-44BE-4BA5-815F-61F75C23588F}">
      <dsp:nvSpPr>
        <dsp:cNvPr id="0" name=""/>
        <dsp:cNvSpPr/>
      </dsp:nvSpPr>
      <dsp:spPr>
        <a:xfrm>
          <a:off x="2144195" y="222275"/>
          <a:ext cx="172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49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" kern="1200"/>
        </a:p>
      </dsp:txBody>
      <dsp:txXfrm>
        <a:off x="2225364" y="266978"/>
        <a:ext cx="10154" cy="2032"/>
      </dsp:txXfrm>
    </dsp:sp>
    <dsp:sp modelId="{DE9DE7B4-A2E8-4821-B958-45710AD1E893}">
      <dsp:nvSpPr>
        <dsp:cNvPr id="0" name=""/>
        <dsp:cNvSpPr/>
      </dsp:nvSpPr>
      <dsp:spPr>
        <a:xfrm>
          <a:off x="1262987" y="3092"/>
          <a:ext cx="883008" cy="529805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ReLU</a:t>
          </a:r>
          <a:endParaRPr lang="ko-KR" altLang="en-US" sz="1200" kern="1200" dirty="0"/>
        </a:p>
      </dsp:txBody>
      <dsp:txXfrm>
        <a:off x="1262987" y="3092"/>
        <a:ext cx="883008" cy="529805"/>
      </dsp:txXfrm>
    </dsp:sp>
    <dsp:sp modelId="{042A7407-4AE9-4603-BE24-20B29555BE2F}">
      <dsp:nvSpPr>
        <dsp:cNvPr id="0" name=""/>
        <dsp:cNvSpPr/>
      </dsp:nvSpPr>
      <dsp:spPr>
        <a:xfrm>
          <a:off x="618390" y="531098"/>
          <a:ext cx="2172201" cy="172492"/>
        </a:xfrm>
        <a:custGeom>
          <a:avLst/>
          <a:gdLst/>
          <a:ahLst/>
          <a:cxnLst/>
          <a:rect l="0" t="0" r="0" b="0"/>
          <a:pathLst>
            <a:path>
              <a:moveTo>
                <a:pt x="2172201" y="0"/>
              </a:moveTo>
              <a:lnTo>
                <a:pt x="2172201" y="103346"/>
              </a:lnTo>
              <a:lnTo>
                <a:pt x="0" y="103346"/>
              </a:lnTo>
              <a:lnTo>
                <a:pt x="0" y="17249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" kern="1200"/>
        </a:p>
      </dsp:txBody>
      <dsp:txXfrm>
        <a:off x="1649949" y="616327"/>
        <a:ext cx="109083" cy="2032"/>
      </dsp:txXfrm>
    </dsp:sp>
    <dsp:sp modelId="{B653C860-BE8C-436B-B5DE-FBA62C7023E5}">
      <dsp:nvSpPr>
        <dsp:cNvPr id="0" name=""/>
        <dsp:cNvSpPr/>
      </dsp:nvSpPr>
      <dsp:spPr>
        <a:xfrm>
          <a:off x="2349087" y="3092"/>
          <a:ext cx="883008" cy="52980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Max Pooling</a:t>
          </a:r>
          <a:endParaRPr lang="ko-KR" altLang="en-US" sz="1200" kern="1200" dirty="0"/>
        </a:p>
      </dsp:txBody>
      <dsp:txXfrm>
        <a:off x="2349087" y="3092"/>
        <a:ext cx="883008" cy="529805"/>
      </dsp:txXfrm>
    </dsp:sp>
    <dsp:sp modelId="{643A7004-BE86-44BA-97BB-6EFADDECF623}">
      <dsp:nvSpPr>
        <dsp:cNvPr id="0" name=""/>
        <dsp:cNvSpPr/>
      </dsp:nvSpPr>
      <dsp:spPr>
        <a:xfrm>
          <a:off x="1058095" y="955172"/>
          <a:ext cx="172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49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" kern="1200"/>
        </a:p>
      </dsp:txBody>
      <dsp:txXfrm>
        <a:off x="1139263" y="999876"/>
        <a:ext cx="10154" cy="2032"/>
      </dsp:txXfrm>
    </dsp:sp>
    <dsp:sp modelId="{5AEAE635-6215-4425-B9CF-B75B790F6AC1}">
      <dsp:nvSpPr>
        <dsp:cNvPr id="0" name=""/>
        <dsp:cNvSpPr/>
      </dsp:nvSpPr>
      <dsp:spPr>
        <a:xfrm>
          <a:off x="176886" y="735990"/>
          <a:ext cx="883008" cy="529805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Conv2</a:t>
          </a:r>
          <a:endParaRPr lang="ko-KR" altLang="en-US" sz="1200" kern="1200" dirty="0"/>
        </a:p>
      </dsp:txBody>
      <dsp:txXfrm>
        <a:off x="176886" y="735990"/>
        <a:ext cx="883008" cy="529805"/>
      </dsp:txXfrm>
    </dsp:sp>
    <dsp:sp modelId="{69D46115-5920-477F-97B9-7E92F992DFEE}">
      <dsp:nvSpPr>
        <dsp:cNvPr id="0" name=""/>
        <dsp:cNvSpPr/>
      </dsp:nvSpPr>
      <dsp:spPr>
        <a:xfrm>
          <a:off x="2144195" y="955172"/>
          <a:ext cx="172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49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" kern="1200"/>
        </a:p>
      </dsp:txBody>
      <dsp:txXfrm>
        <a:off x="2225364" y="999876"/>
        <a:ext cx="10154" cy="2032"/>
      </dsp:txXfrm>
    </dsp:sp>
    <dsp:sp modelId="{6282F7A5-DDF7-4A3C-AB76-90DFDBB5BCA2}">
      <dsp:nvSpPr>
        <dsp:cNvPr id="0" name=""/>
        <dsp:cNvSpPr/>
      </dsp:nvSpPr>
      <dsp:spPr>
        <a:xfrm>
          <a:off x="1262987" y="735990"/>
          <a:ext cx="883008" cy="529805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ReLU</a:t>
          </a:r>
          <a:endParaRPr lang="ko-KR" altLang="en-US" sz="1200" kern="1200" dirty="0"/>
        </a:p>
      </dsp:txBody>
      <dsp:txXfrm>
        <a:off x="1262987" y="735990"/>
        <a:ext cx="883008" cy="529805"/>
      </dsp:txXfrm>
    </dsp:sp>
    <dsp:sp modelId="{DA91CA38-76E3-48C8-BC63-AA890221E640}">
      <dsp:nvSpPr>
        <dsp:cNvPr id="0" name=""/>
        <dsp:cNvSpPr/>
      </dsp:nvSpPr>
      <dsp:spPr>
        <a:xfrm>
          <a:off x="618390" y="1263995"/>
          <a:ext cx="2172201" cy="172492"/>
        </a:xfrm>
        <a:custGeom>
          <a:avLst/>
          <a:gdLst/>
          <a:ahLst/>
          <a:cxnLst/>
          <a:rect l="0" t="0" r="0" b="0"/>
          <a:pathLst>
            <a:path>
              <a:moveTo>
                <a:pt x="2172201" y="0"/>
              </a:moveTo>
              <a:lnTo>
                <a:pt x="2172201" y="103346"/>
              </a:lnTo>
              <a:lnTo>
                <a:pt x="0" y="103346"/>
              </a:lnTo>
              <a:lnTo>
                <a:pt x="0" y="17249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" kern="1200"/>
        </a:p>
      </dsp:txBody>
      <dsp:txXfrm>
        <a:off x="1649949" y="1349225"/>
        <a:ext cx="109083" cy="2032"/>
      </dsp:txXfrm>
    </dsp:sp>
    <dsp:sp modelId="{6A881A2D-17E5-4004-8E3E-08474DF46391}">
      <dsp:nvSpPr>
        <dsp:cNvPr id="0" name=""/>
        <dsp:cNvSpPr/>
      </dsp:nvSpPr>
      <dsp:spPr>
        <a:xfrm>
          <a:off x="2349087" y="735990"/>
          <a:ext cx="883008" cy="52980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Max Pooling</a:t>
          </a:r>
          <a:endParaRPr lang="ko-KR" altLang="en-US" sz="1200" kern="1200" dirty="0"/>
        </a:p>
      </dsp:txBody>
      <dsp:txXfrm>
        <a:off x="2349087" y="735990"/>
        <a:ext cx="883008" cy="529805"/>
      </dsp:txXfrm>
    </dsp:sp>
    <dsp:sp modelId="{AB68165F-6C72-403C-BF0D-55DB21CB040E}">
      <dsp:nvSpPr>
        <dsp:cNvPr id="0" name=""/>
        <dsp:cNvSpPr/>
      </dsp:nvSpPr>
      <dsp:spPr>
        <a:xfrm>
          <a:off x="1058095" y="1688070"/>
          <a:ext cx="172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49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" kern="1200"/>
        </a:p>
      </dsp:txBody>
      <dsp:txXfrm>
        <a:off x="1139263" y="1732773"/>
        <a:ext cx="10154" cy="2032"/>
      </dsp:txXfrm>
    </dsp:sp>
    <dsp:sp modelId="{CFA5FDFE-546C-4A2F-820A-D396275B4954}">
      <dsp:nvSpPr>
        <dsp:cNvPr id="0" name=""/>
        <dsp:cNvSpPr/>
      </dsp:nvSpPr>
      <dsp:spPr>
        <a:xfrm>
          <a:off x="176886" y="1468887"/>
          <a:ext cx="883008" cy="529805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Conv2</a:t>
          </a:r>
          <a:endParaRPr lang="ko-KR" altLang="en-US" sz="1200" kern="1200" dirty="0"/>
        </a:p>
      </dsp:txBody>
      <dsp:txXfrm>
        <a:off x="176886" y="1468887"/>
        <a:ext cx="883008" cy="529805"/>
      </dsp:txXfrm>
    </dsp:sp>
    <dsp:sp modelId="{A241BA10-DA1E-42EA-9903-58182E91F419}">
      <dsp:nvSpPr>
        <dsp:cNvPr id="0" name=""/>
        <dsp:cNvSpPr/>
      </dsp:nvSpPr>
      <dsp:spPr>
        <a:xfrm>
          <a:off x="2144195" y="1688070"/>
          <a:ext cx="172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49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" kern="1200"/>
        </a:p>
      </dsp:txBody>
      <dsp:txXfrm>
        <a:off x="2225364" y="1732773"/>
        <a:ext cx="10154" cy="2032"/>
      </dsp:txXfrm>
    </dsp:sp>
    <dsp:sp modelId="{7ACAF434-E253-40F6-9004-AEDA320FF488}">
      <dsp:nvSpPr>
        <dsp:cNvPr id="0" name=""/>
        <dsp:cNvSpPr/>
      </dsp:nvSpPr>
      <dsp:spPr>
        <a:xfrm>
          <a:off x="1262987" y="1468887"/>
          <a:ext cx="883008" cy="529805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 err="1"/>
            <a:t>ReLU</a:t>
          </a:r>
          <a:endParaRPr lang="ko-KR" altLang="en-US" sz="1200" kern="1200" dirty="0"/>
        </a:p>
      </dsp:txBody>
      <dsp:txXfrm>
        <a:off x="1262987" y="1468887"/>
        <a:ext cx="883008" cy="529805"/>
      </dsp:txXfrm>
    </dsp:sp>
    <dsp:sp modelId="{BCED56F5-86C3-4EBB-B526-BB9EF7CE7D98}">
      <dsp:nvSpPr>
        <dsp:cNvPr id="0" name=""/>
        <dsp:cNvSpPr/>
      </dsp:nvSpPr>
      <dsp:spPr>
        <a:xfrm>
          <a:off x="618390" y="1996892"/>
          <a:ext cx="2172201" cy="172492"/>
        </a:xfrm>
        <a:custGeom>
          <a:avLst/>
          <a:gdLst/>
          <a:ahLst/>
          <a:cxnLst/>
          <a:rect l="0" t="0" r="0" b="0"/>
          <a:pathLst>
            <a:path>
              <a:moveTo>
                <a:pt x="2172201" y="0"/>
              </a:moveTo>
              <a:lnTo>
                <a:pt x="2172201" y="103346"/>
              </a:lnTo>
              <a:lnTo>
                <a:pt x="0" y="103346"/>
              </a:lnTo>
              <a:lnTo>
                <a:pt x="0" y="17249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" kern="1200"/>
        </a:p>
      </dsp:txBody>
      <dsp:txXfrm>
        <a:off x="1649949" y="2082122"/>
        <a:ext cx="109083" cy="2032"/>
      </dsp:txXfrm>
    </dsp:sp>
    <dsp:sp modelId="{436493D4-3B03-4FF7-807E-46CDD0CD145E}">
      <dsp:nvSpPr>
        <dsp:cNvPr id="0" name=""/>
        <dsp:cNvSpPr/>
      </dsp:nvSpPr>
      <dsp:spPr>
        <a:xfrm>
          <a:off x="2349087" y="1468887"/>
          <a:ext cx="883008" cy="52980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Max Pooling</a:t>
          </a:r>
          <a:endParaRPr lang="ko-KR" altLang="en-US" sz="1200" kern="1200" dirty="0"/>
        </a:p>
      </dsp:txBody>
      <dsp:txXfrm>
        <a:off x="2349087" y="1468887"/>
        <a:ext cx="883008" cy="529805"/>
      </dsp:txXfrm>
    </dsp:sp>
    <dsp:sp modelId="{5680FBD2-776C-4474-84E4-852F9D2899BE}">
      <dsp:nvSpPr>
        <dsp:cNvPr id="0" name=""/>
        <dsp:cNvSpPr/>
      </dsp:nvSpPr>
      <dsp:spPr>
        <a:xfrm>
          <a:off x="176886" y="2201784"/>
          <a:ext cx="883008" cy="529805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Flatten</a:t>
          </a:r>
          <a:endParaRPr lang="ko-KR" altLang="en-US" sz="1200" kern="1200" dirty="0"/>
        </a:p>
      </dsp:txBody>
      <dsp:txXfrm>
        <a:off x="176886" y="2201784"/>
        <a:ext cx="883008" cy="529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E3947-184B-4B2E-967B-A9F9AD2B7E55}">
      <dsp:nvSpPr>
        <dsp:cNvPr id="0" name=""/>
        <dsp:cNvSpPr/>
      </dsp:nvSpPr>
      <dsp:spPr>
        <a:xfrm>
          <a:off x="1957071" y="1251405"/>
          <a:ext cx="416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9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2154349" y="1294885"/>
        <a:ext cx="22376" cy="4479"/>
      </dsp:txXfrm>
    </dsp:sp>
    <dsp:sp modelId="{78F9B10C-8E67-4869-9117-AADBE09F4055}">
      <dsp:nvSpPr>
        <dsp:cNvPr id="0" name=""/>
        <dsp:cNvSpPr/>
      </dsp:nvSpPr>
      <dsp:spPr>
        <a:xfrm>
          <a:off x="13071" y="713385"/>
          <a:ext cx="1945799" cy="1167479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Conv2</a:t>
          </a:r>
          <a:endParaRPr lang="ko-KR" altLang="en-US" sz="2800" kern="1200" dirty="0"/>
        </a:p>
      </dsp:txBody>
      <dsp:txXfrm>
        <a:off x="13071" y="713385"/>
        <a:ext cx="1945799" cy="1167479"/>
      </dsp:txXfrm>
    </dsp:sp>
    <dsp:sp modelId="{9D967537-44BE-4BA5-815F-61F75C23588F}">
      <dsp:nvSpPr>
        <dsp:cNvPr id="0" name=""/>
        <dsp:cNvSpPr/>
      </dsp:nvSpPr>
      <dsp:spPr>
        <a:xfrm>
          <a:off x="4350404" y="1251405"/>
          <a:ext cx="416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9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4547683" y="1294885"/>
        <a:ext cx="22376" cy="4479"/>
      </dsp:txXfrm>
    </dsp:sp>
    <dsp:sp modelId="{DE9DE7B4-A2E8-4821-B958-45710AD1E893}">
      <dsp:nvSpPr>
        <dsp:cNvPr id="0" name=""/>
        <dsp:cNvSpPr/>
      </dsp:nvSpPr>
      <dsp:spPr>
        <a:xfrm>
          <a:off x="2406405" y="713385"/>
          <a:ext cx="1945799" cy="11674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/>
            <a:t>ReLU</a:t>
          </a:r>
          <a:endParaRPr lang="ko-KR" altLang="en-US" sz="2800" kern="1200" dirty="0"/>
        </a:p>
      </dsp:txBody>
      <dsp:txXfrm>
        <a:off x="2406405" y="713385"/>
        <a:ext cx="1945799" cy="1167479"/>
      </dsp:txXfrm>
    </dsp:sp>
    <dsp:sp modelId="{042A7407-4AE9-4603-BE24-20B29555BE2F}">
      <dsp:nvSpPr>
        <dsp:cNvPr id="0" name=""/>
        <dsp:cNvSpPr/>
      </dsp:nvSpPr>
      <dsp:spPr>
        <a:xfrm>
          <a:off x="6743738" y="1251405"/>
          <a:ext cx="416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9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6941016" y="1294885"/>
        <a:ext cx="22376" cy="4479"/>
      </dsp:txXfrm>
    </dsp:sp>
    <dsp:sp modelId="{B653C860-BE8C-436B-B5DE-FBA62C7023E5}">
      <dsp:nvSpPr>
        <dsp:cNvPr id="0" name=""/>
        <dsp:cNvSpPr/>
      </dsp:nvSpPr>
      <dsp:spPr>
        <a:xfrm>
          <a:off x="4799738" y="713385"/>
          <a:ext cx="1945799" cy="1167479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Max Pooling</a:t>
          </a:r>
          <a:endParaRPr lang="ko-KR" altLang="en-US" sz="2800" kern="1200" dirty="0"/>
        </a:p>
      </dsp:txBody>
      <dsp:txXfrm>
        <a:off x="4799738" y="713385"/>
        <a:ext cx="1945799" cy="1167479"/>
      </dsp:txXfrm>
    </dsp:sp>
    <dsp:sp modelId="{643A7004-BE86-44BA-97BB-6EFADDECF623}">
      <dsp:nvSpPr>
        <dsp:cNvPr id="0" name=""/>
        <dsp:cNvSpPr/>
      </dsp:nvSpPr>
      <dsp:spPr>
        <a:xfrm>
          <a:off x="9137071" y="1251405"/>
          <a:ext cx="416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9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9334350" y="1294885"/>
        <a:ext cx="22376" cy="4479"/>
      </dsp:txXfrm>
    </dsp:sp>
    <dsp:sp modelId="{5AEAE635-6215-4425-B9CF-B75B790F6AC1}">
      <dsp:nvSpPr>
        <dsp:cNvPr id="0" name=""/>
        <dsp:cNvSpPr/>
      </dsp:nvSpPr>
      <dsp:spPr>
        <a:xfrm>
          <a:off x="7193072" y="713385"/>
          <a:ext cx="1945799" cy="1167479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Conv2</a:t>
          </a:r>
          <a:endParaRPr lang="ko-KR" altLang="en-US" sz="2800" kern="1200" dirty="0"/>
        </a:p>
      </dsp:txBody>
      <dsp:txXfrm>
        <a:off x="7193072" y="713385"/>
        <a:ext cx="1945799" cy="1167479"/>
      </dsp:txXfrm>
    </dsp:sp>
    <dsp:sp modelId="{69D46115-5920-477F-97B9-7E92F992DFEE}">
      <dsp:nvSpPr>
        <dsp:cNvPr id="0" name=""/>
        <dsp:cNvSpPr/>
      </dsp:nvSpPr>
      <dsp:spPr>
        <a:xfrm>
          <a:off x="985971" y="1879065"/>
          <a:ext cx="9573334" cy="416933"/>
        </a:xfrm>
        <a:custGeom>
          <a:avLst/>
          <a:gdLst/>
          <a:ahLst/>
          <a:cxnLst/>
          <a:rect l="0" t="0" r="0" b="0"/>
          <a:pathLst>
            <a:path>
              <a:moveTo>
                <a:pt x="9573334" y="0"/>
              </a:moveTo>
              <a:lnTo>
                <a:pt x="9573334" y="225566"/>
              </a:lnTo>
              <a:lnTo>
                <a:pt x="0" y="225566"/>
              </a:lnTo>
              <a:lnTo>
                <a:pt x="0" y="4169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533043" y="2085292"/>
        <a:ext cx="479189" cy="4479"/>
      </dsp:txXfrm>
    </dsp:sp>
    <dsp:sp modelId="{6282F7A5-DDF7-4A3C-AB76-90DFDBB5BCA2}">
      <dsp:nvSpPr>
        <dsp:cNvPr id="0" name=""/>
        <dsp:cNvSpPr/>
      </dsp:nvSpPr>
      <dsp:spPr>
        <a:xfrm>
          <a:off x="9586405" y="713385"/>
          <a:ext cx="1945799" cy="11674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/>
            <a:t>ReLU</a:t>
          </a:r>
          <a:endParaRPr lang="ko-KR" altLang="en-US" sz="2800" kern="1200" dirty="0"/>
        </a:p>
      </dsp:txBody>
      <dsp:txXfrm>
        <a:off x="9586405" y="713385"/>
        <a:ext cx="1945799" cy="1167479"/>
      </dsp:txXfrm>
    </dsp:sp>
    <dsp:sp modelId="{DA91CA38-76E3-48C8-BC63-AA890221E640}">
      <dsp:nvSpPr>
        <dsp:cNvPr id="0" name=""/>
        <dsp:cNvSpPr/>
      </dsp:nvSpPr>
      <dsp:spPr>
        <a:xfrm>
          <a:off x="1957071" y="2866419"/>
          <a:ext cx="416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9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2154349" y="2909899"/>
        <a:ext cx="22376" cy="4479"/>
      </dsp:txXfrm>
    </dsp:sp>
    <dsp:sp modelId="{6A881A2D-17E5-4004-8E3E-08474DF46391}">
      <dsp:nvSpPr>
        <dsp:cNvPr id="0" name=""/>
        <dsp:cNvSpPr/>
      </dsp:nvSpPr>
      <dsp:spPr>
        <a:xfrm>
          <a:off x="13071" y="2328399"/>
          <a:ext cx="1945799" cy="1167479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Max Pooling</a:t>
          </a:r>
          <a:endParaRPr lang="ko-KR" altLang="en-US" sz="2800" kern="1200" dirty="0"/>
        </a:p>
      </dsp:txBody>
      <dsp:txXfrm>
        <a:off x="13071" y="2328399"/>
        <a:ext cx="1945799" cy="1167479"/>
      </dsp:txXfrm>
    </dsp:sp>
    <dsp:sp modelId="{AB68165F-6C72-403C-BF0D-55DB21CB040E}">
      <dsp:nvSpPr>
        <dsp:cNvPr id="0" name=""/>
        <dsp:cNvSpPr/>
      </dsp:nvSpPr>
      <dsp:spPr>
        <a:xfrm>
          <a:off x="4350404" y="2866419"/>
          <a:ext cx="416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9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4547683" y="2909899"/>
        <a:ext cx="22376" cy="4479"/>
      </dsp:txXfrm>
    </dsp:sp>
    <dsp:sp modelId="{CFA5FDFE-546C-4A2F-820A-D396275B4954}">
      <dsp:nvSpPr>
        <dsp:cNvPr id="0" name=""/>
        <dsp:cNvSpPr/>
      </dsp:nvSpPr>
      <dsp:spPr>
        <a:xfrm>
          <a:off x="2406405" y="2328399"/>
          <a:ext cx="1945799" cy="1167479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Conv2</a:t>
          </a:r>
          <a:endParaRPr lang="ko-KR" altLang="en-US" sz="2800" kern="1200" dirty="0"/>
        </a:p>
      </dsp:txBody>
      <dsp:txXfrm>
        <a:off x="2406405" y="2328399"/>
        <a:ext cx="1945799" cy="1167479"/>
      </dsp:txXfrm>
    </dsp:sp>
    <dsp:sp modelId="{A241BA10-DA1E-42EA-9903-58182E91F419}">
      <dsp:nvSpPr>
        <dsp:cNvPr id="0" name=""/>
        <dsp:cNvSpPr/>
      </dsp:nvSpPr>
      <dsp:spPr>
        <a:xfrm>
          <a:off x="6743738" y="2866419"/>
          <a:ext cx="416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9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6941016" y="2909899"/>
        <a:ext cx="22376" cy="4479"/>
      </dsp:txXfrm>
    </dsp:sp>
    <dsp:sp modelId="{7ACAF434-E253-40F6-9004-AEDA320FF488}">
      <dsp:nvSpPr>
        <dsp:cNvPr id="0" name=""/>
        <dsp:cNvSpPr/>
      </dsp:nvSpPr>
      <dsp:spPr>
        <a:xfrm>
          <a:off x="4799738" y="2328399"/>
          <a:ext cx="1945799" cy="11674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 err="1"/>
            <a:t>ReLU</a:t>
          </a:r>
          <a:endParaRPr lang="ko-KR" altLang="en-US" sz="2800" kern="1200" dirty="0"/>
        </a:p>
      </dsp:txBody>
      <dsp:txXfrm>
        <a:off x="4799738" y="2328399"/>
        <a:ext cx="1945799" cy="1167479"/>
      </dsp:txXfrm>
    </dsp:sp>
    <dsp:sp modelId="{BCED56F5-86C3-4EBB-B526-BB9EF7CE7D98}">
      <dsp:nvSpPr>
        <dsp:cNvPr id="0" name=""/>
        <dsp:cNvSpPr/>
      </dsp:nvSpPr>
      <dsp:spPr>
        <a:xfrm>
          <a:off x="9137071" y="2866419"/>
          <a:ext cx="4169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9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9334350" y="2909899"/>
        <a:ext cx="22376" cy="4479"/>
      </dsp:txXfrm>
    </dsp:sp>
    <dsp:sp modelId="{436493D4-3B03-4FF7-807E-46CDD0CD145E}">
      <dsp:nvSpPr>
        <dsp:cNvPr id="0" name=""/>
        <dsp:cNvSpPr/>
      </dsp:nvSpPr>
      <dsp:spPr>
        <a:xfrm>
          <a:off x="7193072" y="2328399"/>
          <a:ext cx="1945799" cy="1167479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Max Pooling</a:t>
          </a:r>
          <a:endParaRPr lang="ko-KR" altLang="en-US" sz="2800" kern="1200" dirty="0"/>
        </a:p>
      </dsp:txBody>
      <dsp:txXfrm>
        <a:off x="7193072" y="2328399"/>
        <a:ext cx="1945799" cy="1167479"/>
      </dsp:txXfrm>
    </dsp:sp>
    <dsp:sp modelId="{5680FBD2-776C-4474-84E4-852F9D2899BE}">
      <dsp:nvSpPr>
        <dsp:cNvPr id="0" name=""/>
        <dsp:cNvSpPr/>
      </dsp:nvSpPr>
      <dsp:spPr>
        <a:xfrm>
          <a:off x="9586405" y="2328399"/>
          <a:ext cx="1945799" cy="1167479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Flatten</a:t>
          </a:r>
          <a:endParaRPr lang="ko-KR" altLang="en-US" sz="2800" kern="1200" dirty="0"/>
        </a:p>
      </dsp:txBody>
      <dsp:txXfrm>
        <a:off x="9586405" y="2328399"/>
        <a:ext cx="1945799" cy="1167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E3947-184B-4B2E-967B-A9F9AD2B7E55}">
      <dsp:nvSpPr>
        <dsp:cNvPr id="0" name=""/>
        <dsp:cNvSpPr/>
      </dsp:nvSpPr>
      <dsp:spPr>
        <a:xfrm>
          <a:off x="1072506" y="331350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174196" y="375837"/>
        <a:ext cx="12314" cy="2465"/>
      </dsp:txXfrm>
    </dsp:sp>
    <dsp:sp modelId="{78F9B10C-8E67-4869-9117-AADBE09F4055}">
      <dsp:nvSpPr>
        <dsp:cNvPr id="0" name=""/>
        <dsp:cNvSpPr/>
      </dsp:nvSpPr>
      <dsp:spPr>
        <a:xfrm>
          <a:off x="3455" y="55815"/>
          <a:ext cx="1070850" cy="64251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Conv2</a:t>
          </a:r>
          <a:endParaRPr lang="ko-KR" altLang="en-US" sz="1600" kern="1200" dirty="0"/>
        </a:p>
      </dsp:txBody>
      <dsp:txXfrm>
        <a:off x="3455" y="55815"/>
        <a:ext cx="1070850" cy="642510"/>
      </dsp:txXfrm>
    </dsp:sp>
    <dsp:sp modelId="{494730AB-237F-4AAF-B2B9-656F448FC5B8}">
      <dsp:nvSpPr>
        <dsp:cNvPr id="0" name=""/>
        <dsp:cNvSpPr/>
      </dsp:nvSpPr>
      <dsp:spPr>
        <a:xfrm>
          <a:off x="2389652" y="331350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91343" y="375837"/>
        <a:ext cx="12314" cy="2465"/>
      </dsp:txXfrm>
    </dsp:sp>
    <dsp:sp modelId="{5B205F1E-6D90-48E4-8A56-3D4A9289C003}">
      <dsp:nvSpPr>
        <dsp:cNvPr id="0" name=""/>
        <dsp:cNvSpPr/>
      </dsp:nvSpPr>
      <dsp:spPr>
        <a:xfrm>
          <a:off x="1320601" y="55815"/>
          <a:ext cx="1070850" cy="642510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ReLU</a:t>
          </a:r>
          <a:endParaRPr lang="ko-KR" altLang="en-US" sz="1600" kern="1200" dirty="0"/>
        </a:p>
      </dsp:txBody>
      <dsp:txXfrm>
        <a:off x="1320601" y="55815"/>
        <a:ext cx="1070850" cy="642510"/>
      </dsp:txXfrm>
    </dsp:sp>
    <dsp:sp modelId="{D6F0FB1F-DC90-4AF8-A4A6-508ECFCEC27E}">
      <dsp:nvSpPr>
        <dsp:cNvPr id="0" name=""/>
        <dsp:cNvSpPr/>
      </dsp:nvSpPr>
      <dsp:spPr>
        <a:xfrm>
          <a:off x="3706799" y="331350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08489" y="375837"/>
        <a:ext cx="12314" cy="2465"/>
      </dsp:txXfrm>
    </dsp:sp>
    <dsp:sp modelId="{11353458-9333-49A8-99F1-6E7DA18F0DF4}">
      <dsp:nvSpPr>
        <dsp:cNvPr id="0" name=""/>
        <dsp:cNvSpPr/>
      </dsp:nvSpPr>
      <dsp:spPr>
        <a:xfrm>
          <a:off x="2637748" y="55815"/>
          <a:ext cx="1070850" cy="6425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Max Pooling</a:t>
          </a:r>
          <a:endParaRPr lang="ko-KR" altLang="en-US" sz="1600" kern="1200" dirty="0"/>
        </a:p>
      </dsp:txBody>
      <dsp:txXfrm>
        <a:off x="2637748" y="55815"/>
        <a:ext cx="1070850" cy="642510"/>
      </dsp:txXfrm>
    </dsp:sp>
    <dsp:sp modelId="{B144C9D8-7128-4348-8E89-F56A389ED079}">
      <dsp:nvSpPr>
        <dsp:cNvPr id="0" name=""/>
        <dsp:cNvSpPr/>
      </dsp:nvSpPr>
      <dsp:spPr>
        <a:xfrm>
          <a:off x="538880" y="696525"/>
          <a:ext cx="3951439" cy="215695"/>
        </a:xfrm>
        <a:custGeom>
          <a:avLst/>
          <a:gdLst/>
          <a:ahLst/>
          <a:cxnLst/>
          <a:rect l="0" t="0" r="0" b="0"/>
          <a:pathLst>
            <a:path>
              <a:moveTo>
                <a:pt x="3951439" y="0"/>
              </a:moveTo>
              <a:lnTo>
                <a:pt x="3951439" y="124947"/>
              </a:lnTo>
              <a:lnTo>
                <a:pt x="0" y="124947"/>
              </a:lnTo>
              <a:lnTo>
                <a:pt x="0" y="21569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15622" y="803141"/>
        <a:ext cx="197955" cy="2465"/>
      </dsp:txXfrm>
    </dsp:sp>
    <dsp:sp modelId="{29EC81AB-20C2-4C2D-890C-D3DFA667A5CD}">
      <dsp:nvSpPr>
        <dsp:cNvPr id="0" name=""/>
        <dsp:cNvSpPr/>
      </dsp:nvSpPr>
      <dsp:spPr>
        <a:xfrm>
          <a:off x="3954894" y="55815"/>
          <a:ext cx="1070850" cy="64251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Conv2</a:t>
          </a:r>
          <a:endParaRPr lang="ko-KR" altLang="en-US" sz="1600" kern="1200" dirty="0"/>
        </a:p>
      </dsp:txBody>
      <dsp:txXfrm>
        <a:off x="3954894" y="55815"/>
        <a:ext cx="1070850" cy="642510"/>
      </dsp:txXfrm>
    </dsp:sp>
    <dsp:sp modelId="{B1151104-A9AD-467E-A307-469BCF205073}">
      <dsp:nvSpPr>
        <dsp:cNvPr id="0" name=""/>
        <dsp:cNvSpPr/>
      </dsp:nvSpPr>
      <dsp:spPr>
        <a:xfrm>
          <a:off x="1072506" y="1220156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174196" y="1264644"/>
        <a:ext cx="12314" cy="2465"/>
      </dsp:txXfrm>
    </dsp:sp>
    <dsp:sp modelId="{9A31C3F1-9673-40ED-B672-D575D7DF1C7C}">
      <dsp:nvSpPr>
        <dsp:cNvPr id="0" name=""/>
        <dsp:cNvSpPr/>
      </dsp:nvSpPr>
      <dsp:spPr>
        <a:xfrm>
          <a:off x="3455" y="944621"/>
          <a:ext cx="1070850" cy="642510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ReLU</a:t>
          </a:r>
          <a:endParaRPr lang="ko-KR" altLang="en-US" sz="1600" kern="1200" dirty="0"/>
        </a:p>
      </dsp:txBody>
      <dsp:txXfrm>
        <a:off x="3455" y="944621"/>
        <a:ext cx="1070850" cy="642510"/>
      </dsp:txXfrm>
    </dsp:sp>
    <dsp:sp modelId="{9132D8E7-1827-49C9-9016-11F1C63EC2A2}">
      <dsp:nvSpPr>
        <dsp:cNvPr id="0" name=""/>
        <dsp:cNvSpPr/>
      </dsp:nvSpPr>
      <dsp:spPr>
        <a:xfrm>
          <a:off x="2389652" y="1220156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91343" y="1264644"/>
        <a:ext cx="12314" cy="2465"/>
      </dsp:txXfrm>
    </dsp:sp>
    <dsp:sp modelId="{8701194A-8B6E-4C28-B2D5-67B4826E52C8}">
      <dsp:nvSpPr>
        <dsp:cNvPr id="0" name=""/>
        <dsp:cNvSpPr/>
      </dsp:nvSpPr>
      <dsp:spPr>
        <a:xfrm>
          <a:off x="1320601" y="944621"/>
          <a:ext cx="1070850" cy="6425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Max Pooling</a:t>
          </a:r>
          <a:endParaRPr lang="ko-KR" altLang="en-US" sz="1600" kern="1200" dirty="0"/>
        </a:p>
      </dsp:txBody>
      <dsp:txXfrm>
        <a:off x="1320601" y="944621"/>
        <a:ext cx="1070850" cy="642510"/>
      </dsp:txXfrm>
    </dsp:sp>
    <dsp:sp modelId="{AB60FB0F-F119-4EA0-AFA3-043ACA5BCC44}">
      <dsp:nvSpPr>
        <dsp:cNvPr id="0" name=""/>
        <dsp:cNvSpPr/>
      </dsp:nvSpPr>
      <dsp:spPr>
        <a:xfrm>
          <a:off x="3706799" y="1220156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08489" y="1264644"/>
        <a:ext cx="12314" cy="2465"/>
      </dsp:txXfrm>
    </dsp:sp>
    <dsp:sp modelId="{CCAD851F-9982-450A-9966-F75B55DF801F}">
      <dsp:nvSpPr>
        <dsp:cNvPr id="0" name=""/>
        <dsp:cNvSpPr/>
      </dsp:nvSpPr>
      <dsp:spPr>
        <a:xfrm>
          <a:off x="2637748" y="944621"/>
          <a:ext cx="1070850" cy="64251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Conv2</a:t>
          </a:r>
          <a:endParaRPr lang="ko-KR" altLang="en-US" sz="1600" kern="1200" dirty="0"/>
        </a:p>
      </dsp:txBody>
      <dsp:txXfrm>
        <a:off x="2637748" y="944621"/>
        <a:ext cx="1070850" cy="642510"/>
      </dsp:txXfrm>
    </dsp:sp>
    <dsp:sp modelId="{8077EB34-2DDF-4A30-A94E-31B815147BBD}">
      <dsp:nvSpPr>
        <dsp:cNvPr id="0" name=""/>
        <dsp:cNvSpPr/>
      </dsp:nvSpPr>
      <dsp:spPr>
        <a:xfrm>
          <a:off x="538880" y="1585332"/>
          <a:ext cx="3951439" cy="215695"/>
        </a:xfrm>
        <a:custGeom>
          <a:avLst/>
          <a:gdLst/>
          <a:ahLst/>
          <a:cxnLst/>
          <a:rect l="0" t="0" r="0" b="0"/>
          <a:pathLst>
            <a:path>
              <a:moveTo>
                <a:pt x="3951439" y="0"/>
              </a:moveTo>
              <a:lnTo>
                <a:pt x="3951439" y="124947"/>
              </a:lnTo>
              <a:lnTo>
                <a:pt x="0" y="124947"/>
              </a:lnTo>
              <a:lnTo>
                <a:pt x="0" y="21569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15622" y="1691947"/>
        <a:ext cx="197955" cy="2465"/>
      </dsp:txXfrm>
    </dsp:sp>
    <dsp:sp modelId="{5DC9A305-D307-475D-BBF6-836A690519DE}">
      <dsp:nvSpPr>
        <dsp:cNvPr id="0" name=""/>
        <dsp:cNvSpPr/>
      </dsp:nvSpPr>
      <dsp:spPr>
        <a:xfrm>
          <a:off x="3954894" y="944621"/>
          <a:ext cx="1070850" cy="64251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Conv2</a:t>
          </a:r>
          <a:endParaRPr lang="ko-KR" altLang="en-US" sz="1600" kern="1200" dirty="0"/>
        </a:p>
      </dsp:txBody>
      <dsp:txXfrm>
        <a:off x="3954894" y="944621"/>
        <a:ext cx="1070850" cy="642510"/>
      </dsp:txXfrm>
    </dsp:sp>
    <dsp:sp modelId="{74661A95-CDE8-4993-BA41-F04F17FEFFBC}">
      <dsp:nvSpPr>
        <dsp:cNvPr id="0" name=""/>
        <dsp:cNvSpPr/>
      </dsp:nvSpPr>
      <dsp:spPr>
        <a:xfrm>
          <a:off x="1072506" y="2108962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174196" y="2153450"/>
        <a:ext cx="12314" cy="2465"/>
      </dsp:txXfrm>
    </dsp:sp>
    <dsp:sp modelId="{312AC88E-B9F5-45FB-A022-DD84B217F407}">
      <dsp:nvSpPr>
        <dsp:cNvPr id="0" name=""/>
        <dsp:cNvSpPr/>
      </dsp:nvSpPr>
      <dsp:spPr>
        <a:xfrm>
          <a:off x="3455" y="1833427"/>
          <a:ext cx="1070850" cy="642510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ReLU</a:t>
          </a:r>
          <a:endParaRPr lang="ko-KR" altLang="en-US" sz="1600" kern="1200" dirty="0"/>
        </a:p>
      </dsp:txBody>
      <dsp:txXfrm>
        <a:off x="3455" y="1833427"/>
        <a:ext cx="1070850" cy="642510"/>
      </dsp:txXfrm>
    </dsp:sp>
    <dsp:sp modelId="{B588595D-F971-4051-85BB-A9FDB3BD86FA}">
      <dsp:nvSpPr>
        <dsp:cNvPr id="0" name=""/>
        <dsp:cNvSpPr/>
      </dsp:nvSpPr>
      <dsp:spPr>
        <a:xfrm>
          <a:off x="2389652" y="2108962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91343" y="2153450"/>
        <a:ext cx="12314" cy="2465"/>
      </dsp:txXfrm>
    </dsp:sp>
    <dsp:sp modelId="{58F7AC2E-1CB2-4CE2-80C5-13378981CADD}">
      <dsp:nvSpPr>
        <dsp:cNvPr id="0" name=""/>
        <dsp:cNvSpPr/>
      </dsp:nvSpPr>
      <dsp:spPr>
        <a:xfrm>
          <a:off x="1320601" y="1833427"/>
          <a:ext cx="1070850" cy="6425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Max Pooling</a:t>
          </a:r>
          <a:endParaRPr lang="ko-KR" altLang="en-US" sz="1600" kern="1200" dirty="0"/>
        </a:p>
      </dsp:txBody>
      <dsp:txXfrm>
        <a:off x="1320601" y="1833427"/>
        <a:ext cx="1070850" cy="642510"/>
      </dsp:txXfrm>
    </dsp:sp>
    <dsp:sp modelId="{A38E2EFE-F10D-4AD8-92A2-58CFC4AA03E7}">
      <dsp:nvSpPr>
        <dsp:cNvPr id="0" name=""/>
        <dsp:cNvSpPr/>
      </dsp:nvSpPr>
      <dsp:spPr>
        <a:xfrm>
          <a:off x="3706799" y="2108962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08489" y="2153450"/>
        <a:ext cx="12314" cy="2465"/>
      </dsp:txXfrm>
    </dsp:sp>
    <dsp:sp modelId="{C640C7DC-8A3A-4363-BE24-3A369A2C288D}">
      <dsp:nvSpPr>
        <dsp:cNvPr id="0" name=""/>
        <dsp:cNvSpPr/>
      </dsp:nvSpPr>
      <dsp:spPr>
        <a:xfrm>
          <a:off x="2637748" y="1833427"/>
          <a:ext cx="1070850" cy="64251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Conv2</a:t>
          </a:r>
          <a:endParaRPr lang="ko-KR" altLang="en-US" sz="1600" kern="1200" dirty="0"/>
        </a:p>
      </dsp:txBody>
      <dsp:txXfrm>
        <a:off x="2637748" y="1833427"/>
        <a:ext cx="1070850" cy="642510"/>
      </dsp:txXfrm>
    </dsp:sp>
    <dsp:sp modelId="{E8AA7EED-38BA-48B5-B18A-9640CE1289CD}">
      <dsp:nvSpPr>
        <dsp:cNvPr id="0" name=""/>
        <dsp:cNvSpPr/>
      </dsp:nvSpPr>
      <dsp:spPr>
        <a:xfrm>
          <a:off x="538880" y="2474138"/>
          <a:ext cx="3951439" cy="215695"/>
        </a:xfrm>
        <a:custGeom>
          <a:avLst/>
          <a:gdLst/>
          <a:ahLst/>
          <a:cxnLst/>
          <a:rect l="0" t="0" r="0" b="0"/>
          <a:pathLst>
            <a:path>
              <a:moveTo>
                <a:pt x="3951439" y="0"/>
              </a:moveTo>
              <a:lnTo>
                <a:pt x="3951439" y="124947"/>
              </a:lnTo>
              <a:lnTo>
                <a:pt x="0" y="124947"/>
              </a:lnTo>
              <a:lnTo>
                <a:pt x="0" y="21569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15622" y="2580753"/>
        <a:ext cx="197955" cy="2465"/>
      </dsp:txXfrm>
    </dsp:sp>
    <dsp:sp modelId="{BF012B89-79D4-488C-A5D3-406E7D54BFAB}">
      <dsp:nvSpPr>
        <dsp:cNvPr id="0" name=""/>
        <dsp:cNvSpPr/>
      </dsp:nvSpPr>
      <dsp:spPr>
        <a:xfrm>
          <a:off x="3954894" y="1833427"/>
          <a:ext cx="1070850" cy="64251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Conv2</a:t>
          </a:r>
          <a:endParaRPr lang="ko-KR" altLang="en-US" sz="1600" kern="1200" dirty="0"/>
        </a:p>
      </dsp:txBody>
      <dsp:txXfrm>
        <a:off x="3954894" y="1833427"/>
        <a:ext cx="1070850" cy="642510"/>
      </dsp:txXfrm>
    </dsp:sp>
    <dsp:sp modelId="{8DC2E0FA-FFB5-4082-9EEB-8E0E79B34704}">
      <dsp:nvSpPr>
        <dsp:cNvPr id="0" name=""/>
        <dsp:cNvSpPr/>
      </dsp:nvSpPr>
      <dsp:spPr>
        <a:xfrm>
          <a:off x="1072506" y="2997769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174196" y="3042256"/>
        <a:ext cx="12314" cy="2465"/>
      </dsp:txXfrm>
    </dsp:sp>
    <dsp:sp modelId="{A5533510-E3CB-40F1-AE8C-CA15CFE99535}">
      <dsp:nvSpPr>
        <dsp:cNvPr id="0" name=""/>
        <dsp:cNvSpPr/>
      </dsp:nvSpPr>
      <dsp:spPr>
        <a:xfrm>
          <a:off x="3455" y="2722233"/>
          <a:ext cx="1070850" cy="64251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Conv2</a:t>
          </a:r>
          <a:endParaRPr lang="ko-KR" altLang="en-US" sz="1600" kern="1200" dirty="0"/>
        </a:p>
      </dsp:txBody>
      <dsp:txXfrm>
        <a:off x="3455" y="2722233"/>
        <a:ext cx="1070850" cy="642510"/>
      </dsp:txXfrm>
    </dsp:sp>
    <dsp:sp modelId="{181F082F-7B28-4477-A183-E99D7EDA24C9}">
      <dsp:nvSpPr>
        <dsp:cNvPr id="0" name=""/>
        <dsp:cNvSpPr/>
      </dsp:nvSpPr>
      <dsp:spPr>
        <a:xfrm>
          <a:off x="2389652" y="2997769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91343" y="3042256"/>
        <a:ext cx="12314" cy="2465"/>
      </dsp:txXfrm>
    </dsp:sp>
    <dsp:sp modelId="{B9ACEE08-7813-4D62-92E7-2884F5A601C1}">
      <dsp:nvSpPr>
        <dsp:cNvPr id="0" name=""/>
        <dsp:cNvSpPr/>
      </dsp:nvSpPr>
      <dsp:spPr>
        <a:xfrm>
          <a:off x="1320601" y="2722233"/>
          <a:ext cx="1070850" cy="64251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Conv2</a:t>
          </a:r>
          <a:endParaRPr lang="ko-KR" altLang="en-US" sz="1600" kern="1200" dirty="0"/>
        </a:p>
      </dsp:txBody>
      <dsp:txXfrm>
        <a:off x="1320601" y="2722233"/>
        <a:ext cx="1070850" cy="642510"/>
      </dsp:txXfrm>
    </dsp:sp>
    <dsp:sp modelId="{429438F9-54BA-46A9-A3B3-3717BADF2B24}">
      <dsp:nvSpPr>
        <dsp:cNvPr id="0" name=""/>
        <dsp:cNvSpPr/>
      </dsp:nvSpPr>
      <dsp:spPr>
        <a:xfrm>
          <a:off x="3706799" y="2997769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08489" y="3042256"/>
        <a:ext cx="12314" cy="2465"/>
      </dsp:txXfrm>
    </dsp:sp>
    <dsp:sp modelId="{747A8654-DEE4-4187-96A8-FA0DA372A60B}">
      <dsp:nvSpPr>
        <dsp:cNvPr id="0" name=""/>
        <dsp:cNvSpPr/>
      </dsp:nvSpPr>
      <dsp:spPr>
        <a:xfrm>
          <a:off x="2637748" y="2722233"/>
          <a:ext cx="1070850" cy="6425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Max Pooling</a:t>
          </a:r>
          <a:endParaRPr lang="ko-KR" altLang="en-US" sz="1600" kern="1200" dirty="0"/>
        </a:p>
      </dsp:txBody>
      <dsp:txXfrm>
        <a:off x="2637748" y="2722233"/>
        <a:ext cx="1070850" cy="642510"/>
      </dsp:txXfrm>
    </dsp:sp>
    <dsp:sp modelId="{9F82F86E-FBCE-441F-B82B-AD6D0089A1A3}">
      <dsp:nvSpPr>
        <dsp:cNvPr id="0" name=""/>
        <dsp:cNvSpPr/>
      </dsp:nvSpPr>
      <dsp:spPr>
        <a:xfrm>
          <a:off x="538880" y="3362944"/>
          <a:ext cx="3951439" cy="215695"/>
        </a:xfrm>
        <a:custGeom>
          <a:avLst/>
          <a:gdLst/>
          <a:ahLst/>
          <a:cxnLst/>
          <a:rect l="0" t="0" r="0" b="0"/>
          <a:pathLst>
            <a:path>
              <a:moveTo>
                <a:pt x="3951439" y="0"/>
              </a:moveTo>
              <a:lnTo>
                <a:pt x="3951439" y="124947"/>
              </a:lnTo>
              <a:lnTo>
                <a:pt x="0" y="124947"/>
              </a:lnTo>
              <a:lnTo>
                <a:pt x="0" y="21569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15622" y="3469559"/>
        <a:ext cx="197955" cy="2465"/>
      </dsp:txXfrm>
    </dsp:sp>
    <dsp:sp modelId="{AE15019E-A5BB-4BDB-AE3E-902D942EC54B}">
      <dsp:nvSpPr>
        <dsp:cNvPr id="0" name=""/>
        <dsp:cNvSpPr/>
      </dsp:nvSpPr>
      <dsp:spPr>
        <a:xfrm>
          <a:off x="3954894" y="2722233"/>
          <a:ext cx="1070850" cy="642510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Flatten</a:t>
          </a:r>
          <a:endParaRPr lang="ko-KR" altLang="en-US" sz="1600" kern="1200" dirty="0"/>
        </a:p>
      </dsp:txBody>
      <dsp:txXfrm>
        <a:off x="3954894" y="2722233"/>
        <a:ext cx="1070850" cy="642510"/>
      </dsp:txXfrm>
    </dsp:sp>
    <dsp:sp modelId="{1FEB71C6-86DF-488B-8877-BBE7DC11A1A6}">
      <dsp:nvSpPr>
        <dsp:cNvPr id="0" name=""/>
        <dsp:cNvSpPr/>
      </dsp:nvSpPr>
      <dsp:spPr>
        <a:xfrm>
          <a:off x="1072506" y="3886575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174196" y="3931062"/>
        <a:ext cx="12314" cy="2465"/>
      </dsp:txXfrm>
    </dsp:sp>
    <dsp:sp modelId="{ED65C8BC-5B8A-4670-A1F7-2AADFFC9E9C6}">
      <dsp:nvSpPr>
        <dsp:cNvPr id="0" name=""/>
        <dsp:cNvSpPr/>
      </dsp:nvSpPr>
      <dsp:spPr>
        <a:xfrm>
          <a:off x="3455" y="3611040"/>
          <a:ext cx="1070850" cy="64251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FC</a:t>
          </a:r>
          <a:endParaRPr lang="ko-KR" altLang="en-US" sz="1600" kern="1200" dirty="0"/>
        </a:p>
      </dsp:txBody>
      <dsp:txXfrm>
        <a:off x="3455" y="3611040"/>
        <a:ext cx="1070850" cy="642510"/>
      </dsp:txXfrm>
    </dsp:sp>
    <dsp:sp modelId="{F9C2309D-3FA8-41A7-888C-13887DF39D7D}">
      <dsp:nvSpPr>
        <dsp:cNvPr id="0" name=""/>
        <dsp:cNvSpPr/>
      </dsp:nvSpPr>
      <dsp:spPr>
        <a:xfrm>
          <a:off x="2389652" y="3886575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91343" y="3931062"/>
        <a:ext cx="12314" cy="2465"/>
      </dsp:txXfrm>
    </dsp:sp>
    <dsp:sp modelId="{DE5E2A88-776F-4081-9637-A1FB420EC3B7}">
      <dsp:nvSpPr>
        <dsp:cNvPr id="0" name=""/>
        <dsp:cNvSpPr/>
      </dsp:nvSpPr>
      <dsp:spPr>
        <a:xfrm>
          <a:off x="1320601" y="3611040"/>
          <a:ext cx="1070850" cy="64251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Dropout</a:t>
          </a:r>
          <a:endParaRPr lang="ko-KR" altLang="en-US" sz="1500" kern="1200" dirty="0"/>
        </a:p>
      </dsp:txBody>
      <dsp:txXfrm>
        <a:off x="1320601" y="3611040"/>
        <a:ext cx="1070850" cy="642510"/>
      </dsp:txXfrm>
    </dsp:sp>
    <dsp:sp modelId="{78B9DCBE-E71D-48AC-9579-875E7888AF3B}">
      <dsp:nvSpPr>
        <dsp:cNvPr id="0" name=""/>
        <dsp:cNvSpPr/>
      </dsp:nvSpPr>
      <dsp:spPr>
        <a:xfrm>
          <a:off x="3706799" y="3886575"/>
          <a:ext cx="215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69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08489" y="3931062"/>
        <a:ext cx="12314" cy="2465"/>
      </dsp:txXfrm>
    </dsp:sp>
    <dsp:sp modelId="{0D538DE5-68A6-4A3B-9043-1DBBD3C7252D}">
      <dsp:nvSpPr>
        <dsp:cNvPr id="0" name=""/>
        <dsp:cNvSpPr/>
      </dsp:nvSpPr>
      <dsp:spPr>
        <a:xfrm>
          <a:off x="2637748" y="3611040"/>
          <a:ext cx="1070850" cy="64251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FC</a:t>
          </a:r>
          <a:endParaRPr lang="ko-KR" altLang="en-US" sz="1600" kern="1200" dirty="0"/>
        </a:p>
      </dsp:txBody>
      <dsp:txXfrm>
        <a:off x="2637748" y="3611040"/>
        <a:ext cx="1070850" cy="642510"/>
      </dsp:txXfrm>
    </dsp:sp>
    <dsp:sp modelId="{FEE3F8EF-0A96-42FE-BD64-9D1EEBFF37FF}">
      <dsp:nvSpPr>
        <dsp:cNvPr id="0" name=""/>
        <dsp:cNvSpPr/>
      </dsp:nvSpPr>
      <dsp:spPr>
        <a:xfrm>
          <a:off x="3954894" y="3611040"/>
          <a:ext cx="1070850" cy="64251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FC</a:t>
          </a:r>
          <a:endParaRPr lang="ko-KR" altLang="en-US" sz="1600" kern="1200" dirty="0"/>
        </a:p>
      </dsp:txBody>
      <dsp:txXfrm>
        <a:off x="3954894" y="3611040"/>
        <a:ext cx="1070850" cy="642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작업은 </a:t>
            </a:r>
            <a:r>
              <a:rPr lang="en-US" altLang="ko-KR" dirty="0"/>
              <a:t>kernel </a:t>
            </a:r>
            <a:r>
              <a:rPr lang="en-US" altLang="ko-KR" dirty="0" err="1"/>
              <a:t>func</a:t>
            </a:r>
            <a:r>
              <a:rPr lang="ko-KR" altLang="en-US" dirty="0"/>
              <a:t>을 통해 진행되는데 우리가 가진 데이터는 비선형 데이터로 </a:t>
            </a:r>
            <a:r>
              <a:rPr lang="en-US" altLang="ko-KR" dirty="0" err="1"/>
              <a:t>rbf</a:t>
            </a:r>
            <a:r>
              <a:rPr lang="ko-KR" altLang="en-US" dirty="0"/>
              <a:t>라는 </a:t>
            </a:r>
            <a:r>
              <a:rPr lang="ko-KR" altLang="en-US" dirty="0" err="1"/>
              <a:t>커늘을</a:t>
            </a:r>
            <a:r>
              <a:rPr lang="ko-KR" altLang="en-US" dirty="0"/>
              <a:t> 사용</a:t>
            </a:r>
            <a:r>
              <a:rPr lang="en-US" altLang="ko-KR" dirty="0"/>
              <a:t>. </a:t>
            </a:r>
            <a:r>
              <a:rPr lang="ko-KR" altLang="en-US" dirty="0"/>
              <a:t>자세한 내용은 뒤에서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3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8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7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200" dirty="0">
                <a:ea typeface="나눔스퀘어 ExtraBold" panose="020B0600000101010101"/>
              </a:rPr>
              <a:t>지도 학습 방식의 대표 분류 기법인 </a:t>
            </a:r>
            <a:r>
              <a:rPr lang="en-US" altLang="ko-KR" sz="1200" dirty="0">
                <a:ea typeface="나눔스퀘어 ExtraBold" panose="020B0600000101010101"/>
              </a:rPr>
              <a:t>SVM(Support Vector Machine) </a:t>
            </a:r>
            <a:r>
              <a:rPr lang="ko-KR" altLang="en-US" sz="1200" dirty="0">
                <a:ea typeface="나눔스퀘어 ExtraBold" panose="020B0600000101010101"/>
              </a:rPr>
              <a:t>학습법 적용</a:t>
            </a:r>
            <a:endParaRPr lang="en-US" altLang="ko-KR" sz="12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200" dirty="0">
                <a:ea typeface="나눔스퀘어 ExtraBold" panose="020B0600000101010101"/>
              </a:rPr>
              <a:t>데이터의 차원을 낮추는 </a:t>
            </a:r>
            <a:r>
              <a:rPr lang="en-US" altLang="ko-KR" sz="1200" dirty="0">
                <a:ea typeface="나눔스퀘어 ExtraBold" panose="020B0600000101010101"/>
              </a:rPr>
              <a:t>“</a:t>
            </a:r>
            <a:r>
              <a:rPr lang="ko-KR" altLang="en-US" sz="1200" dirty="0">
                <a:ea typeface="나눔스퀘어 ExtraBold" panose="020B0600000101010101"/>
              </a:rPr>
              <a:t>차원 축소</a:t>
            </a:r>
            <a:r>
              <a:rPr lang="en-US" altLang="ko-KR" sz="1200" dirty="0">
                <a:ea typeface="나눔스퀘어 ExtraBold" panose="020B0600000101010101"/>
              </a:rPr>
              <a:t>”. </a:t>
            </a:r>
            <a:r>
              <a:rPr lang="ko-KR" altLang="en-US" sz="1200" dirty="0">
                <a:ea typeface="나눔스퀘어 ExtraBold" panose="020B0600000101010101"/>
              </a:rPr>
              <a:t>일반적으로 주요 패턴을 찾아서 해당 패턴을 낮은 차원에서 보존하는 방식으로 이뤄짐</a:t>
            </a:r>
            <a:r>
              <a:rPr lang="en-US" altLang="ko-KR" sz="1200" dirty="0">
                <a:ea typeface="나눔스퀘어 ExtraBold" panose="020B0600000101010101"/>
              </a:rPr>
              <a:t>. </a:t>
            </a:r>
            <a:r>
              <a:rPr lang="ko-KR" altLang="en-US" sz="1200" dirty="0">
                <a:ea typeface="나눔스퀘어 ExtraBold" panose="020B0600000101010101"/>
              </a:rPr>
              <a:t>데이터를 입력하기 전 훈련 데이터의 차원을 줄이는 것에 이용되기도 함</a:t>
            </a:r>
            <a:endParaRPr lang="en-US" altLang="ko-KR" sz="1200" dirty="0">
              <a:ea typeface="나눔스퀘어 ExtraBold" panose="020B0600000101010101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4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작을 때는 제약이 큰 모델을 만들고 각 벡터포인트의 영향력을 적게 받습니다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증가할수록 각 벡터포인트들은 모델에 큰 영향을 주며 결정 경계를 휘어서 정확하게 분류합니다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Gamma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커질수록 하나의 벡터포인트에 더 민감하게 반응합니다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7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552" y="2176754"/>
            <a:ext cx="6288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기말 프로젝트</a:t>
            </a:r>
            <a:endParaRPr lang="en-US" altLang="ko-KR" sz="48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66825" y="3179214"/>
            <a:ext cx="9944100" cy="654136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호흡기 소리 분석을 통한 질병유무 판단과 질병분류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78073-D7C3-4FC8-9A05-2A73B6E04C01}"/>
              </a:ext>
            </a:extLst>
          </p:cNvPr>
          <p:cNvSpPr txBox="1"/>
          <p:nvPr/>
        </p:nvSpPr>
        <p:spPr>
          <a:xfrm>
            <a:off x="9782175" y="4762500"/>
            <a:ext cx="2409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문체부 돋음체" panose="020B0609000101010101" pitchFamily="49" charset="-127"/>
              </a:rPr>
              <a:t>14011890 </a:t>
            </a:r>
            <a:r>
              <a:rPr lang="ko-KR" altLang="en-US" sz="2000" dirty="0">
                <a:ea typeface="문체부 돋음체" panose="020B0609000101010101" pitchFamily="49" charset="-127"/>
              </a:rPr>
              <a:t>김기홍</a:t>
            </a:r>
            <a:endParaRPr lang="en-US" altLang="ko-KR" sz="2000" dirty="0">
              <a:ea typeface="문체부 돋음체" panose="020B0609000101010101" pitchFamily="49" charset="-127"/>
            </a:endParaRPr>
          </a:p>
          <a:p>
            <a:r>
              <a:rPr lang="en-US" altLang="ko-KR" sz="2000" dirty="0">
                <a:ea typeface="문체부 돋음체" panose="020B0609000101010101" pitchFamily="49" charset="-127"/>
              </a:rPr>
              <a:t>15010958 </a:t>
            </a:r>
            <a:r>
              <a:rPr lang="ko-KR" altLang="en-US" sz="2000" dirty="0" err="1">
                <a:ea typeface="문체부 돋음체" panose="020B0609000101010101" pitchFamily="49" charset="-127"/>
              </a:rPr>
              <a:t>이가경</a:t>
            </a:r>
            <a:endParaRPr lang="en-US" altLang="ko-KR" sz="2000" dirty="0">
              <a:ea typeface="문체부 돋음체" panose="020B0609000101010101" pitchFamily="49" charset="-127"/>
            </a:endParaRPr>
          </a:p>
          <a:p>
            <a:r>
              <a:rPr lang="en-US" altLang="ko-KR" sz="2000" dirty="0">
                <a:ea typeface="문체부 돋음체" panose="020B0609000101010101" pitchFamily="49" charset="-127"/>
              </a:rPr>
              <a:t>15011037 </a:t>
            </a:r>
            <a:r>
              <a:rPr lang="ko-KR" altLang="en-US" sz="2000" dirty="0">
                <a:ea typeface="문체부 돋음체" panose="020B0609000101010101" pitchFamily="49" charset="-127"/>
              </a:rPr>
              <a:t>김동익</a:t>
            </a:r>
            <a:endParaRPr lang="en-US" altLang="ko-KR" sz="2000" dirty="0">
              <a:ea typeface="문체부 돋음체" panose="020B0609000101010101" pitchFamily="49" charset="-127"/>
            </a:endParaRPr>
          </a:p>
          <a:p>
            <a:r>
              <a:rPr lang="en-US" altLang="ko-KR" sz="2000" dirty="0">
                <a:ea typeface="문체부 돋음체" panose="020B0609000101010101" pitchFamily="49" charset="-127"/>
              </a:rPr>
              <a:t>17013252 </a:t>
            </a:r>
            <a:r>
              <a:rPr lang="ko-KR" altLang="en-US" sz="2000" dirty="0">
                <a:ea typeface="문체부 돋음체" panose="020B0609000101010101" pitchFamily="49" charset="-127"/>
              </a:rPr>
              <a:t>이상민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E01ACF-50FC-4D3E-9FEC-18C1DA3591A2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32BBB2C-0055-448D-8CD1-BEC46709DC0A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0" y="493237"/>
            <a:ext cx="426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이용한 학습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0" y="989148"/>
            <a:ext cx="277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순서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878" t="12085" r="8888" b="11885"/>
          <a:stretch/>
        </p:blipFill>
        <p:spPr>
          <a:xfrm>
            <a:off x="3931146" y="4167196"/>
            <a:ext cx="1108603" cy="1077374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882933-BB97-4939-AB53-E104214CACCA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CAEDACE-AEEB-48CB-A6EF-59FDD4181727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B4B5D566-4CAC-4710-BB24-B88743ACE2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5" y="2182328"/>
            <a:ext cx="1016951" cy="10169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788CC25-A29C-4700-ABBE-76431F43E4A7}"/>
              </a:ext>
            </a:extLst>
          </p:cNvPr>
          <p:cNvSpPr txBox="1"/>
          <p:nvPr/>
        </p:nvSpPr>
        <p:spPr>
          <a:xfrm>
            <a:off x="10349432" y="2275304"/>
            <a:ext cx="153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ea typeface="나눔스퀘어 ExtraBold" panose="020B0600000101010101"/>
              </a:rPr>
              <a:t>Accuracy</a:t>
            </a:r>
          </a:p>
          <a:p>
            <a:pPr algn="ctr"/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ea typeface="나눔스퀘어 ExtraBold" panose="020B0600000101010101"/>
              </a:rPr>
              <a:t>??%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  <a:ea typeface="나눔스퀘어 ExtraBold" panose="020B0600000101010101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1E90631-9A45-4319-9B23-A48ECA907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23" t="11385" r="9174" b="11881"/>
          <a:stretch/>
        </p:blipFill>
        <p:spPr>
          <a:xfrm>
            <a:off x="2749492" y="4167196"/>
            <a:ext cx="1097994" cy="1077374"/>
          </a:xfrm>
          <a:prstGeom prst="rect">
            <a:avLst/>
          </a:prstGeom>
        </p:spPr>
      </p:pic>
      <p:graphicFrame>
        <p:nvGraphicFramePr>
          <p:cNvPr id="35" name="다이어그램 34">
            <a:extLst>
              <a:ext uri="{FF2B5EF4-FFF2-40B4-BE49-F238E27FC236}">
                <a16:creationId xmlns:a16="http://schemas.microsoft.com/office/drawing/2014/main" id="{9B894422-2F9B-4ADB-A3C8-6C21AF927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566980"/>
              </p:ext>
            </p:extLst>
          </p:nvPr>
        </p:nvGraphicFramePr>
        <p:xfrm>
          <a:off x="6351618" y="3987625"/>
          <a:ext cx="3408983" cy="273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750AAA93-B595-4C21-B944-92AC8158A468}"/>
              </a:ext>
            </a:extLst>
          </p:cNvPr>
          <p:cNvSpPr/>
          <p:nvPr/>
        </p:nvSpPr>
        <p:spPr>
          <a:xfrm>
            <a:off x="2046756" y="2424563"/>
            <a:ext cx="8151603" cy="53248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D04DA37-0816-461C-B8A1-9B24BBEF75D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92" y="1826505"/>
            <a:ext cx="645608" cy="645608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4A1E2E-B062-4D07-A228-7FEB8B56525D}"/>
              </a:ext>
            </a:extLst>
          </p:cNvPr>
          <p:cNvCxnSpPr/>
          <p:nvPr/>
        </p:nvCxnSpPr>
        <p:spPr>
          <a:xfrm>
            <a:off x="2749492" y="2690802"/>
            <a:ext cx="0" cy="9024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839BF3E-F32B-43AD-A9C6-D88946D16D1C}"/>
              </a:ext>
            </a:extLst>
          </p:cNvPr>
          <p:cNvSpPr/>
          <p:nvPr/>
        </p:nvSpPr>
        <p:spPr>
          <a:xfrm>
            <a:off x="2638074" y="3481807"/>
            <a:ext cx="222836" cy="2228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E498B5-5272-4E2B-A404-259929DCB451}"/>
              </a:ext>
            </a:extLst>
          </p:cNvPr>
          <p:cNvCxnSpPr/>
          <p:nvPr/>
        </p:nvCxnSpPr>
        <p:spPr>
          <a:xfrm>
            <a:off x="6397133" y="2663749"/>
            <a:ext cx="0" cy="9024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02D250DF-91CD-4837-AAEC-506A66F76D4E}"/>
              </a:ext>
            </a:extLst>
          </p:cNvPr>
          <p:cNvSpPr/>
          <p:nvPr/>
        </p:nvSpPr>
        <p:spPr>
          <a:xfrm>
            <a:off x="6285715" y="3454754"/>
            <a:ext cx="222836" cy="2228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6A2DF9-AA23-4F6F-889A-E80DEDB42C45}"/>
              </a:ext>
            </a:extLst>
          </p:cNvPr>
          <p:cNvSpPr txBox="1"/>
          <p:nvPr/>
        </p:nvSpPr>
        <p:spPr>
          <a:xfrm>
            <a:off x="2948869" y="3456337"/>
            <a:ext cx="23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/>
              </a:rPr>
              <a:t>특징 값 추출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366508-8C64-4461-BB9E-2434E71EC6EF}"/>
              </a:ext>
            </a:extLst>
          </p:cNvPr>
          <p:cNvSpPr txBox="1"/>
          <p:nvPr/>
        </p:nvSpPr>
        <p:spPr>
          <a:xfrm>
            <a:off x="6619969" y="3433264"/>
            <a:ext cx="23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/>
              </a:rPr>
              <a:t>CNN </a:t>
            </a:r>
            <a:r>
              <a:rPr lang="ko-KR" altLang="en-US" dirty="0">
                <a:latin typeface="나눔스퀘어 Bold"/>
              </a:rPr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7191" y="502710"/>
            <a:ext cx="7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FT(Fourier Transform)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96788-E7E3-45A5-AA25-2A0AB1510363}"/>
              </a:ext>
            </a:extLst>
          </p:cNvPr>
          <p:cNvSpPr txBox="1"/>
          <p:nvPr/>
        </p:nvSpPr>
        <p:spPr>
          <a:xfrm>
            <a:off x="6371082" y="2205653"/>
            <a:ext cx="5702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FT(Fourier</a:t>
            </a:r>
            <a:r>
              <a:rPr lang="ko-KR" altLang="en-US" dirty="0"/>
              <a:t> </a:t>
            </a:r>
            <a:r>
              <a:rPr lang="en-US" altLang="ko-KR" dirty="0"/>
              <a:t>Transform)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    입력 신호를 대응하는 스펙트럼으로 전환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연속시간의 아날로그 파형을 </a:t>
            </a:r>
            <a:r>
              <a:rPr lang="en-US" altLang="ko-KR" dirty="0"/>
              <a:t>infinite Fourier series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Infinite</a:t>
            </a:r>
            <a:r>
              <a:rPr lang="ko-KR" altLang="en-US" dirty="0"/>
              <a:t> </a:t>
            </a:r>
            <a:r>
              <a:rPr lang="en-US" altLang="ko-KR" dirty="0"/>
              <a:t>Fourier series</a:t>
            </a:r>
          </a:p>
          <a:p>
            <a:r>
              <a:rPr lang="en-US" altLang="ko-KR" dirty="0"/>
              <a:t>    </a:t>
            </a:r>
          </a:p>
          <a:p>
            <a:r>
              <a:rPr lang="ko-KR" altLang="en-US" dirty="0"/>
              <a:t>     특정 </a:t>
            </a:r>
            <a:r>
              <a:rPr lang="en-US" altLang="ko-KR" dirty="0"/>
              <a:t>amp</a:t>
            </a:r>
            <a:r>
              <a:rPr lang="ko-KR" altLang="en-US" dirty="0"/>
              <a:t>와 </a:t>
            </a:r>
            <a:r>
              <a:rPr lang="en-US" altLang="ko-KR" dirty="0"/>
              <a:t>phase</a:t>
            </a:r>
            <a:r>
              <a:rPr lang="ko-KR" altLang="en-US" dirty="0"/>
              <a:t>를 가지는 사인파로 변환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E088E8-6F89-4365-B92C-F8B36450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28" y="1832590"/>
            <a:ext cx="5540187" cy="31928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C60ADF1-A924-40E5-8D25-3ED27847EC98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D36381-C818-42AF-8C73-FC4C06DBAE50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0F395B-E86D-4D0C-A52F-F4D719D43B1C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0F2D34-B7CD-4228-BBC2-5A89FA5FF0CF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7191" y="502710"/>
            <a:ext cx="7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STFT(Short Time Fourier Transform)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CEDF5-4473-4A90-AD79-887DF34727EF}"/>
              </a:ext>
            </a:extLst>
          </p:cNvPr>
          <p:cNvSpPr txBox="1"/>
          <p:nvPr/>
        </p:nvSpPr>
        <p:spPr>
          <a:xfrm>
            <a:off x="6351018" y="2163178"/>
            <a:ext cx="5647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FT(Fourier Transform)</a:t>
            </a:r>
            <a:r>
              <a:rPr lang="ko-KR" altLang="en-US" dirty="0"/>
              <a:t>을 실제 녹음된</a:t>
            </a:r>
            <a:r>
              <a:rPr lang="en-US" altLang="ko-KR" dirty="0"/>
              <a:t>(</a:t>
            </a:r>
            <a:r>
              <a:rPr lang="ko-KR" altLang="en-US" dirty="0"/>
              <a:t>유한의</a:t>
            </a:r>
            <a:r>
              <a:rPr lang="en-US" altLang="ko-KR" dirty="0"/>
              <a:t>) </a:t>
            </a:r>
            <a:r>
              <a:rPr lang="ko-KR" altLang="en-US" dirty="0"/>
              <a:t>소리에 적용하기 위해 만든 것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데이터에서 시간에 대해 구간을 짧게 나누어 </a:t>
            </a:r>
            <a:r>
              <a:rPr lang="en-US" altLang="ko-KR" dirty="0"/>
              <a:t>FT (Fourier Transform)</a:t>
            </a:r>
            <a:r>
              <a:rPr lang="ko-KR" altLang="en-US" dirty="0"/>
              <a:t> 적용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음성파일의 전체길에 비례하여 구간을 나누기 때문에 사용하지 않음</a:t>
            </a:r>
            <a:endParaRPr lang="en-US" altLang="ko-KR" dirty="0"/>
          </a:p>
          <a:p>
            <a:endParaRPr lang="en-US" altLang="ko-KR" sz="2400" dirty="0"/>
          </a:p>
        </p:txBody>
      </p:sp>
      <p:pic>
        <p:nvPicPr>
          <p:cNvPr id="1028" name="Picture 4" descr="https://user-images.githubusercontent.com/48382704/59903930-3daa5600-943d-11e9-9c27-95d74c0c76a6.png">
            <a:extLst>
              <a:ext uri="{FF2B5EF4-FFF2-40B4-BE49-F238E27FC236}">
                <a16:creationId xmlns:a16="http://schemas.microsoft.com/office/drawing/2014/main" id="{411F2431-4415-4710-8CE7-89B94EFFB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4" y="1990725"/>
            <a:ext cx="4541521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94F1BD-E601-4E64-852F-FE06C24A2A3C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1D4D85D-1DC1-4669-B41D-6ED8DE6500BA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181EAF1-7B91-4698-BC14-7C8D44E92094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F59541C-34BA-4191-AFA9-B5DA8F9DC0CC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6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>
            <a:extLst>
              <a:ext uri="{FF2B5EF4-FFF2-40B4-BE49-F238E27FC236}">
                <a16:creationId xmlns:a16="http://schemas.microsoft.com/office/drawing/2014/main" id="{90551FF3-8787-42D5-ACFA-89D934F14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4" y="2002195"/>
            <a:ext cx="454152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CEDF5-4473-4A90-AD79-887DF34727EF}"/>
              </a:ext>
            </a:extLst>
          </p:cNvPr>
          <p:cNvSpPr txBox="1"/>
          <p:nvPr/>
        </p:nvSpPr>
        <p:spPr>
          <a:xfrm>
            <a:off x="6351018" y="2163178"/>
            <a:ext cx="56474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Divided into small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Calculate Periodogram 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Mel filter bank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12~13 Coefficients</a:t>
            </a:r>
          </a:p>
          <a:p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9C972-669F-4C65-B797-D4375AF5E3FB}"/>
              </a:ext>
            </a:extLst>
          </p:cNvPr>
          <p:cNvSpPr txBox="1"/>
          <p:nvPr/>
        </p:nvSpPr>
        <p:spPr>
          <a:xfrm>
            <a:off x="1026521" y="510418"/>
            <a:ext cx="952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MFCC(Mel Frequency Cepstral Coefficient) – 6 steps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143EBD-E07E-42BD-8C8E-29764E7707EA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82C492F-4598-419E-9248-2B7442E9DFF8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E1C75D-CAAE-4E25-B9A3-2080F57EA494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C9904C-B38A-4280-B4E6-A94AA294A837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0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87313"/>
            <a:ext cx="263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MFCC+DELTA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E33A3-1DC1-4358-9E34-5034AFF98E4D}"/>
              </a:ext>
            </a:extLst>
          </p:cNvPr>
          <p:cNvSpPr txBox="1"/>
          <p:nvPr/>
        </p:nvSpPr>
        <p:spPr>
          <a:xfrm>
            <a:off x="2534917" y="3570935"/>
            <a:ext cx="35021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MFCC + delta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음성의 변화율을           </a:t>
            </a:r>
            <a:endParaRPr lang="en-US" altLang="ko-KR" sz="2400" dirty="0"/>
          </a:p>
          <a:p>
            <a:r>
              <a:rPr lang="ko-KR" altLang="en-US" sz="2400" dirty="0" err="1"/>
              <a:t>스팩트럼</a:t>
            </a:r>
            <a:r>
              <a:rPr lang="ko-KR" altLang="en-US" sz="2400" dirty="0"/>
              <a:t> 이미지로 생성 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9F706-911E-4081-A721-B4D1D3FB87DA}"/>
              </a:ext>
            </a:extLst>
          </p:cNvPr>
          <p:cNvSpPr txBox="1"/>
          <p:nvPr/>
        </p:nvSpPr>
        <p:spPr>
          <a:xfrm>
            <a:off x="7649414" y="3813296"/>
            <a:ext cx="48632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MFCC+delta+delta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음성 데이터 변화의 가속도를 </a:t>
            </a:r>
            <a:endParaRPr lang="en-US" altLang="ko-KR" sz="2400" dirty="0"/>
          </a:p>
          <a:p>
            <a:r>
              <a:rPr lang="ko-KR" altLang="en-US" sz="2400" dirty="0" err="1"/>
              <a:t>스팩트럼</a:t>
            </a:r>
            <a:r>
              <a:rPr lang="ko-KR" altLang="en-US" sz="2400" dirty="0"/>
              <a:t> 이미지로 생성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B5BB86-5B0D-486B-9200-8431BBBD67CD}"/>
              </a:ext>
            </a:extLst>
          </p:cNvPr>
          <p:cNvSpPr/>
          <p:nvPr/>
        </p:nvSpPr>
        <p:spPr>
          <a:xfrm>
            <a:off x="4512128" y="867669"/>
            <a:ext cx="3167743" cy="110799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MFCC</a:t>
            </a:r>
            <a:endParaRPr lang="ko-KR" altLang="en-US" sz="2800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E115D6A3-8C9C-4FFF-A320-617C6C9C22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5735" y="2113897"/>
            <a:ext cx="1211052" cy="1028700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F40222FF-77EB-4C49-B69B-679E4A339B9C}"/>
              </a:ext>
            </a:extLst>
          </p:cNvPr>
          <p:cNvCxnSpPr/>
          <p:nvPr/>
        </p:nvCxnSpPr>
        <p:spPr>
          <a:xfrm rot="5400000">
            <a:off x="3716341" y="2100724"/>
            <a:ext cx="1211053" cy="960936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FB76E4-494C-4FC4-A9B1-D5FF32427818}"/>
              </a:ext>
            </a:extLst>
          </p:cNvPr>
          <p:cNvSpPr txBox="1"/>
          <p:nvPr/>
        </p:nvSpPr>
        <p:spPr>
          <a:xfrm>
            <a:off x="1841519" y="2181082"/>
            <a:ext cx="2244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Once Derivative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053B-D1B3-4BA0-9D53-7ABE0A7D272C}"/>
              </a:ext>
            </a:extLst>
          </p:cNvPr>
          <p:cNvSpPr txBox="1"/>
          <p:nvPr/>
        </p:nvSpPr>
        <p:spPr>
          <a:xfrm>
            <a:off x="7982830" y="2156879"/>
            <a:ext cx="209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Twice Derivative</a:t>
            </a:r>
            <a:endParaRPr lang="ko-KR" altLang="en-US" sz="2000" dirty="0"/>
          </a:p>
        </p:txBody>
      </p:sp>
      <p:pic>
        <p:nvPicPr>
          <p:cNvPr id="3074" name="그림 1">
            <a:extLst>
              <a:ext uri="{FF2B5EF4-FFF2-40B4-BE49-F238E27FC236}">
                <a16:creationId xmlns:a16="http://schemas.microsoft.com/office/drawing/2014/main" id="{C14723B7-B993-4E43-9642-316FB5E2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7" y="3813296"/>
            <a:ext cx="1783339" cy="17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A14409-DA66-499E-9C07-25C2F63F1792}"/>
              </a:ext>
            </a:extLst>
          </p:cNvPr>
          <p:cNvSpPr txBox="1"/>
          <p:nvPr/>
        </p:nvSpPr>
        <p:spPr>
          <a:xfrm>
            <a:off x="2357532" y="6130338"/>
            <a:ext cx="741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청진 데이터는 일정한 간격으로 반복되기 때문에 </a:t>
            </a:r>
            <a:r>
              <a:rPr lang="en-US" altLang="ko-KR" dirty="0">
                <a:sym typeface="Wingdings" panose="05000000000000000000" pitchFamily="2" charset="2"/>
              </a:rPr>
              <a:t>MFCC Delta</a:t>
            </a:r>
            <a:r>
              <a:rPr lang="ko-KR" altLang="en-US" dirty="0">
                <a:sym typeface="Wingdings" panose="05000000000000000000" pitchFamily="2" charset="2"/>
              </a:rPr>
              <a:t>만 적용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4A396D-98BF-4AC8-9E01-B881967EAB7D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159A25-137B-42A8-A2B6-CB47F96F1BE7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0C55D05-CD58-4095-945E-E24CAB82B673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692B04C-334A-4ED6-8411-43F3CB2C95EB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46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06426"/>
            <a:ext cx="210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77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분류기</a:t>
            </a:r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3614826773"/>
              </p:ext>
            </p:extLst>
          </p:nvPr>
        </p:nvGraphicFramePr>
        <p:xfrm>
          <a:off x="285939" y="1540904"/>
          <a:ext cx="11545277" cy="420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9345A18-0197-43A3-B4CD-28ECE08DDA9D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B13A78E-7189-41E2-BD75-F0EB305B6E66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78C0AA-4A10-4077-8399-C4B37E5EA073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C81E2EE-983A-4D0A-9B39-A93642BED3E1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18593"/>
            <a:ext cx="59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경로설정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2660" y="4322739"/>
            <a:ext cx="8600196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ea typeface="나눔스퀘어 ExtraBold" panose="020B0600000101010101"/>
              </a:rPr>
              <a:t>음원 파일명을 담은 </a:t>
            </a:r>
            <a:r>
              <a:rPr lang="en-US" altLang="ko-KR" dirty="0">
                <a:ea typeface="나눔스퀘어 ExtraBold" panose="020B0600000101010101"/>
              </a:rPr>
              <a:t>filename.csv, </a:t>
            </a:r>
            <a:r>
              <a:rPr lang="ko-KR" altLang="en-US" dirty="0">
                <a:ea typeface="나눔스퀘어 ExtraBold" panose="020B0600000101010101"/>
              </a:rPr>
              <a:t>음원 라벨링이 분류된 </a:t>
            </a:r>
            <a:r>
              <a:rPr lang="en-US" altLang="ko-KR" dirty="0">
                <a:ea typeface="나눔스퀘어 ExtraBold" panose="020B0600000101010101"/>
              </a:rPr>
              <a:t>answer.csv </a:t>
            </a:r>
            <a:r>
              <a:rPr lang="ko-KR" altLang="en-US" dirty="0">
                <a:ea typeface="나눔스퀘어 ExtraBold" panose="020B0600000101010101"/>
              </a:rPr>
              <a:t>파일 로드</a:t>
            </a:r>
            <a:endParaRPr lang="en-US" altLang="ko-KR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ea typeface="나눔스퀘어 ExtraBold" panose="020B0600000101010101"/>
              </a:rPr>
              <a:t>Path</a:t>
            </a:r>
            <a:r>
              <a:rPr lang="ko-KR" altLang="en-US" dirty="0">
                <a:ea typeface="나눔스퀘어 ExtraBold" panose="020B0600000101010101"/>
              </a:rPr>
              <a:t>는 저장할 위치를 설정</a:t>
            </a:r>
            <a:endParaRPr lang="en-US" altLang="ko-KR" dirty="0">
              <a:ea typeface="나눔스퀘어 ExtraBold" panose="020B060000010101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CF687-53B1-401E-A27D-6196FCE6F8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6743" y="1747692"/>
            <a:ext cx="8534149" cy="205730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BD18AC-8F82-4E3D-8FCE-D819A4149FFF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5BD2B19-4920-4C04-8674-1F6AFE72794B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C4A8386-7ACC-46E0-B00C-0DED3FF5D6B5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B456AA-5C84-405E-A5C5-0B176C8BD90F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5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27483"/>
            <a:ext cx="599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test,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set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2660" y="4322739"/>
            <a:ext cx="8600196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ea typeface="나눔스퀘어 ExtraBold" panose="020B0600000101010101"/>
              </a:rPr>
              <a:t>Test</a:t>
            </a:r>
            <a:r>
              <a:rPr lang="ko-KR" altLang="en-US" dirty="0">
                <a:ea typeface="나눔스퀘어 ExtraBold" panose="020B0600000101010101"/>
              </a:rPr>
              <a:t>와 </a:t>
            </a:r>
            <a:r>
              <a:rPr lang="en-US" altLang="ko-KR" dirty="0">
                <a:ea typeface="나눔스퀘어 ExtraBold" panose="020B0600000101010101"/>
              </a:rPr>
              <a:t>train </a:t>
            </a:r>
            <a:r>
              <a:rPr lang="ko-KR" altLang="en-US" dirty="0">
                <a:ea typeface="나눔스퀘어 ExtraBold" panose="020B0600000101010101"/>
              </a:rPr>
              <a:t>데이터 셋을 랜덤으로 생성하기 위해서 </a:t>
            </a:r>
            <a:r>
              <a:rPr lang="en-US" altLang="ko-KR" dirty="0">
                <a:ea typeface="나눔스퀘어 ExtraBold" panose="020B0600000101010101"/>
              </a:rPr>
              <a:t>test</a:t>
            </a:r>
            <a:r>
              <a:rPr lang="ko-KR" altLang="en-US" dirty="0">
                <a:ea typeface="나눔스퀘어 ExtraBold" panose="020B0600000101010101"/>
              </a:rPr>
              <a:t>에 포함됨 될 파일 </a:t>
            </a:r>
            <a:r>
              <a:rPr lang="en-US" altLang="ko-KR" dirty="0">
                <a:ea typeface="나눔스퀘어 ExtraBold" panose="020B0600000101010101"/>
              </a:rPr>
              <a:t>index </a:t>
            </a:r>
            <a:r>
              <a:rPr lang="en-US" altLang="ko-KR" dirty="0" err="1">
                <a:ea typeface="나눔스퀘어 ExtraBold" panose="020B0600000101010101"/>
              </a:rPr>
              <a:t>test_index_list</a:t>
            </a:r>
            <a:r>
              <a:rPr lang="ko-KR" altLang="en-US" dirty="0">
                <a:ea typeface="나눔스퀘어 ExtraBold" panose="020B0600000101010101"/>
              </a:rPr>
              <a:t>에 담기 </a:t>
            </a:r>
            <a:endParaRPr lang="en-US" altLang="ko-KR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ea typeface="나눔스퀘어 ExtraBold" panose="020B0600000101010101"/>
              </a:rPr>
              <a:t>중복 제거</a:t>
            </a:r>
            <a:endParaRPr lang="en-US" altLang="ko-KR" dirty="0">
              <a:ea typeface="나눔스퀘어 ExtraBold" panose="020B060000010101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50D59A-C4CB-4F0E-91B1-E9F852C6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10" y="1945797"/>
            <a:ext cx="6425876" cy="211455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93424C-E7DD-4FF4-A9F3-418767E111D9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594932-339F-447E-B603-34A3EC03ACBA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0239AB-6278-4F10-B98E-EC5F18F985C7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C17CB13-5609-4843-A6B1-B73F8F915E09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5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98946"/>
            <a:ext cx="602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 값 추출 함수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7612" y="4653649"/>
            <a:ext cx="8356776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 err="1">
                <a:ea typeface="나눔스퀘어 ExtraBold" panose="020B0600000101010101"/>
              </a:rPr>
              <a:t>Mfcc</a:t>
            </a:r>
            <a:r>
              <a:rPr lang="en-US" altLang="ko-KR" sz="2000" dirty="0">
                <a:ea typeface="나눔스퀘어 ExtraBold" panose="020B0600000101010101"/>
              </a:rPr>
              <a:t>, </a:t>
            </a:r>
            <a:r>
              <a:rPr lang="en-US" altLang="ko-KR" sz="2000" dirty="0" err="1">
                <a:ea typeface="나눔스퀘어 ExtraBold" panose="020B0600000101010101"/>
              </a:rPr>
              <a:t>mfcc_delta</a:t>
            </a:r>
            <a:r>
              <a:rPr lang="ko-KR" altLang="en-US" sz="2000" dirty="0">
                <a:ea typeface="나눔스퀘어 ExtraBold" panose="020B0600000101010101"/>
              </a:rPr>
              <a:t>를 각각 함수로 구현</a:t>
            </a:r>
            <a:r>
              <a:rPr lang="en-US" altLang="ko-KR" sz="2000" dirty="0">
                <a:ea typeface="나눔스퀘어 ExtraBold" panose="020B0600000101010101"/>
              </a:rPr>
              <a:t>, </a:t>
            </a:r>
            <a:r>
              <a:rPr lang="ko-KR" altLang="en-US" sz="2000" dirty="0">
                <a:ea typeface="나눔스퀘어 ExtraBold" panose="020B0600000101010101"/>
              </a:rPr>
              <a:t>원하는 함수를 호출해서 사용</a:t>
            </a:r>
            <a:r>
              <a:rPr lang="en-US" altLang="ko-KR" sz="2000" dirty="0">
                <a:ea typeface="나눔스퀘어 ExtraBold" panose="020B0600000101010101"/>
              </a:rPr>
              <a:t>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 err="1">
                <a:ea typeface="나눔스퀘어 ExtraBold" panose="020B0600000101010101"/>
              </a:rPr>
              <a:t>Librosa</a:t>
            </a:r>
            <a:r>
              <a:rPr lang="ko-KR" altLang="en-US" sz="2000" dirty="0">
                <a:ea typeface="나눔스퀘어 ExtraBold" panose="020B0600000101010101"/>
              </a:rPr>
              <a:t> 라이브러리 이용</a:t>
            </a:r>
            <a:endParaRPr lang="en-US" altLang="ko-KR" sz="2000" dirty="0">
              <a:ea typeface="나눔스퀘어 ExtraBold" panose="020B060000010101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E49592-F8C4-46D9-A60B-8561D44E3F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63905"/>
          <a:stretch/>
        </p:blipFill>
        <p:spPr>
          <a:xfrm>
            <a:off x="497390" y="1915664"/>
            <a:ext cx="5115619" cy="21927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9D1CCC-01C7-4EE0-94F3-F6E295501D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68884"/>
          <a:stretch/>
        </p:blipFill>
        <p:spPr>
          <a:xfrm>
            <a:off x="6368843" y="1915664"/>
            <a:ext cx="5524749" cy="204140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217B50-34C5-4784-AAFF-8DEA237EBD5B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9B94EA-AC51-4D16-94A3-893593A207B3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AF0F24A-F0C0-40CA-BA6E-638D7FA354B7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52480D9-DC01-41C4-AB39-AB72DC36C5CC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29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98946"/>
            <a:ext cx="697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파일 생성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2055" y="5006762"/>
            <a:ext cx="6214033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ea typeface="나눔스퀘어 ExtraBold" panose="020B0600000101010101"/>
              </a:rPr>
              <a:t>이미지를  </a:t>
            </a:r>
            <a:r>
              <a:rPr lang="en-US" altLang="ko-KR" sz="2000" dirty="0">
                <a:ea typeface="나눔스퀘어 ExtraBold" panose="020B0600000101010101"/>
              </a:rPr>
              <a:t>test</a:t>
            </a:r>
            <a:r>
              <a:rPr lang="ko-KR" altLang="en-US" sz="2000" dirty="0">
                <a:ea typeface="나눔스퀘어 ExtraBold" panose="020B0600000101010101"/>
              </a:rPr>
              <a:t>와 </a:t>
            </a:r>
            <a:r>
              <a:rPr lang="en-US" altLang="ko-KR" sz="2000" dirty="0">
                <a:ea typeface="나눔스퀘어 ExtraBold" panose="020B0600000101010101"/>
              </a:rPr>
              <a:t>train </a:t>
            </a:r>
            <a:r>
              <a:rPr lang="ko-KR" altLang="en-US" sz="2000" dirty="0">
                <a:ea typeface="나눔스퀘어 ExtraBold" panose="020B0600000101010101"/>
              </a:rPr>
              <a:t>따라 지정한 경로에 저장</a:t>
            </a:r>
            <a:endParaRPr lang="en-US" altLang="ko-KR" sz="2000" dirty="0">
              <a:ea typeface="나눔스퀘어 ExtraBold" panose="020B0600000101010101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F0B6CB-0BB8-4939-AF2C-F4224F1538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63173"/>
          <a:stretch/>
        </p:blipFill>
        <p:spPr>
          <a:xfrm>
            <a:off x="2862055" y="2033713"/>
            <a:ext cx="6214033" cy="271755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AAF6F2-3A39-4CFB-980F-301F441C6BC6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76188B-D8C2-4169-9B14-1C5E51D7068B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D490633-CF89-4C88-A0A8-94C3503E49B0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ADD7C9-CF03-4960-83EA-4823B89B1F65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6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1611" y="2497976"/>
            <a:ext cx="1752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81611" y="4064783"/>
            <a:ext cx="175240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및 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4846" y="773248"/>
            <a:ext cx="7301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호흡기 소리 분석을 통한 질병유무 판단과 질병분류</a:t>
            </a:r>
          </a:p>
          <a:p>
            <a:pPr algn="ctr"/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2136710" y="1243148"/>
            <a:ext cx="7847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4073" y="2517157"/>
            <a:ext cx="1752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54073" y="4064783"/>
            <a:ext cx="175240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연구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20455" y="2495123"/>
            <a:ext cx="1752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20455" y="4064783"/>
            <a:ext cx="175240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이용한 학습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34812" y="2517157"/>
            <a:ext cx="1752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34810" y="4075359"/>
            <a:ext cx="175240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SVM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이용한 학습</a:t>
            </a: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98947"/>
            <a:ext cx="697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라벨링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csv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파일 생성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7450" y="4347108"/>
            <a:ext cx="6650526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ea typeface="나눔스퀘어 ExtraBold" panose="020B0600000101010101"/>
              </a:rPr>
              <a:t>Index</a:t>
            </a:r>
            <a:r>
              <a:rPr lang="ko-KR" altLang="en-US" sz="2000" dirty="0">
                <a:ea typeface="나눔스퀘어 ExtraBold" panose="020B0600000101010101"/>
              </a:rPr>
              <a:t> 배열에 랜덤으로 지정된 값을 저장한다</a:t>
            </a:r>
            <a:r>
              <a:rPr lang="en-US" altLang="ko-KR" sz="2000" dirty="0">
                <a:ea typeface="나눔스퀘어 ExtraBold" panose="020B0600000101010101"/>
              </a:rPr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ea typeface="나눔스퀘어 ExtraBold" panose="020B0600000101010101"/>
              </a:rPr>
              <a:t>값이 들어간 </a:t>
            </a:r>
            <a:r>
              <a:rPr lang="en-US" altLang="ko-KR" sz="2000" dirty="0">
                <a:ea typeface="나눔스퀘어 ExtraBold" panose="020B0600000101010101"/>
              </a:rPr>
              <a:t>index</a:t>
            </a:r>
            <a:r>
              <a:rPr lang="ko-KR" altLang="en-US" sz="2000" dirty="0">
                <a:ea typeface="나눔스퀘어 ExtraBold" panose="020B0600000101010101"/>
              </a:rPr>
              <a:t>배열은 </a:t>
            </a:r>
            <a:r>
              <a:rPr lang="en-US" altLang="ko-KR" sz="2000" dirty="0">
                <a:ea typeface="나눔스퀘어 ExtraBold" panose="020B0600000101010101"/>
              </a:rPr>
              <a:t>csv</a:t>
            </a:r>
            <a:r>
              <a:rPr lang="ko-KR" altLang="en-US" sz="2000" dirty="0">
                <a:ea typeface="나눔스퀘어 ExtraBold" panose="020B0600000101010101"/>
              </a:rPr>
              <a:t>파일 형태로 저장한다</a:t>
            </a:r>
            <a:r>
              <a:rPr lang="en-US" altLang="ko-KR" sz="2000" dirty="0">
                <a:ea typeface="나눔스퀘어 ExtraBold" panose="020B0600000101010101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F0B6CB-0BB8-4939-AF2C-F4224F1538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8417" b="38137"/>
          <a:stretch/>
        </p:blipFill>
        <p:spPr>
          <a:xfrm>
            <a:off x="1026522" y="2040260"/>
            <a:ext cx="4586487" cy="16888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F30C54-6D29-4E6D-A2AD-6C1D68D45D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64996" b="-1"/>
          <a:stretch/>
        </p:blipFill>
        <p:spPr>
          <a:xfrm>
            <a:off x="6578994" y="2040259"/>
            <a:ext cx="4785802" cy="174635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164C14C-0A9D-463B-A247-05D8775FE477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67E028E-AEEE-461F-9C75-CDD70FE1D9D6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B0D2BB0-F81B-4484-A636-76B02ABE776A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17D717-5E58-43CA-B35A-F4695A17C5B0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09703"/>
            <a:ext cx="602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 값 추출 완성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1947" y="5310367"/>
            <a:ext cx="10336154" cy="111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ea typeface="나눔스퀘어 ExtraBold" panose="020B0600000101010101"/>
              </a:rPr>
              <a:t>총 </a:t>
            </a:r>
            <a:r>
              <a:rPr lang="en-US" altLang="ko-KR" dirty="0">
                <a:ea typeface="나눔스퀘어 ExtraBold" panose="020B0600000101010101"/>
              </a:rPr>
              <a:t>920</a:t>
            </a:r>
            <a:r>
              <a:rPr lang="ko-KR" altLang="en-US" dirty="0">
                <a:ea typeface="나눔스퀘어 ExtraBold" panose="020B0600000101010101"/>
              </a:rPr>
              <a:t>개의 데이터가 설정한 비율에 따라 </a:t>
            </a:r>
            <a:r>
              <a:rPr lang="en-US" altLang="ko-KR" dirty="0">
                <a:ea typeface="나눔스퀘어 ExtraBold" panose="020B0600000101010101"/>
              </a:rPr>
              <a:t>Train, Test</a:t>
            </a:r>
            <a:r>
              <a:rPr lang="ko-KR" altLang="en-US" dirty="0">
                <a:ea typeface="나눔스퀘어 ExtraBold" panose="020B0600000101010101"/>
              </a:rPr>
              <a:t>폴더로 나뉘어 </a:t>
            </a:r>
            <a:r>
              <a:rPr lang="ko-KR" altLang="en-US" dirty="0" err="1">
                <a:ea typeface="나눔스퀘어 ExtraBold" panose="020B0600000101010101"/>
              </a:rPr>
              <a:t>라벨링된</a:t>
            </a:r>
            <a:r>
              <a:rPr lang="ko-KR" altLang="en-US" dirty="0">
                <a:ea typeface="나눔스퀘어 ExtraBold" panose="020B0600000101010101"/>
              </a:rPr>
              <a:t> 값에 따라 적용한 필터의 이미지가 나뉘어 생성</a:t>
            </a:r>
            <a:endParaRPr lang="en-US" altLang="ko-KR" dirty="0">
              <a:ea typeface="나눔스퀘어 ExtraBold" panose="020B0600000101010101"/>
            </a:endParaRPr>
          </a:p>
        </p:txBody>
      </p:sp>
      <p:pic>
        <p:nvPicPr>
          <p:cNvPr id="3" name="bandicam 2019-06-22 20-23-55-069">
            <a:hlinkClick r:id="" action="ppaction://media"/>
            <a:extLst>
              <a:ext uri="{FF2B5EF4-FFF2-40B4-BE49-F238E27FC236}">
                <a16:creationId xmlns:a16="http://schemas.microsoft.com/office/drawing/2014/main" id="{11499A00-7576-4B85-A91B-5EEF5047612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644449" y="1643451"/>
            <a:ext cx="9146443" cy="323865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1C4908-D739-4086-8A17-77209610CF87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0D23B6-27C5-4638-B8E0-468ACDD8E85C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260EB9-8FB5-4EB6-B5E7-F8F08685D538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CB19990-0CE1-4B15-97E5-F79692C5000F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92402"/>
            <a:ext cx="602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CNN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45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Processing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modulization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4A0E09-E292-40FF-8324-E71CEF357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0"/>
          <a:stretch/>
        </p:blipFill>
        <p:spPr>
          <a:xfrm>
            <a:off x="455533" y="1530148"/>
            <a:ext cx="5301456" cy="4959124"/>
          </a:xfrm>
          <a:prstGeom prst="rect">
            <a:avLst/>
          </a:prstGeom>
        </p:spPr>
      </p:pic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CD81F6C9-F5F7-49F3-913E-8DF2BB606891}"/>
              </a:ext>
            </a:extLst>
          </p:cNvPr>
          <p:cNvSpPr/>
          <p:nvPr/>
        </p:nvSpPr>
        <p:spPr>
          <a:xfrm>
            <a:off x="4749281" y="2575249"/>
            <a:ext cx="149290" cy="817239"/>
          </a:xfrm>
          <a:prstGeom prst="rightBracket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대괄호 21">
            <a:extLst>
              <a:ext uri="{FF2B5EF4-FFF2-40B4-BE49-F238E27FC236}">
                <a16:creationId xmlns:a16="http://schemas.microsoft.com/office/drawing/2014/main" id="{7DCFD095-DE0F-4E82-9E4F-E4DE35C09C9F}"/>
              </a:ext>
            </a:extLst>
          </p:cNvPr>
          <p:cNvSpPr/>
          <p:nvPr/>
        </p:nvSpPr>
        <p:spPr>
          <a:xfrm>
            <a:off x="4749281" y="3538097"/>
            <a:ext cx="149290" cy="781978"/>
          </a:xfrm>
          <a:prstGeom prst="rightBracket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566F24EE-143D-426F-B578-0EC8F6345881}"/>
              </a:ext>
            </a:extLst>
          </p:cNvPr>
          <p:cNvSpPr/>
          <p:nvPr/>
        </p:nvSpPr>
        <p:spPr>
          <a:xfrm>
            <a:off x="5756990" y="5235492"/>
            <a:ext cx="74644" cy="512165"/>
          </a:xfrm>
          <a:prstGeom prst="rightBracket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대괄호 23">
            <a:extLst>
              <a:ext uri="{FF2B5EF4-FFF2-40B4-BE49-F238E27FC236}">
                <a16:creationId xmlns:a16="http://schemas.microsoft.com/office/drawing/2014/main" id="{730FA844-074A-4746-9AA0-ED2C6C631BAF}"/>
              </a:ext>
            </a:extLst>
          </p:cNvPr>
          <p:cNvSpPr/>
          <p:nvPr/>
        </p:nvSpPr>
        <p:spPr>
          <a:xfrm>
            <a:off x="4749281" y="4472175"/>
            <a:ext cx="149290" cy="687654"/>
          </a:xfrm>
          <a:prstGeom prst="rightBracket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3BD125FE-5A57-4700-901A-E9B86211EEB9}"/>
              </a:ext>
            </a:extLst>
          </p:cNvPr>
          <p:cNvSpPr/>
          <p:nvPr/>
        </p:nvSpPr>
        <p:spPr>
          <a:xfrm>
            <a:off x="6611218" y="2339535"/>
            <a:ext cx="690465" cy="690538"/>
          </a:xfrm>
          <a:prstGeom prst="cube">
            <a:avLst>
              <a:gd name="adj" fmla="val 35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DA88736E-CA71-4C24-9B98-78AD4F1B5FC6}"/>
              </a:ext>
            </a:extLst>
          </p:cNvPr>
          <p:cNvSpPr/>
          <p:nvPr/>
        </p:nvSpPr>
        <p:spPr>
          <a:xfrm>
            <a:off x="7831713" y="2823830"/>
            <a:ext cx="884743" cy="819372"/>
          </a:xfrm>
          <a:prstGeom prst="cube">
            <a:avLst>
              <a:gd name="adj" fmla="val 238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E62427AE-8577-4875-8722-96AF0C70C5CA}"/>
              </a:ext>
            </a:extLst>
          </p:cNvPr>
          <p:cNvSpPr/>
          <p:nvPr/>
        </p:nvSpPr>
        <p:spPr>
          <a:xfrm>
            <a:off x="9192319" y="3166113"/>
            <a:ext cx="1321617" cy="1231714"/>
          </a:xfrm>
          <a:prstGeom prst="cube">
            <a:avLst>
              <a:gd name="adj" fmla="val 5003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5D9B34BA-EE93-4918-A20A-C3DF8DDD7E09}"/>
              </a:ext>
            </a:extLst>
          </p:cNvPr>
          <p:cNvSpPr/>
          <p:nvPr/>
        </p:nvSpPr>
        <p:spPr>
          <a:xfrm>
            <a:off x="10688389" y="4520532"/>
            <a:ext cx="700140" cy="685952"/>
          </a:xfrm>
          <a:prstGeom prst="cube">
            <a:avLst>
              <a:gd name="adj" fmla="val 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</a:t>
            </a:r>
            <a:endParaRPr lang="ko-KR" altLang="en-US" dirty="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A3A86CB-AD9C-4B41-B972-614452FCED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8589" y="3015148"/>
            <a:ext cx="646188" cy="874938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D5405919-3A3A-49DB-A764-F61D077DFC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6646" y="3759969"/>
            <a:ext cx="646188" cy="874938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AA507236-2C46-4862-A124-2833ACD0DA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53373" y="4494576"/>
            <a:ext cx="646188" cy="874938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8127CF0-6827-4252-9035-B26C4CC771D9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4464F1C-2B9F-43D2-8FEF-37065C58D29B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D50FF19-AC8A-4948-95F7-27735D96E830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B61C73C-15FA-49CA-9AC5-8F4E2167875A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8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98946"/>
            <a:ext cx="62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질병 유무 판단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분류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3184" y="5196856"/>
            <a:ext cx="3582273" cy="55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ea typeface="나눔스퀘어 ExtraBold" panose="020B0600000101010101"/>
              </a:rPr>
              <a:t>CNN</a:t>
            </a:r>
            <a:r>
              <a:rPr lang="ko-KR" altLang="en-US" dirty="0">
                <a:ea typeface="나눔스퀘어 ExtraBold" panose="020B0600000101010101"/>
              </a:rPr>
              <a:t>을 이용한 질병 유무 판단</a:t>
            </a:r>
            <a:endParaRPr lang="en-US" altLang="ko-KR" dirty="0">
              <a:ea typeface="나눔스퀘어 ExtraBold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7A0D8DC-D46D-47E6-BC08-4744CD72D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87226"/>
              </p:ext>
            </p:extLst>
          </p:nvPr>
        </p:nvGraphicFramePr>
        <p:xfrm>
          <a:off x="430768" y="2278485"/>
          <a:ext cx="5227104" cy="282691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06776">
                  <a:extLst>
                    <a:ext uri="{9D8B030D-6E8A-4147-A177-3AD203B41FA5}">
                      <a16:colId xmlns:a16="http://schemas.microsoft.com/office/drawing/2014/main" val="1440253781"/>
                    </a:ext>
                  </a:extLst>
                </a:gridCol>
                <a:gridCol w="1306776">
                  <a:extLst>
                    <a:ext uri="{9D8B030D-6E8A-4147-A177-3AD203B41FA5}">
                      <a16:colId xmlns:a16="http://schemas.microsoft.com/office/drawing/2014/main" val="749345543"/>
                    </a:ext>
                  </a:extLst>
                </a:gridCol>
                <a:gridCol w="1306776">
                  <a:extLst>
                    <a:ext uri="{9D8B030D-6E8A-4147-A177-3AD203B41FA5}">
                      <a16:colId xmlns:a16="http://schemas.microsoft.com/office/drawing/2014/main" val="1792972788"/>
                    </a:ext>
                  </a:extLst>
                </a:gridCol>
                <a:gridCol w="1306776">
                  <a:extLst>
                    <a:ext uri="{9D8B030D-6E8A-4147-A177-3AD203B41FA5}">
                      <a16:colId xmlns:a16="http://schemas.microsoft.com/office/drawing/2014/main" val="304066406"/>
                    </a:ext>
                  </a:extLst>
                </a:gridCol>
              </a:tblGrid>
              <a:tr h="565382"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MFCC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MFCC + Delta</a:t>
                      </a:r>
                      <a:endParaRPr lang="ko-KR" sz="12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Average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784220639"/>
                  </a:ext>
                </a:extLst>
              </a:tr>
              <a:tr h="565382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112X112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97.8</a:t>
                      </a:r>
                      <a:endParaRPr lang="ko-KR" sz="16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95.9</a:t>
                      </a:r>
                      <a:endParaRPr lang="ko-KR" sz="16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96.85</a:t>
                      </a:r>
                      <a:endParaRPr lang="ko-KR" sz="16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268866257"/>
                  </a:ext>
                </a:extLst>
              </a:tr>
              <a:tr h="565382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56X56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96.7</a:t>
                      </a:r>
                      <a:endParaRPr lang="ko-KR" sz="160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93.9</a:t>
                      </a:r>
                      <a:endParaRPr lang="ko-KR" sz="16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95.3</a:t>
                      </a:r>
                      <a:endParaRPr lang="ko-KR" sz="16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898936260"/>
                  </a:ext>
                </a:extLst>
              </a:tr>
              <a:tr h="565382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28X28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95.1</a:t>
                      </a:r>
                      <a:endParaRPr lang="ko-KR" sz="160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98.3</a:t>
                      </a:r>
                      <a:endParaRPr lang="ko-KR" sz="16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96.7</a:t>
                      </a:r>
                      <a:endParaRPr lang="ko-KR" sz="16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101496463"/>
                  </a:ext>
                </a:extLst>
              </a:tr>
              <a:tr h="565382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14X14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97.2</a:t>
                      </a:r>
                      <a:endParaRPr lang="ko-KR" sz="160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96.1</a:t>
                      </a:r>
                      <a:endParaRPr lang="ko-KR" sz="160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96.65</a:t>
                      </a:r>
                      <a:endParaRPr lang="ko-KR" sz="16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2541447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A8A0AD-487A-4D4C-A36F-0AADC940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80382"/>
              </p:ext>
            </p:extLst>
          </p:nvPr>
        </p:nvGraphicFramePr>
        <p:xfrm>
          <a:off x="6534127" y="2278493"/>
          <a:ext cx="5227104" cy="2826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776">
                  <a:extLst>
                    <a:ext uri="{9D8B030D-6E8A-4147-A177-3AD203B41FA5}">
                      <a16:colId xmlns:a16="http://schemas.microsoft.com/office/drawing/2014/main" val="3187439336"/>
                    </a:ext>
                  </a:extLst>
                </a:gridCol>
                <a:gridCol w="1306776">
                  <a:extLst>
                    <a:ext uri="{9D8B030D-6E8A-4147-A177-3AD203B41FA5}">
                      <a16:colId xmlns:a16="http://schemas.microsoft.com/office/drawing/2014/main" val="2297144311"/>
                    </a:ext>
                  </a:extLst>
                </a:gridCol>
                <a:gridCol w="1306776">
                  <a:extLst>
                    <a:ext uri="{9D8B030D-6E8A-4147-A177-3AD203B41FA5}">
                      <a16:colId xmlns:a16="http://schemas.microsoft.com/office/drawing/2014/main" val="174224208"/>
                    </a:ext>
                  </a:extLst>
                </a:gridCol>
                <a:gridCol w="1306776">
                  <a:extLst>
                    <a:ext uri="{9D8B030D-6E8A-4147-A177-3AD203B41FA5}">
                      <a16:colId xmlns:a16="http://schemas.microsoft.com/office/drawing/2014/main" val="3151080473"/>
                    </a:ext>
                  </a:extLst>
                </a:gridCol>
              </a:tblGrid>
              <a:tr h="565379"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MFCC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MFCC + Delta</a:t>
                      </a:r>
                      <a:endParaRPr lang="ko-KR" sz="12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</a:rPr>
                        <a:t>Average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946337078"/>
                  </a:ext>
                </a:extLst>
              </a:tr>
              <a:tr h="565379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112X112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82.2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86.8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84.5</a:t>
                      </a:r>
                      <a:endParaRPr lang="ko-KR" sz="12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91275892"/>
                  </a:ext>
                </a:extLst>
              </a:tr>
              <a:tr h="565379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56X56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84.1</a:t>
                      </a:r>
                      <a:endParaRPr lang="ko-KR" sz="12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88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86.05</a:t>
                      </a:r>
                      <a:endParaRPr lang="ko-KR" sz="12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271607541"/>
                  </a:ext>
                </a:extLst>
              </a:tr>
              <a:tr h="565379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28X28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84.7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86.4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85.55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024194294"/>
                  </a:ext>
                </a:extLst>
              </a:tr>
              <a:tr h="565379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14X14</a:t>
                      </a:r>
                      <a:endParaRPr lang="ko-KR" sz="1400" dirty="0">
                        <a:effectLst/>
                        <a:latin typeface="나눔스퀘어 Bold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82.6</a:t>
                      </a:r>
                      <a:endParaRPr lang="ko-KR" sz="12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86.4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84.5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07613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429BB6A-4423-4A68-B4EC-35374833A51B}"/>
              </a:ext>
            </a:extLst>
          </p:cNvPr>
          <p:cNvSpPr txBox="1"/>
          <p:nvPr/>
        </p:nvSpPr>
        <p:spPr>
          <a:xfrm>
            <a:off x="7356543" y="5196856"/>
            <a:ext cx="3582273" cy="55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ea typeface="나눔스퀘어 ExtraBold" panose="020B0600000101010101"/>
              </a:rPr>
              <a:t>CNN</a:t>
            </a:r>
            <a:r>
              <a:rPr lang="ko-KR" altLang="en-US" dirty="0">
                <a:ea typeface="나눔스퀘어 ExtraBold" panose="020B0600000101010101"/>
              </a:rPr>
              <a:t>을 이용한 질병 분류</a:t>
            </a:r>
            <a:endParaRPr lang="en-US" altLang="ko-KR" dirty="0">
              <a:ea typeface="나눔스퀘어 ExtraBold" panose="020B060000010101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341A0-DA77-481D-92F5-CF9F6CEB71E2}"/>
              </a:ext>
            </a:extLst>
          </p:cNvPr>
          <p:cNvSpPr txBox="1"/>
          <p:nvPr/>
        </p:nvSpPr>
        <p:spPr>
          <a:xfrm>
            <a:off x="1556531" y="6007619"/>
            <a:ext cx="297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Average : </a:t>
            </a:r>
            <a:r>
              <a:rPr lang="en-US" altLang="ko-KR" sz="2400" b="1" dirty="0">
                <a:solidFill>
                  <a:srgbClr val="FF0000"/>
                </a:solidFill>
              </a:rPr>
              <a:t>96.38%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8D4A5B-462A-4670-8A51-15F181F92077}"/>
              </a:ext>
            </a:extLst>
          </p:cNvPr>
          <p:cNvSpPr txBox="1"/>
          <p:nvPr/>
        </p:nvSpPr>
        <p:spPr>
          <a:xfrm>
            <a:off x="7659890" y="6007619"/>
            <a:ext cx="297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Average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/>
              <a:t>:</a:t>
            </a:r>
            <a:r>
              <a:rPr lang="en-US" altLang="ko-KR" sz="2400" b="1" dirty="0">
                <a:solidFill>
                  <a:srgbClr val="FF0000"/>
                </a:solidFill>
              </a:rPr>
              <a:t> 85.15%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B49EDC8-96D3-416F-8423-D7B9F2A36B0B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9829305-BEF1-4FD2-B776-33AD7D590961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D6FDE06-4518-4AAA-9CBF-F6ADC7BDCC1E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60942A-651F-4DD5-A145-C5A17D5DE79D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3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81241"/>
            <a:ext cx="62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질병분류 정확도 향상을 위한 조건 변경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F568925-AFD5-4B5C-B902-B2E1040FC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720"/>
              </p:ext>
            </p:extLst>
          </p:nvPr>
        </p:nvGraphicFramePr>
        <p:xfrm>
          <a:off x="455532" y="2021686"/>
          <a:ext cx="5227201" cy="282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394">
                  <a:extLst>
                    <a:ext uri="{9D8B030D-6E8A-4147-A177-3AD203B41FA5}">
                      <a16:colId xmlns:a16="http://schemas.microsoft.com/office/drawing/2014/main" val="4082576020"/>
                    </a:ext>
                  </a:extLst>
                </a:gridCol>
                <a:gridCol w="1027668">
                  <a:extLst>
                    <a:ext uri="{9D8B030D-6E8A-4147-A177-3AD203B41FA5}">
                      <a16:colId xmlns:a16="http://schemas.microsoft.com/office/drawing/2014/main" val="1187751910"/>
                    </a:ext>
                  </a:extLst>
                </a:gridCol>
                <a:gridCol w="1028713">
                  <a:extLst>
                    <a:ext uri="{9D8B030D-6E8A-4147-A177-3AD203B41FA5}">
                      <a16:colId xmlns:a16="http://schemas.microsoft.com/office/drawing/2014/main" val="1111814368"/>
                    </a:ext>
                  </a:extLst>
                </a:gridCol>
                <a:gridCol w="1028713">
                  <a:extLst>
                    <a:ext uri="{9D8B030D-6E8A-4147-A177-3AD203B41FA5}">
                      <a16:colId xmlns:a16="http://schemas.microsoft.com/office/drawing/2014/main" val="1199973711"/>
                    </a:ext>
                  </a:extLst>
                </a:gridCol>
                <a:gridCol w="1028713">
                  <a:extLst>
                    <a:ext uri="{9D8B030D-6E8A-4147-A177-3AD203B41FA5}">
                      <a16:colId xmlns:a16="http://schemas.microsoft.com/office/drawing/2014/main" val="558548965"/>
                    </a:ext>
                  </a:extLst>
                </a:gridCol>
              </a:tblGrid>
              <a:tr h="471000"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</a:t>
                      </a:r>
                      <a:endParaRPr lang="ko-KR" sz="14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0.8</a:t>
                      </a:r>
                      <a:endParaRPr lang="ko-KR" sz="1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Average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993419487"/>
                  </a:ext>
                </a:extLst>
              </a:tr>
              <a:tr h="471000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112X112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84.9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84.2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84.53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407350904"/>
                  </a:ext>
                </a:extLst>
              </a:tr>
              <a:tr h="471000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56X56</a:t>
                      </a:r>
                      <a:endParaRPr lang="ko-KR" sz="1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85.45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86.05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89.1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86.87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892619623"/>
                  </a:ext>
                </a:extLst>
              </a:tr>
              <a:tr h="471000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28X28</a:t>
                      </a:r>
                      <a:endParaRPr lang="ko-KR" sz="14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85.95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85.55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82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705427505"/>
                  </a:ext>
                </a:extLst>
              </a:tr>
              <a:tr h="471000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14X14</a:t>
                      </a:r>
                      <a:endParaRPr lang="ko-KR" sz="14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86.3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84.5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83.75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84.85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822874151"/>
                  </a:ext>
                </a:extLst>
              </a:tr>
              <a:tr h="471000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</a:t>
                      </a:r>
                      <a:endParaRPr lang="ko-KR" sz="14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85.65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85.15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84.7625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28399631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B89DAD-601D-427A-9EB9-ABFA63C6C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74794"/>
              </p:ext>
            </p:extLst>
          </p:nvPr>
        </p:nvGraphicFramePr>
        <p:xfrm>
          <a:off x="6497829" y="2047858"/>
          <a:ext cx="5227200" cy="673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393">
                  <a:extLst>
                    <a:ext uri="{9D8B030D-6E8A-4147-A177-3AD203B41FA5}">
                      <a16:colId xmlns:a16="http://schemas.microsoft.com/office/drawing/2014/main" val="256830575"/>
                    </a:ext>
                  </a:extLst>
                </a:gridCol>
                <a:gridCol w="1027668">
                  <a:extLst>
                    <a:ext uri="{9D8B030D-6E8A-4147-A177-3AD203B41FA5}">
                      <a16:colId xmlns:a16="http://schemas.microsoft.com/office/drawing/2014/main" val="3672231067"/>
                    </a:ext>
                  </a:extLst>
                </a:gridCol>
                <a:gridCol w="1028713">
                  <a:extLst>
                    <a:ext uri="{9D8B030D-6E8A-4147-A177-3AD203B41FA5}">
                      <a16:colId xmlns:a16="http://schemas.microsoft.com/office/drawing/2014/main" val="3741339498"/>
                    </a:ext>
                  </a:extLst>
                </a:gridCol>
                <a:gridCol w="1028713">
                  <a:extLst>
                    <a:ext uri="{9D8B030D-6E8A-4147-A177-3AD203B41FA5}">
                      <a16:colId xmlns:a16="http://schemas.microsoft.com/office/drawing/2014/main" val="2079066915"/>
                    </a:ext>
                  </a:extLst>
                </a:gridCol>
                <a:gridCol w="1028713">
                  <a:extLst>
                    <a:ext uri="{9D8B030D-6E8A-4147-A177-3AD203B41FA5}">
                      <a16:colId xmlns:a16="http://schemas.microsoft.com/office/drawing/2014/main" val="166859026"/>
                    </a:ext>
                  </a:extLst>
                </a:gridCol>
              </a:tblGrid>
              <a:tr h="336775"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0.01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0.001</a:t>
                      </a:r>
                      <a:endParaRPr lang="ko-KR" sz="1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0.0001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94452939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56X56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85.5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85.5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85.5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85.5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0086111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543662-4715-4A2F-91BD-8DAEB1809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7216"/>
              </p:ext>
            </p:extLst>
          </p:nvPr>
        </p:nvGraphicFramePr>
        <p:xfrm>
          <a:off x="6497829" y="3392488"/>
          <a:ext cx="5227201" cy="67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484">
                  <a:extLst>
                    <a:ext uri="{9D8B030D-6E8A-4147-A177-3AD203B41FA5}">
                      <a16:colId xmlns:a16="http://schemas.microsoft.com/office/drawing/2014/main" val="536956081"/>
                    </a:ext>
                  </a:extLst>
                </a:gridCol>
                <a:gridCol w="820671">
                  <a:extLst>
                    <a:ext uri="{9D8B030D-6E8A-4147-A177-3AD203B41FA5}">
                      <a16:colId xmlns:a16="http://schemas.microsoft.com/office/drawing/2014/main" val="2846299506"/>
                    </a:ext>
                  </a:extLst>
                </a:gridCol>
                <a:gridCol w="822761">
                  <a:extLst>
                    <a:ext uri="{9D8B030D-6E8A-4147-A177-3AD203B41FA5}">
                      <a16:colId xmlns:a16="http://schemas.microsoft.com/office/drawing/2014/main" val="146524541"/>
                    </a:ext>
                  </a:extLst>
                </a:gridCol>
                <a:gridCol w="823807">
                  <a:extLst>
                    <a:ext uri="{9D8B030D-6E8A-4147-A177-3AD203B41FA5}">
                      <a16:colId xmlns:a16="http://schemas.microsoft.com/office/drawing/2014/main" val="1496079164"/>
                    </a:ext>
                  </a:extLst>
                </a:gridCol>
                <a:gridCol w="823807">
                  <a:extLst>
                    <a:ext uri="{9D8B030D-6E8A-4147-A177-3AD203B41FA5}">
                      <a16:colId xmlns:a16="http://schemas.microsoft.com/office/drawing/2014/main" val="4257013422"/>
                    </a:ext>
                  </a:extLst>
                </a:gridCol>
                <a:gridCol w="820671">
                  <a:extLst>
                    <a:ext uri="{9D8B030D-6E8A-4147-A177-3AD203B41FA5}">
                      <a16:colId xmlns:a16="http://schemas.microsoft.com/office/drawing/2014/main" val="950419359"/>
                    </a:ext>
                  </a:extLst>
                </a:gridCol>
              </a:tblGrid>
              <a:tr h="336600"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100</a:t>
                      </a:r>
                      <a:endParaRPr lang="ko-KR" sz="14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300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400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99983634"/>
                  </a:ext>
                </a:extLst>
              </a:tr>
              <a:tr h="336600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56X56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84.6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84.6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84.6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84.6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84.6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75050256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447479-D3CC-44BA-90F2-02AD12AFE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35378"/>
              </p:ext>
            </p:extLst>
          </p:nvPr>
        </p:nvGraphicFramePr>
        <p:xfrm>
          <a:off x="6497830" y="4737518"/>
          <a:ext cx="5227198" cy="67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812">
                  <a:extLst>
                    <a:ext uri="{9D8B030D-6E8A-4147-A177-3AD203B41FA5}">
                      <a16:colId xmlns:a16="http://schemas.microsoft.com/office/drawing/2014/main" val="3407757359"/>
                    </a:ext>
                  </a:extLst>
                </a:gridCol>
                <a:gridCol w="1045858">
                  <a:extLst>
                    <a:ext uri="{9D8B030D-6E8A-4147-A177-3AD203B41FA5}">
                      <a16:colId xmlns:a16="http://schemas.microsoft.com/office/drawing/2014/main" val="1711682278"/>
                    </a:ext>
                  </a:extLst>
                </a:gridCol>
                <a:gridCol w="1044812">
                  <a:extLst>
                    <a:ext uri="{9D8B030D-6E8A-4147-A177-3AD203B41FA5}">
                      <a16:colId xmlns:a16="http://schemas.microsoft.com/office/drawing/2014/main" val="1580142840"/>
                    </a:ext>
                  </a:extLst>
                </a:gridCol>
                <a:gridCol w="1045858">
                  <a:extLst>
                    <a:ext uri="{9D8B030D-6E8A-4147-A177-3AD203B41FA5}">
                      <a16:colId xmlns:a16="http://schemas.microsoft.com/office/drawing/2014/main" val="3914848081"/>
                    </a:ext>
                  </a:extLst>
                </a:gridCol>
                <a:gridCol w="1045858">
                  <a:extLst>
                    <a:ext uri="{9D8B030D-6E8A-4147-A177-3AD203B41FA5}">
                      <a16:colId xmlns:a16="http://schemas.microsoft.com/office/drawing/2014/main" val="2456246778"/>
                    </a:ext>
                  </a:extLst>
                </a:gridCol>
              </a:tblGrid>
              <a:tr h="336600">
                <a:tc>
                  <a:txBody>
                    <a:bodyPr/>
                    <a:lstStyle/>
                    <a:p>
                      <a:pPr algn="ctr"/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Case1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Case2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Case3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6808137"/>
                  </a:ext>
                </a:extLst>
              </a:tr>
              <a:tr h="336600"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56X56</a:t>
                      </a:r>
                      <a:endParaRPr lang="ko-KR" sz="14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88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85.8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86.35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fontAlgn="auto" latinLnBrk="0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86.72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960124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C0B0D22-D4E4-4568-B0B5-B5B922583E89}"/>
              </a:ext>
            </a:extLst>
          </p:cNvPr>
          <p:cNvSpPr txBox="1"/>
          <p:nvPr/>
        </p:nvSpPr>
        <p:spPr>
          <a:xfrm>
            <a:off x="1395385" y="4795996"/>
            <a:ext cx="3677358" cy="45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ea typeface="나눔스퀘어 ExtraBold" panose="020B0600000101010101"/>
              </a:rPr>
              <a:t>CNN</a:t>
            </a:r>
            <a:r>
              <a:rPr lang="ko-KR" altLang="en-US" sz="1400" dirty="0">
                <a:ea typeface="나눔스퀘어 ExtraBold" panose="020B0600000101010101"/>
              </a:rPr>
              <a:t>을 이용한 질병분류 </a:t>
            </a:r>
            <a:r>
              <a:rPr lang="en-US" altLang="ko-KR" sz="1400" dirty="0">
                <a:ea typeface="나눔스퀘어 ExtraBold" panose="020B0600000101010101"/>
              </a:rPr>
              <a:t>Training rate </a:t>
            </a:r>
            <a:r>
              <a:rPr lang="ko-KR" altLang="en-US" sz="1400" dirty="0">
                <a:ea typeface="나눔스퀘어 ExtraBold" panose="020B0600000101010101"/>
              </a:rPr>
              <a:t>변경</a:t>
            </a:r>
            <a:endParaRPr lang="en-US" altLang="ko-KR" sz="1400" dirty="0">
              <a:ea typeface="나눔스퀘어 ExtraBold" panose="020B060000010101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1F817-CF97-4578-99B6-FB89CC406662}"/>
              </a:ext>
            </a:extLst>
          </p:cNvPr>
          <p:cNvSpPr txBox="1"/>
          <p:nvPr/>
        </p:nvSpPr>
        <p:spPr>
          <a:xfrm>
            <a:off x="7311207" y="2603436"/>
            <a:ext cx="3677358" cy="45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ea typeface="나눔스퀘어 ExtraBold" panose="020B0600000101010101"/>
              </a:rPr>
              <a:t>CNN</a:t>
            </a:r>
            <a:r>
              <a:rPr lang="ko-KR" altLang="en-US" sz="1400" dirty="0">
                <a:ea typeface="나눔스퀘어 ExtraBold" panose="020B0600000101010101"/>
              </a:rPr>
              <a:t>을 이용한 질병분류 </a:t>
            </a:r>
            <a:r>
              <a:rPr lang="en-US" altLang="ko-KR" sz="1400" dirty="0">
                <a:ea typeface="나눔스퀘어 ExtraBold" panose="020B0600000101010101"/>
              </a:rPr>
              <a:t>Learning rate </a:t>
            </a:r>
            <a:r>
              <a:rPr lang="ko-KR" altLang="en-US" sz="1400" dirty="0">
                <a:ea typeface="나눔스퀘어 ExtraBold" panose="020B0600000101010101"/>
              </a:rPr>
              <a:t>변경</a:t>
            </a:r>
            <a:endParaRPr lang="en-US" altLang="ko-KR" sz="1400" dirty="0">
              <a:ea typeface="나눔스퀘어 ExtraBold" panose="020B0600000101010101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65FE87-F9A8-4CBA-BF3E-C8C48897879E}"/>
              </a:ext>
            </a:extLst>
          </p:cNvPr>
          <p:cNvSpPr txBox="1"/>
          <p:nvPr/>
        </p:nvSpPr>
        <p:spPr>
          <a:xfrm>
            <a:off x="7311207" y="3947781"/>
            <a:ext cx="3677358" cy="45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ea typeface="나눔스퀘어 ExtraBold" panose="020B0600000101010101"/>
              </a:rPr>
              <a:t>CNN</a:t>
            </a:r>
            <a:r>
              <a:rPr lang="ko-KR" altLang="en-US" sz="1400" dirty="0">
                <a:ea typeface="나눔스퀘어 ExtraBold" panose="020B0600000101010101"/>
              </a:rPr>
              <a:t>을 이용한 질병분류 </a:t>
            </a:r>
            <a:r>
              <a:rPr lang="en-US" altLang="ko-KR" sz="1400" dirty="0">
                <a:ea typeface="나눔스퀘어 ExtraBold" panose="020B0600000101010101"/>
              </a:rPr>
              <a:t>Batch size </a:t>
            </a:r>
            <a:r>
              <a:rPr lang="ko-KR" altLang="en-US" sz="1400" dirty="0">
                <a:ea typeface="나눔스퀘어 ExtraBold" panose="020B0600000101010101"/>
              </a:rPr>
              <a:t>변경</a:t>
            </a:r>
            <a:endParaRPr lang="en-US" altLang="ko-KR" sz="1400" dirty="0">
              <a:ea typeface="나눔스퀘어 ExtraBold" panose="020B0600000101010101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D2004-5E7E-459A-91DC-FF146DD701DA}"/>
              </a:ext>
            </a:extLst>
          </p:cNvPr>
          <p:cNvSpPr txBox="1"/>
          <p:nvPr/>
        </p:nvSpPr>
        <p:spPr>
          <a:xfrm>
            <a:off x="7311206" y="5296258"/>
            <a:ext cx="3974819" cy="45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ea typeface="나눔스퀘어 ExtraBold" panose="020B0600000101010101"/>
              </a:rPr>
              <a:t>CNN</a:t>
            </a:r>
            <a:r>
              <a:rPr lang="ko-KR" altLang="en-US" sz="1400" dirty="0">
                <a:ea typeface="나눔스퀘어 ExtraBold" panose="020B0600000101010101"/>
              </a:rPr>
              <a:t>을 이용한 질병분류 </a:t>
            </a:r>
            <a:r>
              <a:rPr lang="en-US" altLang="ko-KR" sz="1400" dirty="0">
                <a:ea typeface="나눔스퀘어 ExtraBold" panose="020B0600000101010101"/>
              </a:rPr>
              <a:t>training,</a:t>
            </a:r>
            <a:r>
              <a:rPr lang="ko-KR" altLang="en-US" sz="1400" dirty="0">
                <a:ea typeface="나눔스퀘어 ExtraBold" panose="020B0600000101010101"/>
              </a:rPr>
              <a:t> </a:t>
            </a:r>
            <a:r>
              <a:rPr lang="en-US" altLang="ko-KR" sz="1400" dirty="0">
                <a:ea typeface="나눔스퀘어 ExtraBold" panose="020B0600000101010101"/>
              </a:rPr>
              <a:t>test</a:t>
            </a:r>
            <a:r>
              <a:rPr lang="ko-KR" altLang="en-US" sz="1400" dirty="0">
                <a:ea typeface="나눔스퀘어 ExtraBold" panose="020B0600000101010101"/>
              </a:rPr>
              <a:t> </a:t>
            </a:r>
            <a:r>
              <a:rPr lang="en-US" altLang="ko-KR" sz="1400" dirty="0">
                <a:ea typeface="나눔스퀘어 ExtraBold" panose="020B0600000101010101"/>
              </a:rPr>
              <a:t>set </a:t>
            </a:r>
            <a:r>
              <a:rPr lang="ko-KR" altLang="en-US" sz="1400" dirty="0">
                <a:ea typeface="나눔스퀘어 ExtraBold" panose="020B0600000101010101"/>
              </a:rPr>
              <a:t>변경</a:t>
            </a:r>
            <a:endParaRPr lang="en-US" altLang="ko-KR" sz="1400" dirty="0">
              <a:ea typeface="나눔스퀘어 ExtraBold" panose="020B0600000101010101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DA3BF5-8CB2-4C22-A803-61C4EDF79A40}"/>
              </a:ext>
            </a:extLst>
          </p:cNvPr>
          <p:cNvSpPr txBox="1"/>
          <p:nvPr/>
        </p:nvSpPr>
        <p:spPr>
          <a:xfrm>
            <a:off x="196609" y="5992824"/>
            <a:ext cx="686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Average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/>
              <a:t>:</a:t>
            </a:r>
            <a:r>
              <a:rPr lang="en-US" altLang="ko-KR" sz="2400" b="1" dirty="0">
                <a:solidFill>
                  <a:srgbClr val="FF0000"/>
                </a:solidFill>
              </a:rPr>
              <a:t> 85.15%               86.72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65628E3-A663-4414-844E-E4F0B3409135}"/>
              </a:ext>
            </a:extLst>
          </p:cNvPr>
          <p:cNvSpPr/>
          <p:nvPr/>
        </p:nvSpPr>
        <p:spPr>
          <a:xfrm>
            <a:off x="4321629" y="6050595"/>
            <a:ext cx="522515" cy="338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FB4C56-1E68-44F3-BF50-31591C6A3BD0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6EF4D7A-9D00-43B0-B9CF-EAEA05D62590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6CCADFE-2087-4EE2-8067-DF0E12E9C407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C1EE869-B0DA-4B16-951D-A35AA4F44464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9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SVM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학습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0" y="493237"/>
            <a:ext cx="426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SVM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이용한 학습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4B5D566-4CAC-4710-BB24-B88743ACE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5" y="2182328"/>
            <a:ext cx="1016951" cy="10169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788CC25-A29C-4700-ABBE-76431F43E4A7}"/>
              </a:ext>
            </a:extLst>
          </p:cNvPr>
          <p:cNvSpPr txBox="1"/>
          <p:nvPr/>
        </p:nvSpPr>
        <p:spPr>
          <a:xfrm>
            <a:off x="10349432" y="2275304"/>
            <a:ext cx="153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ea typeface="나눔스퀘어 ExtraBold" panose="020B0600000101010101"/>
              </a:rPr>
              <a:t>Accuracy</a:t>
            </a:r>
          </a:p>
          <a:p>
            <a:pPr algn="ctr"/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ea typeface="나눔스퀘어 ExtraBold" panose="020B0600000101010101"/>
              </a:rPr>
              <a:t>??%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  <a:ea typeface="나눔스퀘어 ExtraBold" panose="020B0600000101010101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750AAA93-B595-4C21-B944-92AC8158A468}"/>
              </a:ext>
            </a:extLst>
          </p:cNvPr>
          <p:cNvSpPr/>
          <p:nvPr/>
        </p:nvSpPr>
        <p:spPr>
          <a:xfrm>
            <a:off x="2046756" y="2424563"/>
            <a:ext cx="8151603" cy="53248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D04DA37-0816-461C-B8A1-9B24BBEF7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92" y="1826505"/>
            <a:ext cx="645608" cy="645608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4A1E2E-B062-4D07-A228-7FEB8B56525D}"/>
              </a:ext>
            </a:extLst>
          </p:cNvPr>
          <p:cNvCxnSpPr/>
          <p:nvPr/>
        </p:nvCxnSpPr>
        <p:spPr>
          <a:xfrm>
            <a:off x="2218408" y="2711243"/>
            <a:ext cx="0" cy="9024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839BF3E-F32B-43AD-A9C6-D88946D16D1C}"/>
              </a:ext>
            </a:extLst>
          </p:cNvPr>
          <p:cNvSpPr/>
          <p:nvPr/>
        </p:nvSpPr>
        <p:spPr>
          <a:xfrm>
            <a:off x="2106990" y="3502248"/>
            <a:ext cx="222836" cy="2228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E498B5-5272-4E2B-A404-259929DCB45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966771" y="2690802"/>
            <a:ext cx="0" cy="20537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02D250DF-91CD-4837-AAEC-506A66F76D4E}"/>
              </a:ext>
            </a:extLst>
          </p:cNvPr>
          <p:cNvSpPr/>
          <p:nvPr/>
        </p:nvSpPr>
        <p:spPr>
          <a:xfrm>
            <a:off x="3855353" y="4744549"/>
            <a:ext cx="222836" cy="2228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6A2DF9-AA23-4F6F-889A-E80DEDB42C45}"/>
              </a:ext>
            </a:extLst>
          </p:cNvPr>
          <p:cNvSpPr txBox="1"/>
          <p:nvPr/>
        </p:nvSpPr>
        <p:spPr>
          <a:xfrm>
            <a:off x="2326100" y="3480477"/>
            <a:ext cx="23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/>
              </a:rPr>
              <a:t>특징 값 추출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2FD94D-F5FF-4548-9B7F-1D139308A647}"/>
              </a:ext>
            </a:extLst>
          </p:cNvPr>
          <p:cNvCxnSpPr>
            <a:cxnSpLocks/>
          </p:cNvCxnSpPr>
          <p:nvPr/>
        </p:nvCxnSpPr>
        <p:spPr>
          <a:xfrm>
            <a:off x="5386617" y="2876507"/>
            <a:ext cx="0" cy="7016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3A3FE143-7605-4932-9A53-E11A1CAE7A92}"/>
              </a:ext>
            </a:extLst>
          </p:cNvPr>
          <p:cNvSpPr/>
          <p:nvPr/>
        </p:nvSpPr>
        <p:spPr>
          <a:xfrm>
            <a:off x="5275199" y="3466775"/>
            <a:ext cx="222836" cy="2228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59C033-37EE-43C3-A7D7-FCCB054BDB66}"/>
              </a:ext>
            </a:extLst>
          </p:cNvPr>
          <p:cNvSpPr txBox="1"/>
          <p:nvPr/>
        </p:nvSpPr>
        <p:spPr>
          <a:xfrm>
            <a:off x="4128797" y="4671301"/>
            <a:ext cx="23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/>
              </a:rPr>
              <a:t>차원 축소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7A0B6D-DCDD-4D1F-A028-F1A14D2C0EEE}"/>
              </a:ext>
            </a:extLst>
          </p:cNvPr>
          <p:cNvSpPr txBox="1"/>
          <p:nvPr/>
        </p:nvSpPr>
        <p:spPr>
          <a:xfrm>
            <a:off x="5580591" y="3403041"/>
            <a:ext cx="179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/>
              </a:rPr>
              <a:t>RBF </a:t>
            </a:r>
            <a:r>
              <a:rPr lang="ko-KR" altLang="en-US" dirty="0">
                <a:latin typeface="나눔스퀘어 Bold"/>
              </a:rPr>
              <a:t>커널 사용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F0D3CED-12F4-43B4-BC85-E365049DF01D}"/>
              </a:ext>
            </a:extLst>
          </p:cNvPr>
          <p:cNvCxnSpPr>
            <a:cxnSpLocks/>
          </p:cNvCxnSpPr>
          <p:nvPr/>
        </p:nvCxnSpPr>
        <p:spPr>
          <a:xfrm>
            <a:off x="8758039" y="2711243"/>
            <a:ext cx="0" cy="14516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09FAEE56-D2AC-44BC-9C6B-D5E992FB641D}"/>
              </a:ext>
            </a:extLst>
          </p:cNvPr>
          <p:cNvSpPr/>
          <p:nvPr/>
        </p:nvSpPr>
        <p:spPr>
          <a:xfrm>
            <a:off x="8646621" y="4051452"/>
            <a:ext cx="222836" cy="2228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0A42C4-BB2F-491B-A563-FBE0A865FCA6}"/>
              </a:ext>
            </a:extLst>
          </p:cNvPr>
          <p:cNvSpPr txBox="1"/>
          <p:nvPr/>
        </p:nvSpPr>
        <p:spPr>
          <a:xfrm>
            <a:off x="8952013" y="3987718"/>
            <a:ext cx="179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/>
              </a:rPr>
              <a:t>SVM </a:t>
            </a:r>
            <a:r>
              <a:rPr lang="ko-KR" altLang="en-US" dirty="0">
                <a:latin typeface="나눔스퀘어 Bold"/>
              </a:rPr>
              <a:t>학습</a:t>
            </a:r>
          </a:p>
        </p:txBody>
      </p:sp>
      <p:pic>
        <p:nvPicPr>
          <p:cNvPr id="3074" name="그림 1">
            <a:extLst>
              <a:ext uri="{FF2B5EF4-FFF2-40B4-BE49-F238E27FC236}">
                <a16:creationId xmlns:a16="http://schemas.microsoft.com/office/drawing/2014/main" id="{82FDE785-30A0-439C-837E-0461A0877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64" y="4051452"/>
            <a:ext cx="2486052" cy="118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F2D2AD-6006-42B6-B028-68EAFBA79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950" y="3849809"/>
            <a:ext cx="1706558" cy="17332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518FA1-4663-4ACD-B84C-FFF2F6F26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185899" y="5566041"/>
            <a:ext cx="2859796" cy="11146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1E8E02-FA4C-4999-B91E-B0CB4A1EB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2573" y="4669466"/>
            <a:ext cx="1542225" cy="1538880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348C856-658E-4956-BA52-29507EAA126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9055762-B0BC-46FB-8D73-C43506BF78F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280B03-42AE-48FF-9CAB-F2989B757C33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926DA7D-1079-429F-86C7-1EA71B921536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54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27483"/>
            <a:ext cx="423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SVM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진행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45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Support Vector Machine</a:t>
            </a:r>
          </a:p>
          <a:p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8123" y="1966717"/>
            <a:ext cx="5542384" cy="306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ea typeface="나눔스퀘어 ExtraBold" panose="020B0600000101010101"/>
              </a:rPr>
              <a:t>지도 학습 방식의 대표 분류 기법인 </a:t>
            </a:r>
            <a:r>
              <a:rPr lang="en-US" altLang="ko-KR" sz="2000" dirty="0">
                <a:ea typeface="나눔스퀘어 ExtraBold" panose="020B0600000101010101"/>
              </a:rPr>
              <a:t>SVM(Support Vector Machine) </a:t>
            </a:r>
            <a:r>
              <a:rPr lang="ko-KR" altLang="en-US" sz="2000" dirty="0">
                <a:ea typeface="나눔스퀘어 ExtraBold" panose="020B0600000101010101"/>
              </a:rPr>
              <a:t>학습법 적용</a:t>
            </a:r>
            <a:endParaRPr lang="en-US" altLang="ko-KR" sz="20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ea typeface="나눔스퀘어 ExtraBold" panose="020B0600000101010101"/>
              </a:rPr>
              <a:t>SVM</a:t>
            </a:r>
            <a:r>
              <a:rPr lang="ko-KR" altLang="en-US" sz="2000" dirty="0">
                <a:ea typeface="나눔스퀘어 ExtraBold" panose="020B0600000101010101"/>
              </a:rPr>
              <a:t>은 선형분류와 더불어 비선형 분류에도 사용</a:t>
            </a:r>
            <a:endParaRPr lang="en-US" altLang="ko-KR" sz="20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ea typeface="나눔스퀘어 ExtraBold" panose="020B0600000101010101"/>
              </a:rPr>
              <a:t>차원 수 </a:t>
            </a:r>
            <a:r>
              <a:rPr lang="en-US" altLang="ko-KR" sz="2000" dirty="0">
                <a:ea typeface="나눔스퀘어 ExtraBold" panose="020B0600000101010101"/>
              </a:rPr>
              <a:t>&gt; </a:t>
            </a:r>
            <a:r>
              <a:rPr lang="ko-KR" altLang="en-US" sz="2000" dirty="0">
                <a:ea typeface="나눔스퀘어 ExtraBold" panose="020B0600000101010101"/>
              </a:rPr>
              <a:t>데이터 수인 경우 효과적</a:t>
            </a:r>
            <a:endParaRPr lang="en-US" altLang="ko-KR" sz="2000" dirty="0">
              <a:ea typeface="나눔스퀘어 ExtraBold" panose="020B0600000101010101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EF03995-FC85-4F8A-BB23-DE8DA2701D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949077"/>
            <a:ext cx="3881380" cy="382962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174605-5350-4609-92C9-A6F7F918486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A058BF-E32D-4F6A-8963-3B74A55AE06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3112F5-D8D6-4206-B1AD-ACDA408022D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FCC024-7832-4923-8B3C-24E842B5CE4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13246"/>
            <a:ext cx="392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SVM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진행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45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Support Vector Machine</a:t>
            </a:r>
          </a:p>
          <a:p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026" y="2005235"/>
            <a:ext cx="5493566" cy="306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ea typeface="나눔스퀘어 ExtraBold" panose="020B0600000101010101"/>
              </a:rPr>
              <a:t>SVM</a:t>
            </a:r>
            <a:r>
              <a:rPr lang="ko-KR" altLang="en-US" sz="2000" dirty="0">
                <a:ea typeface="나눔스퀘어 ExtraBold" panose="020B0600000101010101"/>
              </a:rPr>
              <a:t>은 데이터를 벡터공간으로 표현한 후 서포터 벡터간 거리를 최대화 하는 방식으로 데이터를 분류</a:t>
            </a:r>
            <a:endParaRPr lang="en-US" altLang="ko-KR" sz="20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ea typeface="나눔스퀘어 ExtraBold" panose="020B0600000101010101"/>
              </a:rPr>
              <a:t>비선형 분류의 경우 데이터를 고차원 특징 공간으로 만들어 분류 진행</a:t>
            </a:r>
            <a:endParaRPr lang="en-US" altLang="ko-KR" sz="2000" dirty="0">
              <a:ea typeface="나눔스퀘어 ExtraBold" panose="020B0600000101010101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EF03995-FC85-4F8A-BB23-DE8DA2701D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1995730"/>
            <a:ext cx="4012009" cy="395851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88BB1D-11B0-407C-81E4-075A0D14808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9C06683-E8AF-4307-84BA-E95129EFC6D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0E1AB84-2848-4458-ACD3-17184044BE0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ABC9F03-0DCC-456D-B43F-E89553ABBE5F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69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D4C8DE-0674-4785-82B8-07D28B333A64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24E4071-B154-4125-8DC6-FA4CFB96B943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13EA32-E3BD-4F23-B7D0-C65B854F2919}"/>
              </a:ext>
            </a:extLst>
          </p:cNvPr>
          <p:cNvSpPr txBox="1"/>
          <p:nvPr/>
        </p:nvSpPr>
        <p:spPr>
          <a:xfrm>
            <a:off x="6284813" y="2473069"/>
            <a:ext cx="5695693" cy="183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 err="1">
                <a:ea typeface="나눔스퀘어 ExtraBold" panose="020B0600000101010101"/>
              </a:rPr>
              <a:t>librosa.feature</a:t>
            </a:r>
            <a:r>
              <a:rPr lang="ko-KR" altLang="en-US" sz="2000" dirty="0">
                <a:ea typeface="나눔스퀘어 ExtraBold" panose="020B0600000101010101"/>
              </a:rPr>
              <a:t>를 통해 음원의 특징 추출</a:t>
            </a:r>
            <a:endParaRPr lang="en-US" altLang="ko-KR" sz="20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ea typeface="나눔스퀘어 ExtraBold" panose="020B0600000101010101"/>
              </a:rPr>
              <a:t>각 음원파일마다 </a:t>
            </a:r>
            <a:r>
              <a:rPr lang="en-US" altLang="ko-KR" sz="2000" dirty="0">
                <a:ea typeface="나눔스퀘어 ExtraBold" panose="020B0600000101010101"/>
              </a:rPr>
              <a:t>6</a:t>
            </a:r>
            <a:r>
              <a:rPr lang="ko-KR" altLang="en-US" sz="2000" dirty="0">
                <a:ea typeface="나눔스퀘어 ExtraBold" panose="020B0600000101010101"/>
              </a:rPr>
              <a:t>가지 특징을 뽑아내어 특징을 정규화 시킨 후 특징을 묶음</a:t>
            </a:r>
            <a:endParaRPr lang="en-US" altLang="ko-KR" sz="2000" dirty="0">
              <a:ea typeface="나눔스퀘어 ExtraBold" panose="020B0600000101010101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27483"/>
            <a:ext cx="272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 추출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F6F3CC4-37D1-413F-8D5C-333A4E83F6E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351" y="2134794"/>
            <a:ext cx="4850342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9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및 데이터 셋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13215"/>
            <a:ext cx="272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 추출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787D23-CC1D-45C3-AEAA-2CD5EF65D0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351" y="2134794"/>
            <a:ext cx="4771702" cy="34861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C41A13-0222-4DD1-9F32-06D0C0AA04F4}"/>
              </a:ext>
            </a:extLst>
          </p:cNvPr>
          <p:cNvSpPr txBox="1"/>
          <p:nvPr/>
        </p:nvSpPr>
        <p:spPr>
          <a:xfrm>
            <a:off x="5826667" y="1720268"/>
            <a:ext cx="6365333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 err="1">
                <a:ea typeface="나눔스퀘어 ExtraBold" panose="020B0600000101010101"/>
              </a:rPr>
              <a:t>librosa.feature</a:t>
            </a:r>
            <a:r>
              <a:rPr lang="ko-KR" altLang="en-US" sz="1400" dirty="0">
                <a:ea typeface="나눔스퀘어 ExtraBold" panose="020B0600000101010101"/>
              </a:rPr>
              <a:t>를 통해 음원의 특징 추출</a:t>
            </a:r>
            <a:endParaRPr lang="en-US" altLang="ko-KR" sz="14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 err="1">
                <a:ea typeface="나눔스퀘어 ExtraBold" panose="020B0600000101010101"/>
              </a:rPr>
              <a:t>Mfcc</a:t>
            </a:r>
            <a:endParaRPr lang="en-US" altLang="ko-KR" sz="14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 err="1">
                <a:ea typeface="나눔스퀘어 ExtraBold" panose="020B0600000101010101"/>
              </a:rPr>
              <a:t>Zero_crossing_rate</a:t>
            </a:r>
            <a:r>
              <a:rPr lang="en-US" altLang="ko-KR" sz="1400" dirty="0">
                <a:ea typeface="나눔스퀘어 ExtraBold" panose="020B0600000101010101"/>
              </a:rPr>
              <a:t> : </a:t>
            </a:r>
            <a:r>
              <a:rPr lang="ko-KR" altLang="en-US" sz="1400" dirty="0">
                <a:ea typeface="나눔스퀘어 ExtraBold" panose="020B0600000101010101"/>
              </a:rPr>
              <a:t>음성 신호의 </a:t>
            </a:r>
            <a:r>
              <a:rPr lang="en-US" altLang="ko-KR" sz="1400" dirty="0">
                <a:ea typeface="나눔스퀘어 ExtraBold" panose="020B0600000101010101"/>
              </a:rPr>
              <a:t>smoothness</a:t>
            </a:r>
            <a:r>
              <a:rPr lang="ko-KR" altLang="en-US" sz="1400" dirty="0">
                <a:ea typeface="나눔스퀘어 ExtraBold" panose="020B0600000101010101"/>
              </a:rPr>
              <a:t>를 측정하여 소리 구분</a:t>
            </a:r>
            <a:endParaRPr lang="en-US" altLang="ko-KR" sz="14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 err="1">
                <a:ea typeface="나눔스퀘어 ExtraBold" panose="020B0600000101010101"/>
              </a:rPr>
              <a:t>Spectral_rolloff</a:t>
            </a:r>
            <a:r>
              <a:rPr lang="en-US" altLang="ko-KR" sz="1400" dirty="0">
                <a:ea typeface="나눔스퀘어 ExtraBold" panose="020B0600000101010101"/>
              </a:rPr>
              <a:t> : </a:t>
            </a:r>
            <a:r>
              <a:rPr lang="ko-KR" altLang="en-US" sz="1400" dirty="0">
                <a:ea typeface="나눔스퀘어 ExtraBold" panose="020B0600000101010101"/>
              </a:rPr>
              <a:t>낮은 주파수 영역에 신호의 에너지가 얼마나 집중되어 있는지 측정</a:t>
            </a:r>
            <a:endParaRPr lang="en-US" altLang="ko-KR" sz="14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 err="1">
                <a:ea typeface="나눔스퀘어 ExtraBold" panose="020B0600000101010101"/>
              </a:rPr>
              <a:t>Spectral_centroid</a:t>
            </a:r>
            <a:r>
              <a:rPr lang="en-US" altLang="ko-KR" sz="1400" dirty="0">
                <a:ea typeface="나눔스퀘어 ExtraBold" panose="020B0600000101010101"/>
              </a:rPr>
              <a:t> : STFT</a:t>
            </a:r>
            <a:r>
              <a:rPr lang="ko-KR" altLang="en-US" sz="1400" dirty="0">
                <a:ea typeface="나눔스퀘어 ExtraBold" panose="020B0600000101010101"/>
              </a:rPr>
              <a:t>의 </a:t>
            </a:r>
            <a:r>
              <a:rPr lang="en-US" altLang="ko-KR" sz="1400" dirty="0">
                <a:ea typeface="나눔스퀘어 ExtraBold" panose="020B0600000101010101"/>
              </a:rPr>
              <a:t>magnitude </a:t>
            </a:r>
            <a:r>
              <a:rPr lang="ko-KR" altLang="en-US" sz="1400" dirty="0">
                <a:ea typeface="나눔스퀘어 ExtraBold" panose="020B0600000101010101"/>
              </a:rPr>
              <a:t>스펙트럼의 중심을 측정</a:t>
            </a:r>
            <a:endParaRPr lang="en-US" altLang="ko-KR" sz="14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 err="1">
                <a:ea typeface="나눔스퀘어 ExtraBold" panose="020B0600000101010101"/>
              </a:rPr>
              <a:t>Spectral_Contrast</a:t>
            </a:r>
            <a:r>
              <a:rPr lang="en-US" altLang="ko-KR" sz="1400" dirty="0">
                <a:ea typeface="나눔스퀘어 ExtraBold" panose="020B0600000101010101"/>
              </a:rPr>
              <a:t> : </a:t>
            </a:r>
            <a:r>
              <a:rPr lang="ko-KR" altLang="en-US" sz="1400" dirty="0">
                <a:ea typeface="나눔스퀘어 ExtraBold" panose="020B0600000101010101"/>
              </a:rPr>
              <a:t>매 프레임별 </a:t>
            </a:r>
            <a:r>
              <a:rPr lang="en-US" altLang="ko-KR" sz="1400" dirty="0">
                <a:ea typeface="나눔스퀘어 ExtraBold" panose="020B0600000101010101"/>
              </a:rPr>
              <a:t>6</a:t>
            </a:r>
            <a:r>
              <a:rPr lang="ko-KR" altLang="en-US" sz="1400" dirty="0">
                <a:ea typeface="나눔스퀘어 ExtraBold" panose="020B0600000101010101"/>
              </a:rPr>
              <a:t>개의 구역으로 나누어 스펙트럼의 </a:t>
            </a:r>
            <a:r>
              <a:rPr lang="en-US" altLang="ko-KR" sz="1400" dirty="0">
                <a:ea typeface="나눔스퀘어 ExtraBold" panose="020B0600000101010101"/>
              </a:rPr>
              <a:t>peak, valley </a:t>
            </a:r>
            <a:r>
              <a:rPr lang="ko-KR" altLang="en-US" sz="1400" dirty="0">
                <a:ea typeface="나눔스퀘어 ExtraBold" panose="020B0600000101010101"/>
              </a:rPr>
              <a:t>차이점 계산</a:t>
            </a:r>
            <a:endParaRPr lang="en-US" altLang="ko-KR" sz="14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 err="1">
                <a:ea typeface="나눔스퀘어 ExtraBold" panose="020B0600000101010101"/>
              </a:rPr>
              <a:t>Spectral_bandwidth</a:t>
            </a:r>
            <a:r>
              <a:rPr lang="en-US" altLang="ko-KR" sz="1400" dirty="0">
                <a:ea typeface="나눔스퀘어 ExtraBold" panose="020B0600000101010101"/>
              </a:rPr>
              <a:t> : </a:t>
            </a:r>
            <a:r>
              <a:rPr lang="ko-KR" altLang="en-US" sz="1400" dirty="0">
                <a:ea typeface="나눔스퀘어 ExtraBold" panose="020B0600000101010101"/>
              </a:rPr>
              <a:t>주파수의 대역폭을 측정</a:t>
            </a:r>
            <a:endParaRPr lang="en-US" altLang="ko-KR" sz="1400" dirty="0">
              <a:ea typeface="나눔스퀘어 ExtraBold" panose="020B0600000101010101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1CBE06-F7AC-42F2-8728-3A78C0CA421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E67A14-E188-49FA-9DB5-EA38D0072FF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96E3DBB-FF64-4BB4-A76A-9E9C22DAD8A3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8BF93B2-6ACE-4D22-A5BE-EDDC340BE56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4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38122" y="1945797"/>
            <a:ext cx="5540220" cy="306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ea typeface="나눔스퀘어 ExtraBold" panose="020B0600000101010101"/>
              </a:rPr>
              <a:t>특징이 많으면 기계학습 모델이 잘 훈련되지 않거나 과적합을 일으키고</a:t>
            </a:r>
            <a:r>
              <a:rPr lang="en-US" altLang="ko-KR" sz="2000" dirty="0">
                <a:ea typeface="나눔스퀘어 ExtraBold" panose="020B0600000101010101"/>
              </a:rPr>
              <a:t>, </a:t>
            </a:r>
            <a:r>
              <a:rPr lang="ko-KR" altLang="en-US" sz="2000" dirty="0">
                <a:ea typeface="나눔스퀘어 ExtraBold" panose="020B0600000101010101"/>
              </a:rPr>
              <a:t>훈련된 모델을 해석하여 용이한 정보를 얻기 어려움</a:t>
            </a:r>
            <a:endParaRPr lang="en-US" altLang="ko-KR" sz="20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ea typeface="나눔스퀘어 ExtraBold" panose="020B0600000101010101"/>
              </a:rPr>
              <a:t>주어진 특징들을 조합하여 새로운 특징 값을 계산하는 주성분분석</a:t>
            </a:r>
            <a:r>
              <a:rPr lang="en-US" altLang="ko-KR" sz="2000" dirty="0">
                <a:ea typeface="나눔스퀘어 ExtraBold" panose="020B0600000101010101"/>
              </a:rPr>
              <a:t>(PCA)</a:t>
            </a:r>
            <a:r>
              <a:rPr lang="ko-KR" altLang="en-US" sz="2000" dirty="0">
                <a:ea typeface="나눔스퀘어 ExtraBold" panose="020B0600000101010101"/>
              </a:rPr>
              <a:t>방법 이용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30819"/>
            <a:ext cx="272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차원축소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45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Dimensional Reduction</a:t>
            </a: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482575A-0294-4528-A90E-A540B9D2CD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5" y="2141973"/>
            <a:ext cx="4922544" cy="346139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137E893-2A90-4276-9402-604B5C0DEFA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E60738-E03E-41C5-AAFF-9B5CC93CC016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08B3F9-7182-4045-89CF-51757B8676D3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97F3FA2-A06A-47C6-8385-5F12C3846CB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68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18DF6FA-D4B3-40C4-8ADD-C7610A945B1D}"/>
              </a:ext>
            </a:extLst>
          </p:cNvPr>
          <p:cNvSpPr txBox="1"/>
          <p:nvPr/>
        </p:nvSpPr>
        <p:spPr>
          <a:xfrm>
            <a:off x="6344816" y="1945797"/>
            <a:ext cx="5633526" cy="306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ea typeface="나눔스퀘어 ExtraBold" panose="020B0600000101010101"/>
              </a:rPr>
              <a:t>선형으로 구분하지 못하는 구조를 </a:t>
            </a:r>
            <a:r>
              <a:rPr lang="en-US" altLang="ko-KR" sz="2000" dirty="0">
                <a:ea typeface="나눔스퀘어 ExtraBold" panose="020B0600000101010101"/>
              </a:rPr>
              <a:t>RBF </a:t>
            </a:r>
            <a:r>
              <a:rPr lang="ko-KR" altLang="en-US" sz="2000" dirty="0">
                <a:ea typeface="나눔스퀘어 ExtraBold" panose="020B0600000101010101"/>
              </a:rPr>
              <a:t>커널을 통해 데이터 변환</a:t>
            </a:r>
            <a:r>
              <a:rPr lang="en-US" altLang="ko-KR" sz="2000" dirty="0">
                <a:ea typeface="나눔스퀘어 ExtraBold" panose="020B0600000101010101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ea typeface="나눔스퀘어 ExtraBold" panose="020B0600000101010101"/>
              </a:rPr>
              <a:t>RBF </a:t>
            </a:r>
            <a:r>
              <a:rPr lang="ko-KR" altLang="en-US" sz="2000" dirty="0">
                <a:ea typeface="나눔스퀘어 ExtraBold" panose="020B0600000101010101"/>
              </a:rPr>
              <a:t>커널은 </a:t>
            </a:r>
            <a:r>
              <a:rPr lang="en-US" altLang="ko-KR" sz="2000" dirty="0">
                <a:ea typeface="나눔스퀘어 ExtraBold" panose="020B0600000101010101"/>
              </a:rPr>
              <a:t>Cost, Gamma </a:t>
            </a:r>
            <a:r>
              <a:rPr lang="ko-KR" altLang="en-US" sz="2000" dirty="0">
                <a:ea typeface="나눔스퀘어 ExtraBold" panose="020B0600000101010101"/>
              </a:rPr>
              <a:t>값들을 </a:t>
            </a:r>
            <a:r>
              <a:rPr lang="en-US" altLang="ko-KR" sz="2000" dirty="0">
                <a:ea typeface="나눔스퀘어 ExtraBold" panose="020B0600000101010101"/>
              </a:rPr>
              <a:t>parameter</a:t>
            </a:r>
            <a:r>
              <a:rPr lang="ko-KR" altLang="en-US" sz="2000" dirty="0">
                <a:ea typeface="나눔스퀘어 ExtraBold" panose="020B0600000101010101"/>
              </a:rPr>
              <a:t>로 받으며 </a:t>
            </a:r>
            <a:r>
              <a:rPr lang="en-US" altLang="ko-KR" sz="2000" dirty="0">
                <a:ea typeface="나눔스퀘어 ExtraBold" panose="020B0600000101010101"/>
              </a:rPr>
              <a:t>Overfitting</a:t>
            </a:r>
            <a:r>
              <a:rPr lang="ko-KR" altLang="en-US" sz="2000" dirty="0">
                <a:ea typeface="나눔스퀘어 ExtraBold" panose="020B0600000101010101"/>
              </a:rPr>
              <a:t>을 막기 위해 적절한 </a:t>
            </a:r>
            <a:r>
              <a:rPr lang="en-US" altLang="ko-KR" sz="2000" dirty="0">
                <a:ea typeface="나눔스퀘어 ExtraBold" panose="020B0600000101010101"/>
              </a:rPr>
              <a:t>C, G</a:t>
            </a:r>
            <a:r>
              <a:rPr lang="ko-KR" altLang="en-US" sz="2000" dirty="0">
                <a:ea typeface="나눔스퀘어 ExtraBold" panose="020B0600000101010101"/>
              </a:rPr>
              <a:t>값이 필요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18593"/>
            <a:ext cx="272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RBF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커널 사용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45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RBF(Radial Basis Function) kernel to </a:t>
            </a:r>
          </a:p>
        </p:txBody>
      </p:sp>
      <p:sp>
        <p:nvSpPr>
          <p:cNvPr id="2" name="AutoShape 2" descr="https://t1.daumcdn.net/cfile/tistory/990CD33359E9EC961E">
            <a:extLst>
              <a:ext uri="{FF2B5EF4-FFF2-40B4-BE49-F238E27FC236}">
                <a16:creationId xmlns:a16="http://schemas.microsoft.com/office/drawing/2014/main" id="{23D4FAB7-C5C6-4A35-9A26-970DA7DE6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2E7ABF-91B1-4705-8766-375B2429F7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33" y="2506074"/>
            <a:ext cx="5002876" cy="215065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9C7F78-5DDC-4549-A1F3-4FA543EEB03A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068FA32-73E7-45D0-B911-6632998C02D8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623CF5-FDA0-443B-934F-ED74636C9AE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5B96C8-6F2A-4B7D-AE0F-6F3D3ECFC233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261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48400" y="2003286"/>
            <a:ext cx="5657461" cy="368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ea typeface="나눔스퀘어 ExtraBold" panose="020B0600000101010101"/>
              </a:rPr>
              <a:t>Cost </a:t>
            </a:r>
            <a:r>
              <a:rPr lang="ko-KR" altLang="en-US" sz="2000" dirty="0">
                <a:ea typeface="나눔스퀘어 ExtraBold" panose="020B0600000101010101"/>
              </a:rPr>
              <a:t>값이 </a:t>
            </a:r>
            <a:r>
              <a:rPr lang="ko-KR" altLang="en-US" sz="2000" dirty="0" err="1">
                <a:ea typeface="나눔스퀘어 ExtraBold" panose="020B0600000101010101"/>
              </a:rPr>
              <a:t>작을때</a:t>
            </a:r>
            <a:r>
              <a:rPr lang="ko-KR" altLang="en-US" sz="2000" dirty="0">
                <a:ea typeface="나눔스퀘어 ExtraBold" panose="020B0600000101010101"/>
              </a:rPr>
              <a:t> 제약이 큰 모델을 만들고 각 벡터포인트의 영향력을 적게 받음</a:t>
            </a:r>
            <a:endParaRPr lang="en-US" altLang="ko-KR" sz="2000" dirty="0">
              <a:ea typeface="나눔스퀘어 ExtraBold" panose="020B0600000101010101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>
                <a:ea typeface="나눔스퀘어 ExtraBold" panose="020B0600000101010101"/>
              </a:rPr>
              <a:t>Gamma </a:t>
            </a:r>
            <a:r>
              <a:rPr lang="ko-KR" altLang="en-US" sz="2000" dirty="0">
                <a:ea typeface="나눔스퀘어 ExtraBold" panose="020B0600000101010101"/>
              </a:rPr>
              <a:t>값은 커질수록 하나의 벡터포인트에 더 민감하게 반응</a:t>
            </a:r>
            <a:endParaRPr lang="en-US" altLang="ko-KR" sz="2000" dirty="0">
              <a:ea typeface="나눔스퀘어 ExtraBold" panose="020B0600000101010101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ea typeface="나눔스퀘어 ExtraBold" panose="020B0600000101010101"/>
              </a:rPr>
              <a:t>3. Grid </a:t>
            </a:r>
            <a:r>
              <a:rPr lang="ko-KR" altLang="en-US" sz="2000" dirty="0">
                <a:ea typeface="나눔스퀘어 ExtraBold" panose="020B0600000101010101"/>
              </a:rPr>
              <a:t>통해 가장 적절한 </a:t>
            </a:r>
            <a:r>
              <a:rPr lang="en-US" altLang="ko-KR" sz="2000" dirty="0">
                <a:ea typeface="나눔스퀘어 ExtraBold" panose="020B0600000101010101"/>
              </a:rPr>
              <a:t>C, G</a:t>
            </a:r>
            <a:r>
              <a:rPr lang="ko-KR" altLang="en-US" sz="2000" dirty="0">
                <a:ea typeface="나눔스퀘어 ExtraBold" panose="020B0600000101010101"/>
              </a:rPr>
              <a:t>값을 찾아주는 </a:t>
            </a:r>
            <a:endParaRPr lang="en-US" altLang="ko-KR" sz="2000" dirty="0">
              <a:ea typeface="나눔스퀘어 ExtraBold" panose="020B0600000101010101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ea typeface="나눔스퀘어 ExtraBold" panose="020B0600000101010101"/>
              </a:rPr>
              <a:t>   </a:t>
            </a:r>
            <a:r>
              <a:rPr lang="ko-KR" altLang="en-US" sz="2000" dirty="0">
                <a:ea typeface="나눔스퀘어 ExtraBold" panose="020B0600000101010101"/>
              </a:rPr>
              <a:t>선택해서 사용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09703"/>
            <a:ext cx="458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Cost, Gamma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설정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45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RBF(Radial Basis Function) kernel to </a:t>
            </a:r>
          </a:p>
        </p:txBody>
      </p:sp>
      <p:sp>
        <p:nvSpPr>
          <p:cNvPr id="2" name="AutoShape 2" descr="https://t1.daumcdn.net/cfile/tistory/990CD33359E9EC961E">
            <a:extLst>
              <a:ext uri="{FF2B5EF4-FFF2-40B4-BE49-F238E27FC236}">
                <a16:creationId xmlns:a16="http://schemas.microsoft.com/office/drawing/2014/main" id="{23D4FAB7-C5C6-4A35-9A26-970DA7DE6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F65E24F4-6A74-49CE-9B01-9A54961987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5" y="1945797"/>
            <a:ext cx="5238750" cy="380047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7605296-EFB8-4BAE-AB63-00CDE6430086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424814-0A09-4024-9D56-2F1ADEEE094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32FD5-DE69-44F8-970C-383738A9946A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7D83846-28AB-4441-9054-0E0438DF10A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50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27483"/>
            <a:ext cx="62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질병 유무 판단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질병분류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2" y="498947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4BEE5A-608A-454D-8A22-15F3A610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15888"/>
              </p:ext>
            </p:extLst>
          </p:nvPr>
        </p:nvGraphicFramePr>
        <p:xfrm>
          <a:off x="1310951" y="1959794"/>
          <a:ext cx="3669810" cy="2472249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834905">
                  <a:extLst>
                    <a:ext uri="{9D8B030D-6E8A-4147-A177-3AD203B41FA5}">
                      <a16:colId xmlns:a16="http://schemas.microsoft.com/office/drawing/2014/main" val="3558500501"/>
                    </a:ext>
                  </a:extLst>
                </a:gridCol>
                <a:gridCol w="1834905">
                  <a:extLst>
                    <a:ext uri="{9D8B030D-6E8A-4147-A177-3AD203B41FA5}">
                      <a16:colId xmlns:a16="http://schemas.microsoft.com/office/drawing/2014/main" val="82811450"/>
                    </a:ext>
                  </a:extLst>
                </a:gridCol>
              </a:tblGrid>
              <a:tr h="5447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 Data </a:t>
                      </a:r>
                      <a:r>
                        <a:rPr lang="ko-KR" sz="1200" dirty="0">
                          <a:effectLst/>
                        </a:rPr>
                        <a:t>수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정확도</a:t>
                      </a:r>
                      <a:endParaRPr lang="ko-KR" sz="12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607007134"/>
                  </a:ext>
                </a:extLst>
              </a:tr>
              <a:tr h="48187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100</a:t>
                      </a:r>
                      <a:r>
                        <a:rPr lang="ko-KR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95%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79374"/>
                  </a:ext>
                </a:extLst>
              </a:tr>
              <a:tr h="48187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200</a:t>
                      </a:r>
                      <a:r>
                        <a:rPr lang="ko-KR" sz="160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95%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176719"/>
                  </a:ext>
                </a:extLst>
              </a:tr>
              <a:tr h="48187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300</a:t>
                      </a:r>
                      <a:r>
                        <a:rPr lang="ko-KR" sz="160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98%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38388"/>
                  </a:ext>
                </a:extLst>
              </a:tr>
              <a:tr h="48187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400</a:t>
                      </a:r>
                      <a:r>
                        <a:rPr lang="ko-KR" sz="160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97%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40902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4D8353-C17D-4493-942B-AED296224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94832"/>
              </p:ext>
            </p:extLst>
          </p:nvPr>
        </p:nvGraphicFramePr>
        <p:xfrm>
          <a:off x="7194968" y="1959793"/>
          <a:ext cx="3669810" cy="3586417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834905">
                  <a:extLst>
                    <a:ext uri="{9D8B030D-6E8A-4147-A177-3AD203B41FA5}">
                      <a16:colId xmlns:a16="http://schemas.microsoft.com/office/drawing/2014/main" val="1932610880"/>
                    </a:ext>
                  </a:extLst>
                </a:gridCol>
                <a:gridCol w="1834905">
                  <a:extLst>
                    <a:ext uri="{9D8B030D-6E8A-4147-A177-3AD203B41FA5}">
                      <a16:colId xmlns:a16="http://schemas.microsoft.com/office/drawing/2014/main" val="2641645263"/>
                    </a:ext>
                  </a:extLst>
                </a:gridCol>
              </a:tblGrid>
              <a:tr h="4440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Train Data </a:t>
                      </a:r>
                      <a:r>
                        <a:rPr lang="ko-KR" sz="1000" dirty="0">
                          <a:effectLst/>
                        </a:rPr>
                        <a:t>수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정확도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516334850"/>
                  </a:ext>
                </a:extLst>
              </a:tr>
              <a:tr h="3927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100</a:t>
                      </a:r>
                      <a:r>
                        <a:rPr lang="ko-KR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85%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161685"/>
                  </a:ext>
                </a:extLst>
              </a:tr>
              <a:tr h="3927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200</a:t>
                      </a:r>
                      <a:r>
                        <a:rPr lang="ko-KR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95%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73053"/>
                  </a:ext>
                </a:extLst>
              </a:tr>
              <a:tr h="3927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300</a:t>
                      </a:r>
                      <a:r>
                        <a:rPr lang="ko-KR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95%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33931"/>
                  </a:ext>
                </a:extLst>
              </a:tr>
              <a:tr h="3927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400</a:t>
                      </a:r>
                      <a:r>
                        <a:rPr lang="ko-KR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93%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40894"/>
                  </a:ext>
                </a:extLst>
              </a:tr>
              <a:tr h="3927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500</a:t>
                      </a:r>
                      <a:r>
                        <a:rPr lang="ko-KR" sz="160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89%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26968"/>
                  </a:ext>
                </a:extLst>
              </a:tr>
              <a:tr h="3927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600</a:t>
                      </a:r>
                      <a:r>
                        <a:rPr lang="ko-KR" sz="160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93%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07737"/>
                  </a:ext>
                </a:extLst>
              </a:tr>
              <a:tr h="3927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700</a:t>
                      </a:r>
                      <a:r>
                        <a:rPr lang="ko-KR" sz="160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87%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65540"/>
                  </a:ext>
                </a:extLst>
              </a:tr>
              <a:tr h="39279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</a:rPr>
                        <a:t>800</a:t>
                      </a:r>
                      <a:r>
                        <a:rPr lang="ko-KR" sz="1600">
                          <a:solidFill>
                            <a:sysClr val="windowText" lastClr="000000"/>
                          </a:solidFill>
                          <a:effectLst/>
                        </a:rPr>
                        <a:t>개</a:t>
                      </a:r>
                      <a:endParaRPr lang="ko-KR" sz="16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87%</a:t>
                      </a:r>
                      <a:endParaRPr lang="ko-KR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9229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6F4104E-45C4-4435-A54F-8F48416A3A38}"/>
              </a:ext>
            </a:extLst>
          </p:cNvPr>
          <p:cNvSpPr txBox="1"/>
          <p:nvPr/>
        </p:nvSpPr>
        <p:spPr>
          <a:xfrm>
            <a:off x="1354720" y="5392803"/>
            <a:ext cx="3582273" cy="55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ea typeface="나눔스퀘어 ExtraBold" panose="020B0600000101010101"/>
              </a:rPr>
              <a:t>SVM</a:t>
            </a:r>
            <a:r>
              <a:rPr lang="ko-KR" altLang="en-US" dirty="0">
                <a:ea typeface="나눔스퀘어 ExtraBold" panose="020B0600000101010101"/>
              </a:rPr>
              <a:t>을 이용한 질병 유무 판단</a:t>
            </a:r>
            <a:endParaRPr lang="en-US" altLang="ko-KR" dirty="0">
              <a:ea typeface="나눔스퀘어 ExtraBold" panose="020B0600000101010101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91AF8B-BD71-4941-A9FD-E9D338EB222F}"/>
              </a:ext>
            </a:extLst>
          </p:cNvPr>
          <p:cNvSpPr txBox="1"/>
          <p:nvPr/>
        </p:nvSpPr>
        <p:spPr>
          <a:xfrm>
            <a:off x="7238737" y="5392803"/>
            <a:ext cx="3582273" cy="55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ea typeface="나눔스퀘어 ExtraBold" panose="020B0600000101010101"/>
              </a:rPr>
              <a:t>SVM</a:t>
            </a:r>
            <a:r>
              <a:rPr lang="ko-KR" altLang="en-US" dirty="0">
                <a:ea typeface="나눔스퀘어 ExtraBold" panose="020B0600000101010101"/>
              </a:rPr>
              <a:t>을 이용한 질병 분류</a:t>
            </a:r>
            <a:endParaRPr lang="en-US" altLang="ko-KR" dirty="0">
              <a:ea typeface="나눔스퀘어 ExtraBold" panose="020B0600000101010101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D63705-9A58-41FD-84DB-CB76BF496477}"/>
              </a:ext>
            </a:extLst>
          </p:cNvPr>
          <p:cNvSpPr txBox="1"/>
          <p:nvPr/>
        </p:nvSpPr>
        <p:spPr>
          <a:xfrm>
            <a:off x="1658068" y="6203566"/>
            <a:ext cx="297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97%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ABB3D4-ACF3-4E3F-8DE9-BC649FBC665A}"/>
              </a:ext>
            </a:extLst>
          </p:cNvPr>
          <p:cNvSpPr txBox="1"/>
          <p:nvPr/>
        </p:nvSpPr>
        <p:spPr>
          <a:xfrm>
            <a:off x="7542085" y="6203566"/>
            <a:ext cx="297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87%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C67423-AA5A-42D2-8A7B-422C3A07FBE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74B59F3-44A7-4609-AC96-A9A9A014E52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46AD15E-AA43-4549-88E5-B151DE1A477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6A07642-BFBC-4CC6-9EF1-10077BD19E8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64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1955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기존연구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45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Detection of wheezes and crackles with CNN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1565031"/>
            <a:ext cx="5029200" cy="4274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7381" y="6036890"/>
            <a:ext cx="344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ea typeface="나눔스퀘어 ExtraBold" panose="020B0600000101010101"/>
              </a:rPr>
              <a:t>FFT2MelSpectrogram</a:t>
            </a:r>
            <a:endParaRPr lang="ko-KR" altLang="en-US" sz="2400" dirty="0">
              <a:ea typeface="나눔스퀘어 ExtraBold" panose="020B0600000101010101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631104554"/>
              </p:ext>
            </p:extLst>
          </p:nvPr>
        </p:nvGraphicFramePr>
        <p:xfrm>
          <a:off x="6453553" y="1573924"/>
          <a:ext cx="5029201" cy="430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244128" y="6029137"/>
            <a:ext cx="344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ea typeface="나눔스퀘어 ExtraBold" panose="020B0600000101010101"/>
              </a:rPr>
              <a:t>CNN</a:t>
            </a:r>
            <a:endParaRPr lang="ko-KR" altLang="en-US" sz="2400" dirty="0">
              <a:ea typeface="나눔스퀘어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884550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1955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기존연구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45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Detection of wheezes and crackles with CNN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8539" y="3727188"/>
            <a:ext cx="10374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>
                <a:solidFill>
                  <a:srgbClr val="FF0000"/>
                </a:solidFill>
              </a:rPr>
              <a:t>COPD : wheezing + crackling + Rhonchi + Mediastinal Crunch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URTI : wheezing + crackling + Rhonchi + pleural Friction Rub + Mediastinal Crunch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LRTI : wheezing + crackling + Rhonchi + pleural Friction Rub + Mediastinal Crunch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Asthma : wheezing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Bronchinectasis</a:t>
            </a:r>
            <a:r>
              <a:rPr lang="en-US" altLang="ko-KR" sz="2000" dirty="0"/>
              <a:t> : rhonchi + wheezing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Pneumonia : wheezing + crackling + pleural Friction Rub + Mediastinal Crunch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/>
              <a:t>Bronchiolitis : wheezing + crackling + Rhonchi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71975" y="6226793"/>
            <a:ext cx="344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ea typeface="나눔스퀘어 ExtraBold" panose="020B0600000101010101"/>
              </a:rPr>
              <a:t>Problem</a:t>
            </a:r>
            <a:endParaRPr lang="ko-KR" altLang="en-US" sz="2400" dirty="0">
              <a:ea typeface="나눔스퀘어 ExtraBold" panose="020B0600000101010101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05" y="1801196"/>
            <a:ext cx="1840218" cy="1840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4623" y="2182696"/>
            <a:ext cx="26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ea typeface="나눔스퀘어 ExtraBold" panose="020B0600000101010101"/>
              </a:rPr>
              <a:t>Patient 109</a:t>
            </a:r>
          </a:p>
          <a:p>
            <a:pPr algn="ctr"/>
            <a:r>
              <a:rPr lang="en-US" altLang="ko-KR" sz="3200" dirty="0">
                <a:ea typeface="나눔스퀘어 ExtraBold" panose="020B0600000101010101"/>
              </a:rPr>
              <a:t>COPD</a:t>
            </a:r>
            <a:endParaRPr lang="ko-KR" altLang="en-US" sz="3200" dirty="0">
              <a:ea typeface="나눔스퀘어 ExtraBold" panose="020B0600000101010101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710767" y="2325651"/>
            <a:ext cx="799992" cy="79130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4" y="686253"/>
            <a:ext cx="4792007" cy="295516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829800" y="1376261"/>
            <a:ext cx="1388659" cy="2265153"/>
          </a:xfrm>
          <a:prstGeom prst="rect">
            <a:avLst/>
          </a:prstGeom>
          <a:noFill/>
          <a:ln w="730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1141474">
            <a:off x="5635120" y="-75568"/>
            <a:ext cx="4114801" cy="1898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  <a:effectLst>
                  <a:outerShdw blurRad="50800" dist="38100" sx="107000" sy="107000" algn="l" rotWithShape="0">
                    <a:prstClr val="black">
                      <a:alpha val="40000"/>
                    </a:prstClr>
                  </a:outerShdw>
                </a:effectLst>
                <a:latin typeface="Gill Sans Ultra Bold" panose="020B0A02020104020203" pitchFamily="34" charset="0"/>
              </a:rPr>
              <a:t>No</a:t>
            </a:r>
          </a:p>
          <a:p>
            <a:pPr algn="ctr"/>
            <a:r>
              <a:rPr lang="en-US" altLang="ko-KR" sz="4000" b="1" dirty="0">
                <a:solidFill>
                  <a:srgbClr val="FF0000"/>
                </a:solidFill>
                <a:effectLst>
                  <a:outerShdw blurRad="50800" dist="38100" sx="107000" sy="107000" algn="l" rotWithShape="0">
                    <a:prstClr val="black">
                      <a:alpha val="40000"/>
                    </a:prstClr>
                  </a:outerShdw>
                </a:effectLst>
                <a:latin typeface="Gill Sans Ultra Bold" panose="020B0A02020104020203" pitchFamily="34" charset="0"/>
              </a:rPr>
              <a:t>Wheezing</a:t>
            </a:r>
            <a:endParaRPr lang="ko-KR" altLang="en-US" sz="4000" b="1" dirty="0">
              <a:solidFill>
                <a:srgbClr val="FF0000"/>
              </a:solidFill>
              <a:effectLst>
                <a:outerShdw blurRad="50800" dist="38100" sx="107000" sy="107000" algn="l" rotWithShape="0">
                  <a:prstClr val="black">
                    <a:alpha val="40000"/>
                  </a:prstClr>
                </a:outerShdw>
              </a:effectLst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02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>
            <a:extLst>
              <a:ext uri="{FF2B5EF4-FFF2-40B4-BE49-F238E27FC236}">
                <a16:creationId xmlns:a16="http://schemas.microsoft.com/office/drawing/2014/main" id="{90551FF3-8787-42D5-ACFA-89D934F14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4" y="2002195"/>
            <a:ext cx="454152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CEDF5-4473-4A90-AD79-887DF34727EF}"/>
              </a:ext>
            </a:extLst>
          </p:cNvPr>
          <p:cNvSpPr txBox="1"/>
          <p:nvPr/>
        </p:nvSpPr>
        <p:spPr>
          <a:xfrm>
            <a:off x="6351018" y="2163178"/>
            <a:ext cx="56474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Divided into small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Calculate Periodogram 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Mel filter bank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12~13 Coefficients</a:t>
            </a:r>
          </a:p>
          <a:p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9C972-669F-4C65-B797-D4375AF5E3FB}"/>
              </a:ext>
            </a:extLst>
          </p:cNvPr>
          <p:cNvSpPr txBox="1"/>
          <p:nvPr/>
        </p:nvSpPr>
        <p:spPr>
          <a:xfrm>
            <a:off x="1026521" y="510418"/>
            <a:ext cx="952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MFCC(Mel Frequency Cepstral Coefficient) – 6 steps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143EBD-E07E-42BD-8C8E-29764E7707EA}"/>
              </a:ext>
            </a:extLst>
          </p:cNvPr>
          <p:cNvCxnSpPr/>
          <p:nvPr/>
        </p:nvCxnSpPr>
        <p:spPr>
          <a:xfrm>
            <a:off x="1121139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82C492F-4598-419E-9248-2B7442E9DFF8}"/>
              </a:ext>
            </a:extLst>
          </p:cNvPr>
          <p:cNvCxnSpPr/>
          <p:nvPr/>
        </p:nvCxnSpPr>
        <p:spPr>
          <a:xfrm>
            <a:off x="1078382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E1C75D-CAAE-4E25-B9A3-2080F57EA494}"/>
              </a:ext>
            </a:extLst>
          </p:cNvPr>
          <p:cNvCxnSpPr/>
          <p:nvPr/>
        </p:nvCxnSpPr>
        <p:spPr>
          <a:xfrm>
            <a:off x="103562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C9904C-B38A-4280-B4E6-A94AA294A837}"/>
              </a:ext>
            </a:extLst>
          </p:cNvPr>
          <p:cNvCxnSpPr/>
          <p:nvPr/>
        </p:nvCxnSpPr>
        <p:spPr>
          <a:xfrm>
            <a:off x="11638956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5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532524"/>
            <a:ext cx="215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6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3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0" y="1006929"/>
            <a:ext cx="323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호흡기 질환과 디지털 헬스케어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85" y="1652404"/>
            <a:ext cx="4878672" cy="29482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0" y="5708145"/>
            <a:ext cx="7991897" cy="114985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40" y="4770201"/>
            <a:ext cx="5217660" cy="87079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63C4394-BD4E-48CA-AA49-62111BAFE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882" y="1894935"/>
            <a:ext cx="4735577" cy="29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545264"/>
            <a:ext cx="215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0" y="1006929"/>
            <a:ext cx="4459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ICBHI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Challenge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Respiratory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Sound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Database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80" y="3093964"/>
            <a:ext cx="1718438" cy="17184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0" y="1630043"/>
            <a:ext cx="2990337" cy="1210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5383" y="5411417"/>
            <a:ext cx="316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ESSUA </a:t>
            </a:r>
            <a:r>
              <a:rPr lang="ko-KR" altLang="ko-KR" dirty="0"/>
              <a:t>연구실</a:t>
            </a:r>
            <a:endParaRPr lang="en-US" altLang="ko-KR" dirty="0"/>
          </a:p>
          <a:p>
            <a:pPr algn="ctr"/>
            <a:r>
              <a:rPr lang="en-US" altLang="ko-KR" dirty="0"/>
              <a:t>D. Pedro, Aveiro </a:t>
            </a:r>
            <a:r>
              <a:rPr lang="ko-KR" altLang="ko-KR" dirty="0"/>
              <a:t>병</a:t>
            </a:r>
            <a:r>
              <a:rPr lang="ko-KR" altLang="en-US" dirty="0"/>
              <a:t>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C67E3E-09B3-46DD-9CE5-149845D73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393" y="2015549"/>
            <a:ext cx="1016951" cy="1237685"/>
          </a:xfrm>
          <a:prstGeom prst="rect">
            <a:avLst/>
          </a:prstGeom>
        </p:spPr>
      </p:pic>
      <p:pic>
        <p:nvPicPr>
          <p:cNvPr id="17" name="그림 16" descr="개체이(가) 표시된 사진&#10;&#10;자동 생성된 설명">
            <a:extLst>
              <a:ext uri="{FF2B5EF4-FFF2-40B4-BE49-F238E27FC236}">
                <a16:creationId xmlns:a16="http://schemas.microsoft.com/office/drawing/2014/main" id="{225E4711-2963-4343-9935-27707BE727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93" y="3601002"/>
            <a:ext cx="1016951" cy="10169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24D561B-98C7-4571-BF10-1E1DB037DD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93" y="4992938"/>
            <a:ext cx="1016951" cy="10169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67E903-ADD9-4296-880D-B4F89627F6BB}"/>
              </a:ext>
            </a:extLst>
          </p:cNvPr>
          <p:cNvSpPr txBox="1"/>
          <p:nvPr/>
        </p:nvSpPr>
        <p:spPr>
          <a:xfrm>
            <a:off x="7875037" y="2496380"/>
            <a:ext cx="20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126 </a:t>
            </a:r>
            <a:r>
              <a:rPr lang="ko-KR" altLang="en-US" dirty="0"/>
              <a:t>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9780F-85FF-4A69-93C6-82264199D614}"/>
              </a:ext>
            </a:extLst>
          </p:cNvPr>
          <p:cNvSpPr txBox="1"/>
          <p:nvPr/>
        </p:nvSpPr>
        <p:spPr>
          <a:xfrm>
            <a:off x="7875038" y="39170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개 질환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DA215-B5F3-4A09-805E-74A79DC1E953}"/>
              </a:ext>
            </a:extLst>
          </p:cNvPr>
          <p:cNvSpPr txBox="1"/>
          <p:nvPr/>
        </p:nvSpPr>
        <p:spPr>
          <a:xfrm>
            <a:off x="7875037" y="5421086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920</a:t>
            </a:r>
            <a:r>
              <a:rPr lang="ko-KR" altLang="en-US" dirty="0"/>
              <a:t>개 </a:t>
            </a:r>
            <a:r>
              <a:rPr lang="en-US" altLang="ko-KR" dirty="0"/>
              <a:t>.wav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8B259A-CE9E-40F5-8FAF-63E221AA1817}"/>
              </a:ext>
            </a:extLst>
          </p:cNvPr>
          <p:cNvSpPr txBox="1"/>
          <p:nvPr/>
        </p:nvSpPr>
        <p:spPr>
          <a:xfrm>
            <a:off x="7875037" y="4220902"/>
            <a:ext cx="42172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/>
              <a:t>만성 폐쇄성 폐 질환</a:t>
            </a:r>
            <a:r>
              <a:rPr lang="en-US" altLang="ko-KR" sz="1100" dirty="0"/>
              <a:t>, </a:t>
            </a:r>
            <a:r>
              <a:rPr lang="ko-KR" altLang="en-US" sz="1100" dirty="0"/>
              <a:t>상부 호흡기 감염</a:t>
            </a:r>
            <a:r>
              <a:rPr lang="en-US" altLang="ko-KR" sz="1100" dirty="0"/>
              <a:t>, </a:t>
            </a:r>
            <a:r>
              <a:rPr lang="ko-KR" altLang="en-US" sz="1100" dirty="0"/>
              <a:t>하부 호흡기 감염</a:t>
            </a:r>
            <a:r>
              <a:rPr lang="en-US" altLang="ko-KR" sz="1100" dirty="0"/>
              <a:t>, </a:t>
            </a:r>
            <a:r>
              <a:rPr lang="ko-KR" altLang="en-US" sz="1100" dirty="0"/>
              <a:t>천식</a:t>
            </a:r>
            <a:r>
              <a:rPr lang="en-US" altLang="ko-KR" sz="1100" dirty="0"/>
              <a:t>, </a:t>
            </a:r>
            <a:r>
              <a:rPr lang="ko-KR" altLang="en-US" sz="1100" dirty="0"/>
              <a:t>기관지 확장 증</a:t>
            </a:r>
            <a:r>
              <a:rPr lang="en-US" altLang="ko-KR" sz="1100" dirty="0"/>
              <a:t>, </a:t>
            </a:r>
            <a:r>
              <a:rPr lang="ko-KR" altLang="en-US" sz="1100" dirty="0"/>
              <a:t>폐렴</a:t>
            </a:r>
            <a:r>
              <a:rPr lang="en-US" altLang="ko-KR" sz="1100" dirty="0"/>
              <a:t>, </a:t>
            </a:r>
            <a:r>
              <a:rPr lang="ko-KR" altLang="en-US" sz="1100" dirty="0"/>
              <a:t>세기관지염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8711C36-AE1C-4D48-B56B-E8780A231B86}"/>
              </a:ext>
            </a:extLst>
          </p:cNvPr>
          <p:cNvCxnSpPr/>
          <p:nvPr/>
        </p:nvCxnSpPr>
        <p:spPr>
          <a:xfrm>
            <a:off x="104308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98A76E-5D7F-4272-8F67-E72AAA42CFDB}"/>
              </a:ext>
            </a:extLst>
          </p:cNvPr>
          <p:cNvCxnSpPr/>
          <p:nvPr/>
        </p:nvCxnSpPr>
        <p:spPr>
          <a:xfrm>
            <a:off x="1085846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E357E5-D0CA-4C6E-A4CE-92C82B544372}"/>
              </a:ext>
            </a:extLst>
          </p:cNvPr>
          <p:cNvCxnSpPr/>
          <p:nvPr/>
        </p:nvCxnSpPr>
        <p:spPr>
          <a:xfrm>
            <a:off x="1128603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4E61180-BDF0-4FE7-9D57-9220330C2CD8}"/>
              </a:ext>
            </a:extLst>
          </p:cNvPr>
          <p:cNvCxnSpPr/>
          <p:nvPr/>
        </p:nvCxnSpPr>
        <p:spPr>
          <a:xfrm>
            <a:off x="1171359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9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연구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FB22500-ECCE-4650-8E15-F6A8996305F3}"/>
              </a:ext>
            </a:extLst>
          </p:cNvPr>
          <p:cNvCxnSpPr/>
          <p:nvPr/>
        </p:nvCxnSpPr>
        <p:spPr>
          <a:xfrm>
            <a:off x="1079316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4AE114-0D97-42F9-AE12-B42336D38164}"/>
              </a:ext>
            </a:extLst>
          </p:cNvPr>
          <p:cNvCxnSpPr/>
          <p:nvPr/>
        </p:nvCxnSpPr>
        <p:spPr>
          <a:xfrm>
            <a:off x="1036559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40694"/>
            <a:ext cx="195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기존연구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45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Detection of wheezes and crackles with CNN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01490" y="1656934"/>
            <a:ext cx="2970063" cy="1254217"/>
            <a:chOff x="1487637" y="2689133"/>
            <a:chExt cx="4684563" cy="18087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000" y="2689133"/>
              <a:ext cx="1753200" cy="17532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637" y="2745460"/>
              <a:ext cx="1752435" cy="1752435"/>
            </a:xfrm>
            <a:prstGeom prst="rect">
              <a:avLst/>
            </a:prstGeom>
          </p:spPr>
        </p:pic>
        <p:cxnSp>
          <p:nvCxnSpPr>
            <p:cNvPr id="5" name="직선 연결선 4"/>
            <p:cNvCxnSpPr/>
            <p:nvPr/>
          </p:nvCxnSpPr>
          <p:spPr>
            <a:xfrm>
              <a:off x="2982507" y="3666057"/>
              <a:ext cx="1799043" cy="0"/>
            </a:xfrm>
            <a:prstGeom prst="line">
              <a:avLst/>
            </a:prstGeom>
            <a:ln w="984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93" y="3549504"/>
            <a:ext cx="3624625" cy="2798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3723291"/>
            <a:ext cx="5543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ea typeface="나눔스퀘어 ExtraBold" panose="020B0600000101010101"/>
              </a:rPr>
              <a:t>None / Others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ea typeface="나눔스퀘어 ExtraBold" panose="020B0600000101010101"/>
              </a:rPr>
              <a:t>None / Only Wheeze / 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ea typeface="나눔스퀘어 ExtraBold" panose="020B0600000101010101"/>
              </a:rPr>
              <a:t>    Only Crackle / Wheeze and Crackle</a:t>
            </a:r>
            <a:endParaRPr lang="ko-KR" altLang="en-US" sz="2400" dirty="0">
              <a:ea typeface="나눔스퀘어 ExtraBold" panose="020B0600000101010101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0ACC6FB-879F-425A-8811-E6F15B691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42" y="1376261"/>
            <a:ext cx="5543550" cy="197009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6CE136-02EE-4EE5-90DE-AC5E691BF43B}"/>
              </a:ext>
            </a:extLst>
          </p:cNvPr>
          <p:cNvSpPr/>
          <p:nvPr/>
        </p:nvSpPr>
        <p:spPr>
          <a:xfrm>
            <a:off x="3136065" y="4381626"/>
            <a:ext cx="745470" cy="246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45F483-BDD0-45E9-B599-BC22267BE21B}"/>
              </a:ext>
            </a:extLst>
          </p:cNvPr>
          <p:cNvSpPr/>
          <p:nvPr/>
        </p:nvSpPr>
        <p:spPr>
          <a:xfrm>
            <a:off x="3136065" y="4631095"/>
            <a:ext cx="745470" cy="246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EEF6FF-7436-4393-938C-91D2ABD462D1}"/>
              </a:ext>
            </a:extLst>
          </p:cNvPr>
          <p:cNvSpPr txBox="1"/>
          <p:nvPr/>
        </p:nvSpPr>
        <p:spPr>
          <a:xfrm>
            <a:off x="9324750" y="3886399"/>
            <a:ext cx="221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Accuracy :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ea typeface="나눔스퀘어 ExtraBold" panose="020B0600000101010101"/>
              </a:rPr>
              <a:t>84%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  <a:ea typeface="나눔스퀘어 ExtraBold" panose="020B0600000101010101"/>
            </a:endParaRPr>
          </a:p>
        </p:txBody>
      </p:sp>
      <p:sp>
        <p:nvSpPr>
          <p:cNvPr id="25" name="오른쪽 화살표 2">
            <a:extLst>
              <a:ext uri="{FF2B5EF4-FFF2-40B4-BE49-F238E27FC236}">
                <a16:creationId xmlns:a16="http://schemas.microsoft.com/office/drawing/2014/main" id="{7427E03B-A8BD-4504-8556-B13A69F0B56D}"/>
              </a:ext>
            </a:extLst>
          </p:cNvPr>
          <p:cNvSpPr/>
          <p:nvPr/>
        </p:nvSpPr>
        <p:spPr>
          <a:xfrm>
            <a:off x="8697370" y="3974156"/>
            <a:ext cx="590056" cy="487698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1">
            <a:extLst>
              <a:ext uri="{FF2B5EF4-FFF2-40B4-BE49-F238E27FC236}">
                <a16:creationId xmlns:a16="http://schemas.microsoft.com/office/drawing/2014/main" id="{44B53E76-3D91-41E1-B508-F67B33DE931A}"/>
              </a:ext>
            </a:extLst>
          </p:cNvPr>
          <p:cNvSpPr/>
          <p:nvPr/>
        </p:nvSpPr>
        <p:spPr>
          <a:xfrm>
            <a:off x="7310014" y="6031615"/>
            <a:ext cx="658659" cy="487698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599AD1-B99B-49C7-98B6-F4BAD510E64B}"/>
              </a:ext>
            </a:extLst>
          </p:cNvPr>
          <p:cNvSpPr txBox="1"/>
          <p:nvPr/>
        </p:nvSpPr>
        <p:spPr>
          <a:xfrm>
            <a:off x="8015675" y="5933113"/>
            <a:ext cx="221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 ExtraBold" panose="020B0600000101010101"/>
              </a:rPr>
              <a:t>Accuracy :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ea typeface="나눔스퀘어 ExtraBold" panose="020B0600000101010101"/>
              </a:rPr>
              <a:t>70%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ea typeface="나눔스퀘어 ExtraBold" panose="020B0600000101010101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205C43-A79E-424B-84AD-4590F2E955EB}"/>
              </a:ext>
            </a:extLst>
          </p:cNvPr>
          <p:cNvCxnSpPr/>
          <p:nvPr/>
        </p:nvCxnSpPr>
        <p:spPr>
          <a:xfrm>
            <a:off x="11220727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0A05DEA-A61C-43A7-96A0-CAD68BA76EB6}"/>
              </a:ext>
            </a:extLst>
          </p:cNvPr>
          <p:cNvCxnSpPr/>
          <p:nvPr/>
        </p:nvCxnSpPr>
        <p:spPr>
          <a:xfrm>
            <a:off x="1164829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545848"/>
            <a:ext cx="195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기존연구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3305" y="5340753"/>
            <a:ext cx="1013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>
                <a:solidFill>
                  <a:srgbClr val="FF0000"/>
                </a:solidFill>
              </a:rPr>
              <a:t>COPD : wheezing + crackling + Rhonchi + Mediastinal Crunch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71975" y="6226793"/>
            <a:ext cx="344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ea typeface="나눔스퀘어 ExtraBold" panose="020B0600000101010101"/>
              </a:rPr>
              <a:t>Problem</a:t>
            </a:r>
            <a:endParaRPr lang="ko-KR" altLang="en-US" sz="2400" dirty="0">
              <a:ea typeface="나눔스퀘어 ExtraBold" panose="020B0600000101010101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40" y="3029850"/>
            <a:ext cx="1840218" cy="1840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7058" y="3411350"/>
            <a:ext cx="2602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ea typeface="나눔스퀘어 ExtraBold" panose="020B0600000101010101"/>
              </a:rPr>
              <a:t>Patient 109</a:t>
            </a:r>
          </a:p>
          <a:p>
            <a:pPr algn="ctr"/>
            <a:r>
              <a:rPr lang="en-US" altLang="ko-KR" sz="3200" dirty="0">
                <a:ea typeface="나눔스퀘어 ExtraBold" panose="020B0600000101010101"/>
              </a:rPr>
              <a:t>COPD</a:t>
            </a:r>
            <a:endParaRPr lang="ko-KR" altLang="en-US" sz="3200" dirty="0">
              <a:ea typeface="나눔스퀘어 ExtraBold" panose="020B0600000101010101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643202" y="3554305"/>
            <a:ext cx="799992" cy="79130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19" y="1914907"/>
            <a:ext cx="4792007" cy="295516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762235" y="2604915"/>
            <a:ext cx="1388659" cy="2265153"/>
          </a:xfrm>
          <a:prstGeom prst="rect">
            <a:avLst/>
          </a:prstGeom>
          <a:noFill/>
          <a:ln w="730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1141474">
            <a:off x="5319629" y="467994"/>
            <a:ext cx="4114801" cy="1898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  <a:effectLst>
                  <a:outerShdw blurRad="50800" dist="38100" sx="107000" sy="107000" algn="l" rotWithShape="0">
                    <a:prstClr val="black">
                      <a:alpha val="40000"/>
                    </a:prstClr>
                  </a:outerShdw>
                </a:effectLst>
                <a:latin typeface="Gill Sans Ultra Bold" panose="020B0A02020104020203" pitchFamily="34" charset="0"/>
              </a:rPr>
              <a:t>No</a:t>
            </a:r>
          </a:p>
          <a:p>
            <a:pPr algn="ctr"/>
            <a:r>
              <a:rPr lang="en-US" altLang="ko-KR" sz="4000" b="1" dirty="0">
                <a:solidFill>
                  <a:srgbClr val="FF0000"/>
                </a:solidFill>
                <a:effectLst>
                  <a:outerShdw blurRad="50800" dist="38100" sx="107000" sy="107000" algn="l" rotWithShape="0">
                    <a:prstClr val="black">
                      <a:alpha val="40000"/>
                    </a:prstClr>
                  </a:outerShdw>
                </a:effectLst>
                <a:latin typeface="Gill Sans Ultra Bold" panose="020B0A02020104020203" pitchFamily="34" charset="0"/>
              </a:rPr>
              <a:t>Wheezing</a:t>
            </a:r>
            <a:endParaRPr lang="ko-KR" altLang="en-US" sz="4000" b="1" dirty="0">
              <a:solidFill>
                <a:srgbClr val="FF0000"/>
              </a:solidFill>
              <a:effectLst>
                <a:outerShdw blurRad="50800" dist="38100" sx="107000" sy="107000" algn="l" rotWithShape="0">
                  <a:prstClr val="black">
                    <a:alpha val="40000"/>
                  </a:prstClr>
                </a:outerShdw>
              </a:effectLst>
              <a:latin typeface="Gill Sans Ultra Bold" panose="020B0A02020104020203" pitchFamily="34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2540FC-B7DB-47B9-8237-BF7432DA4F84}"/>
              </a:ext>
            </a:extLst>
          </p:cNvPr>
          <p:cNvCxnSpPr/>
          <p:nvPr/>
        </p:nvCxnSpPr>
        <p:spPr>
          <a:xfrm>
            <a:off x="10793160" y="148987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402BA5-2998-420D-8265-DF9B49F2ED7D}"/>
              </a:ext>
            </a:extLst>
          </p:cNvPr>
          <p:cNvCxnSpPr/>
          <p:nvPr/>
        </p:nvCxnSpPr>
        <p:spPr>
          <a:xfrm>
            <a:off x="1036559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EEF7D69-A893-4E9B-A39E-C41AC5022255}"/>
              </a:ext>
            </a:extLst>
          </p:cNvPr>
          <p:cNvCxnSpPr/>
          <p:nvPr/>
        </p:nvCxnSpPr>
        <p:spPr>
          <a:xfrm>
            <a:off x="11220727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A7D2ED6-C926-4180-B4B4-B2E7583F1682}"/>
              </a:ext>
            </a:extLst>
          </p:cNvPr>
          <p:cNvCxnSpPr/>
          <p:nvPr/>
        </p:nvCxnSpPr>
        <p:spPr>
          <a:xfrm>
            <a:off x="11648293" y="148987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E1FB5E-C7CD-4B93-91BB-BE284B9E0D22}"/>
              </a:ext>
            </a:extLst>
          </p:cNvPr>
          <p:cNvSpPr txBox="1"/>
          <p:nvPr/>
        </p:nvSpPr>
        <p:spPr>
          <a:xfrm>
            <a:off x="1069803" y="1006929"/>
            <a:ext cx="45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Detection of wheezes and crackles with CNN Problem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64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학습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1353</Words>
  <Application>Microsoft Office PowerPoint</Application>
  <PresentationFormat>와이드스크린</PresentationFormat>
  <Paragraphs>415</Paragraphs>
  <Slides>38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나눔스퀘어 ExtraBold</vt:lpstr>
      <vt:lpstr>Gill Sans Ultra Bold</vt:lpstr>
      <vt:lpstr>Wingdings</vt:lpstr>
      <vt:lpstr>나눔스퀘어 Bold</vt:lpstr>
      <vt:lpstr>Times New Roman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SEON HWA LEE</cp:lastModifiedBy>
  <cp:revision>49</cp:revision>
  <dcterms:created xsi:type="dcterms:W3CDTF">2017-05-29T09:12:16Z</dcterms:created>
  <dcterms:modified xsi:type="dcterms:W3CDTF">2019-06-23T13:49:20Z</dcterms:modified>
</cp:coreProperties>
</file>