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62" r:id="rId4"/>
    <p:sldId id="258" r:id="rId5"/>
  </p:sldIdLst>
  <p:sldSz cx="9144000" cy="6858000" type="screen4x3"/>
  <p:notesSz cx="6877050" cy="96535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A8C4C-6067-4E8B-B156-27069A9B52FA}" v="31" dt="2022-10-11T15:54:03.537"/>
    <p1510:client id="{092A929E-F4FA-4520-B409-3CE0C67ABC7E}" v="1246" dt="2022-10-11T16:11:26.941"/>
    <p1510:client id="{DA40D848-F74C-4171-A711-C048582BBFA6}" v="430" dt="2022-09-28T05:34:03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1"/>
    <p:restoredTop sz="94643"/>
  </p:normalViewPr>
  <p:slideViewPr>
    <p:cSldViewPr snapToGrid="0">
      <p:cViewPr varScale="1">
        <p:scale>
          <a:sx n="100" d="100"/>
          <a:sy n="100" d="100"/>
        </p:scale>
        <p:origin x="150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E6FCB59-BB02-DFE1-DB0F-B7A29AB88D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482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175C24-6A8A-604E-6FE7-30FF47EF02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95725" y="0"/>
            <a:ext cx="2979738" cy="482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9198E23-FF95-0F4C-AD28-9D479CB93776}" type="datetimeFigureOut">
              <a:rPr lang="ko-KR" altLang="en-US"/>
              <a:pPr>
                <a:defRPr/>
              </a:pPr>
              <a:t>2022. 10. 12.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1D3CF361-7CBB-ACB6-17B7-0E83E2939D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25525" y="723900"/>
            <a:ext cx="4826000" cy="3619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2DAA2C0-5CB1-8DB4-7393-6CA8991CB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7388" y="4584700"/>
            <a:ext cx="5502275" cy="434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224DFF-6CD0-0611-DF30-19044A7184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69400"/>
            <a:ext cx="2979738" cy="482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F0CBE-EF03-6398-A166-84FD3B21C3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95725" y="9169400"/>
            <a:ext cx="2979738" cy="4826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2D9E344-5961-5D40-9F5B-52FD339643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>
            <a:extLst>
              <a:ext uri="{FF2B5EF4-FFF2-40B4-BE49-F238E27FC236}">
                <a16:creationId xmlns:a16="http://schemas.microsoft.com/office/drawing/2014/main" id="{F7A8ED34-E69C-8B34-0487-2ED504789A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>
            <a:extLst>
              <a:ext uri="{FF2B5EF4-FFF2-40B4-BE49-F238E27FC236}">
                <a16:creationId xmlns:a16="http://schemas.microsoft.com/office/drawing/2014/main" id="{5E47C6E2-CB12-7D80-4475-5CEAD94A2F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07FF64AA-AAE1-3423-4858-1CD5F278D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3CF5B526-4618-0049-9CF6-5574285CCC20}" type="slidenum">
              <a:rPr lang="ko-KR" altLang="en-US" smtClean="0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2D0F13-585B-0CDE-65EE-F421BF54B5FE}"/>
              </a:ext>
            </a:extLst>
          </p:cNvPr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A9F5B7-91C8-BB1C-F1F7-6828162E1C75}"/>
              </a:ext>
            </a:extLst>
          </p:cNvPr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14D053-7D40-89DF-08D7-FE1D854185AE}"/>
              </a:ext>
            </a:extLst>
          </p:cNvPr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E8626C-0D95-453A-CC4C-35B7CF3C4979}"/>
              </a:ext>
            </a:extLst>
          </p:cNvPr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763EF6-354A-B205-801D-1D2CAEE03E96}"/>
              </a:ext>
            </a:extLst>
          </p:cNvPr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030F5E4-29A2-E094-9714-46017A95FDC1}"/>
              </a:ext>
            </a:extLst>
          </p:cNvPr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AD8582A-5A0C-0209-52A7-715025E71F7A}"/>
              </a:ext>
            </a:extLst>
          </p:cNvPr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0ED4AC-612A-F434-8ADF-0358A1530DD4}"/>
              </a:ext>
            </a:extLst>
          </p:cNvPr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11F000-BBFE-1810-E71B-8B690BAE31C7}"/>
              </a:ext>
            </a:extLst>
          </p:cNvPr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DFADDC-42F0-7828-A303-664A4EA49BE2}"/>
              </a:ext>
            </a:extLst>
          </p:cNvPr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A77384-871B-DC2E-4D75-6F0947E3ADFA}"/>
              </a:ext>
            </a:extLst>
          </p:cNvPr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15" name="날짜 개체 틀 27">
            <a:extLst>
              <a:ext uri="{FF2B5EF4-FFF2-40B4-BE49-F238E27FC236}">
                <a16:creationId xmlns:a16="http://schemas.microsoft.com/office/drawing/2014/main" id="{34D88BF7-23BC-F10C-9867-079345B1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B4230-DFD5-EA45-AF10-53A497858F32}" type="datetimeFigureOut">
              <a:rPr lang="ko-KR" altLang="en-US"/>
              <a:pPr>
                <a:defRPr/>
              </a:pPr>
              <a:t>2022. 10. 12.</a:t>
            </a:fld>
            <a:endParaRPr lang="ko-KR" altLang="en-US"/>
          </a:p>
        </p:txBody>
      </p:sp>
      <p:sp>
        <p:nvSpPr>
          <p:cNvPr id="16" name="바닥글 개체 틀 16">
            <a:extLst>
              <a:ext uri="{FF2B5EF4-FFF2-40B4-BE49-F238E27FC236}">
                <a16:creationId xmlns:a16="http://schemas.microsoft.com/office/drawing/2014/main" id="{6D32B613-97F6-154C-F521-20B566F9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7" name="슬라이드 번호 개체 틀 28">
            <a:extLst>
              <a:ext uri="{FF2B5EF4-FFF2-40B4-BE49-F238E27FC236}">
                <a16:creationId xmlns:a16="http://schemas.microsoft.com/office/drawing/2014/main" id="{F899D2E2-A940-50AC-1477-F09DFB51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BC8CF85-38DD-EF41-BE4E-58DE624602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7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13">
            <a:extLst>
              <a:ext uri="{FF2B5EF4-FFF2-40B4-BE49-F238E27FC236}">
                <a16:creationId xmlns:a16="http://schemas.microsoft.com/office/drawing/2014/main" id="{70555990-4073-006C-30A3-3C4DD0D9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0783E-0FBD-0940-BB4E-330C343199D9}" type="datetimeFigureOut">
              <a:rPr lang="ko-KR" altLang="en-US"/>
              <a:pPr>
                <a:defRPr/>
              </a:pPr>
              <a:t>2022. 10. 12.</a:t>
            </a:fld>
            <a:endParaRPr lang="ko-KR" altLang="en-US"/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54DD2546-92A9-A28B-816E-C87417C1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>
            <a:extLst>
              <a:ext uri="{FF2B5EF4-FFF2-40B4-BE49-F238E27FC236}">
                <a16:creationId xmlns:a16="http://schemas.microsoft.com/office/drawing/2014/main" id="{39F9E911-E807-649B-6E12-655AD537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F5963-E85F-3240-A05C-8E11CE44DB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0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13">
            <a:extLst>
              <a:ext uri="{FF2B5EF4-FFF2-40B4-BE49-F238E27FC236}">
                <a16:creationId xmlns:a16="http://schemas.microsoft.com/office/drawing/2014/main" id="{A688887D-2FF7-7995-A973-F53B7F5B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C9302-9D2B-3748-BB4B-D0293835393D}" type="datetimeFigureOut">
              <a:rPr lang="ko-KR" altLang="en-US"/>
              <a:pPr>
                <a:defRPr/>
              </a:pPr>
              <a:t>2022. 10. 12.</a:t>
            </a:fld>
            <a:endParaRPr lang="ko-KR" altLang="en-US"/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B11C23E2-0F01-0895-AE27-094F9429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>
            <a:extLst>
              <a:ext uri="{FF2B5EF4-FFF2-40B4-BE49-F238E27FC236}">
                <a16:creationId xmlns:a16="http://schemas.microsoft.com/office/drawing/2014/main" id="{EE37A9AF-E08F-26B9-D3E4-013969FF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CA494-AF29-1442-B93C-A16B74469A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75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13">
            <a:extLst>
              <a:ext uri="{FF2B5EF4-FFF2-40B4-BE49-F238E27FC236}">
                <a16:creationId xmlns:a16="http://schemas.microsoft.com/office/drawing/2014/main" id="{D792AA12-9275-385C-2580-F730BDF6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EFD46-48B1-E84E-8D63-521C15A0947D}" type="datetimeFigureOut">
              <a:rPr lang="ko-KR" altLang="en-US"/>
              <a:pPr>
                <a:defRPr/>
              </a:pPr>
              <a:t>2022. 10. 12.</a:t>
            </a:fld>
            <a:endParaRPr lang="ko-KR" altLang="en-US"/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629461BB-8674-62AB-ABF6-63F2544E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>
            <a:extLst>
              <a:ext uri="{FF2B5EF4-FFF2-40B4-BE49-F238E27FC236}">
                <a16:creationId xmlns:a16="http://schemas.microsoft.com/office/drawing/2014/main" id="{41D0CDF8-C514-E081-970A-CB0E68A2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E1673-1768-AE4B-868D-A429148CC4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13">
            <a:extLst>
              <a:ext uri="{FF2B5EF4-FFF2-40B4-BE49-F238E27FC236}">
                <a16:creationId xmlns:a16="http://schemas.microsoft.com/office/drawing/2014/main" id="{DFF0B8A5-FB5C-5636-A24E-D0BD8DAE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47DB3-FDDC-FD40-A6CF-D1FCE7D1DEAA}" type="datetimeFigureOut">
              <a:rPr lang="ko-KR" altLang="en-US"/>
              <a:pPr>
                <a:defRPr/>
              </a:pPr>
              <a:t>2022. 10. 12.</a:t>
            </a:fld>
            <a:endParaRPr lang="ko-KR" altLang="en-US"/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A549C9D5-A70B-93B9-EEF0-5A3E1BCE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>
            <a:extLst>
              <a:ext uri="{FF2B5EF4-FFF2-40B4-BE49-F238E27FC236}">
                <a16:creationId xmlns:a16="http://schemas.microsoft.com/office/drawing/2014/main" id="{B8FDC95D-AA4E-77CC-E5F2-CDC5E2A1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E924C-0C73-1042-B229-17D458C87F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18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13">
            <a:extLst>
              <a:ext uri="{FF2B5EF4-FFF2-40B4-BE49-F238E27FC236}">
                <a16:creationId xmlns:a16="http://schemas.microsoft.com/office/drawing/2014/main" id="{398F5A57-BABF-7776-22DE-2B355A9F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B9731-AF16-8946-83D3-703593BF2741}" type="datetimeFigureOut">
              <a:rPr lang="ko-KR" altLang="en-US"/>
              <a:pPr>
                <a:defRPr/>
              </a:pPr>
              <a:t>2022. 10. 12.</a:t>
            </a:fld>
            <a:endParaRPr lang="ko-KR" altLang="en-US"/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A319B252-8CE5-21A3-1ED2-A56504BD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>
            <a:extLst>
              <a:ext uri="{FF2B5EF4-FFF2-40B4-BE49-F238E27FC236}">
                <a16:creationId xmlns:a16="http://schemas.microsoft.com/office/drawing/2014/main" id="{8ECBD098-ECB3-F436-9105-B799FE61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98707-6A92-BF4E-8D63-4144221117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4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>
            <a:extLst>
              <a:ext uri="{FF2B5EF4-FFF2-40B4-BE49-F238E27FC236}">
                <a16:creationId xmlns:a16="http://schemas.microsoft.com/office/drawing/2014/main" id="{0E8F15DF-9FE5-65AF-16DF-A1C0929B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5902E9A-2A74-E141-9593-5F820F627459}" type="datetimeFigureOut">
              <a:rPr lang="ko-KR" altLang="en-US"/>
              <a:pPr>
                <a:defRPr/>
              </a:pPr>
              <a:t>2022. 10. 12.</a:t>
            </a:fld>
            <a:endParaRPr lang="ko-KR" altLang="en-US"/>
          </a:p>
        </p:txBody>
      </p:sp>
      <p:sp>
        <p:nvSpPr>
          <p:cNvPr id="8" name="슬라이드 번호 개체 틀 26">
            <a:extLst>
              <a:ext uri="{FF2B5EF4-FFF2-40B4-BE49-F238E27FC236}">
                <a16:creationId xmlns:a16="http://schemas.microsoft.com/office/drawing/2014/main" id="{5C712A95-8415-A68C-B1ED-0C13833E86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334B2-C871-6944-8BF0-5B9C3312C4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바닥글 개체 틀 27">
            <a:extLst>
              <a:ext uri="{FF2B5EF4-FFF2-40B4-BE49-F238E27FC236}">
                <a16:creationId xmlns:a16="http://schemas.microsoft.com/office/drawing/2014/main" id="{4012BF1E-8F71-1C5E-1347-5C76FEBE45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67D17A-F8E9-255D-53D5-6000294E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1A65D-B896-EF42-87BA-43BF6F65D153}" type="datetimeFigureOut">
              <a:rPr lang="ko-KR" altLang="en-US"/>
              <a:pPr>
                <a:defRPr/>
              </a:pPr>
              <a:t>2022. 10. 12.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B7A310-7EB3-AACA-6921-4782B95E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F1CA2B-5E13-8F37-4D8F-5BBB75D9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7A5D6-CC8A-A849-9FD0-33EA7586AB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3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3">
            <a:extLst>
              <a:ext uri="{FF2B5EF4-FFF2-40B4-BE49-F238E27FC236}">
                <a16:creationId xmlns:a16="http://schemas.microsoft.com/office/drawing/2014/main" id="{7B273E57-95C1-8CC2-8614-F60BC17A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A6E1B-3369-5C43-8DC4-D4DD16342944}" type="datetimeFigureOut">
              <a:rPr lang="ko-KR" altLang="en-US"/>
              <a:pPr>
                <a:defRPr/>
              </a:pPr>
              <a:t>2022. 10. 12.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5233C9-BE95-D5FB-BC3A-8D8FEE36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22">
            <a:extLst>
              <a:ext uri="{FF2B5EF4-FFF2-40B4-BE49-F238E27FC236}">
                <a16:creationId xmlns:a16="http://schemas.microsoft.com/office/drawing/2014/main" id="{0395261A-8CCE-590A-E642-FD9F4D4F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B43CB-D85D-FA45-BB01-5EF55BF541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6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13">
            <a:extLst>
              <a:ext uri="{FF2B5EF4-FFF2-40B4-BE49-F238E27FC236}">
                <a16:creationId xmlns:a16="http://schemas.microsoft.com/office/drawing/2014/main" id="{49A62BB6-980C-612F-F089-0A954CFC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0145E-A979-B846-9EA1-B478049BD977}" type="datetimeFigureOut">
              <a:rPr lang="ko-KR" altLang="en-US"/>
              <a:pPr>
                <a:defRPr/>
              </a:pPr>
              <a:t>2022. 10. 12.</a:t>
            </a:fld>
            <a:endParaRPr lang="ko-KR" altLang="en-US"/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B4280B15-33E2-C6E7-042A-A0CBF86C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>
            <a:extLst>
              <a:ext uri="{FF2B5EF4-FFF2-40B4-BE49-F238E27FC236}">
                <a16:creationId xmlns:a16="http://schemas.microsoft.com/office/drawing/2014/main" id="{CD570073-448A-1F04-F062-BF80359A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6B5C4-CF6C-EA4F-A866-A1B781A4A0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9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13">
            <a:extLst>
              <a:ext uri="{FF2B5EF4-FFF2-40B4-BE49-F238E27FC236}">
                <a16:creationId xmlns:a16="http://schemas.microsoft.com/office/drawing/2014/main" id="{22EF1020-7B24-BDB8-3F38-BFEDA2C6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FE88A-8788-CA4F-9118-A7B3A59C7571}" type="datetimeFigureOut">
              <a:rPr lang="ko-KR" altLang="en-US"/>
              <a:pPr>
                <a:defRPr/>
              </a:pPr>
              <a:t>2022. 10. 12.</a:t>
            </a:fld>
            <a:endParaRPr lang="ko-KR" altLang="en-US"/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72CB43FA-7416-6D3A-0946-6357A13C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>
            <a:extLst>
              <a:ext uri="{FF2B5EF4-FFF2-40B4-BE49-F238E27FC236}">
                <a16:creationId xmlns:a16="http://schemas.microsoft.com/office/drawing/2014/main" id="{9CAE6B87-E9DE-40A9-400A-766442B5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22263-C789-F141-BDA5-252AFF0600A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67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B74BB9-6904-A188-5FB2-FCD3A35ABA34}"/>
              </a:ext>
            </a:extLst>
          </p:cNvPr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55476F-DCDB-CFCA-431A-1D4A48AAEAB6}"/>
              </a:ext>
            </a:extLst>
          </p:cNvPr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850A82-8A81-1C63-B34F-9022E2F653E2}"/>
              </a:ext>
            </a:extLst>
          </p:cNvPr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535D56-13CF-9480-B5E1-B79EEDD519B6}"/>
              </a:ext>
            </a:extLst>
          </p:cNvPr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9BFD54-A96E-CA9E-29F8-DFE84C67E983}"/>
              </a:ext>
            </a:extLst>
          </p:cNvPr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AC46232-3ADD-1E4A-36AE-993C1634F649}"/>
              </a:ext>
            </a:extLst>
          </p:cNvPr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6297CF3F-B20B-B83B-F71F-1446D74E151B}"/>
              </a:ext>
            </a:extLst>
          </p:cNvPr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82A4F4-CB43-8380-3D77-7CB8C53DA18A}"/>
              </a:ext>
            </a:extLst>
          </p:cNvPr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9C0908-9F34-90D4-3819-5C9F61341D09}"/>
              </a:ext>
            </a:extLst>
          </p:cNvPr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A7D2A0-BC12-C284-3D0C-9AF0BD253ED1}"/>
              </a:ext>
            </a:extLst>
          </p:cNvPr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03E292-048B-4C85-F263-A55B2FF8517B}"/>
              </a:ext>
            </a:extLst>
          </p:cNvPr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DEF4B3A-9A53-4A04-D735-B4C8EE91F953}"/>
              </a:ext>
            </a:extLst>
          </p:cNvPr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714DD4-3AE1-1CEF-B949-57011FF0396E}"/>
              </a:ext>
            </a:extLst>
          </p:cNvPr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39" name="제목 개체 틀 21">
            <a:extLst>
              <a:ext uri="{FF2B5EF4-FFF2-40B4-BE49-F238E27FC236}">
                <a16:creationId xmlns:a16="http://schemas.microsoft.com/office/drawing/2014/main" id="{2EF283B7-5F58-1363-55E9-1136918DE97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40" name="텍스트 개체 틀 12">
            <a:extLst>
              <a:ext uri="{FF2B5EF4-FFF2-40B4-BE49-F238E27FC236}">
                <a16:creationId xmlns:a16="http://schemas.microsoft.com/office/drawing/2014/main" id="{926E2EF9-3DE6-142F-8B9B-CCADE79A27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68770299-9F5C-97AC-C8AD-BE6C120B7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7C4AD29-664E-A64F-8B0A-FF77071AAEF5}" type="datetimeFigureOut">
              <a:rPr lang="ko-KR" altLang="en-US"/>
              <a:pPr>
                <a:defRPr/>
              </a:pPr>
              <a:t>2022. 10. 12.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C22B11-B2DD-2212-5F4C-F39A9F6B9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6D558A8B-DEC5-8AD6-C182-D7F66A4C5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>
                <a:solidFill>
                  <a:srgbClr val="FFFFFF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491B7F5-092E-9D48-895C-D27D29028F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75" r:id="rId2"/>
    <p:sldLayoutId id="2147484176" r:id="rId3"/>
    <p:sldLayoutId id="2147484177" r:id="rId4"/>
    <p:sldLayoutId id="2147484184" r:id="rId5"/>
    <p:sldLayoutId id="2147484185" r:id="rId6"/>
    <p:sldLayoutId id="2147484178" r:id="rId7"/>
    <p:sldLayoutId id="2147484179" r:id="rId8"/>
    <p:sldLayoutId id="2147484180" r:id="rId9"/>
    <p:sldLayoutId id="2147484181" r:id="rId10"/>
    <p:sldLayoutId id="2147484182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맑은 고딕" pitchFamily="50" charset="-127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2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2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>
            <a:extLst>
              <a:ext uri="{FF2B5EF4-FFF2-40B4-BE49-F238E27FC236}">
                <a16:creationId xmlns:a16="http://schemas.microsoft.com/office/drawing/2014/main" id="{84947A29-39DD-8CEE-9850-67868B76D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500188"/>
            <a:ext cx="7772400" cy="1470025"/>
          </a:xfrm>
        </p:spPr>
        <p:txBody>
          <a:bodyPr/>
          <a:lstStyle/>
          <a:p>
            <a:pPr eaLnBrk="1" hangingPunct="1"/>
            <a:r>
              <a:rPr lang="ko-KR" altLang="en-US" sz="3200"/>
              <a:t>보상 시스템을 접목한 목표 계획</a:t>
            </a:r>
            <a:r>
              <a:rPr lang="en-US" altLang="ko-KR" sz="3200"/>
              <a:t>&amp;</a:t>
            </a:r>
            <a:r>
              <a:rPr lang="ko-KR" altLang="en-US" sz="3200"/>
              <a:t>시간 측정 어플</a:t>
            </a:r>
          </a:p>
        </p:txBody>
      </p:sp>
      <p:sp>
        <p:nvSpPr>
          <p:cNvPr id="14338" name="부제목 2">
            <a:extLst>
              <a:ext uri="{FF2B5EF4-FFF2-40B4-BE49-F238E27FC236}">
                <a16:creationId xmlns:a16="http://schemas.microsoft.com/office/drawing/2014/main" id="{C3C774E5-74E9-E986-D901-EA9890791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313" y="4143375"/>
            <a:ext cx="6400800" cy="1971675"/>
          </a:xfrm>
        </p:spPr>
        <p:txBody>
          <a:bodyPr/>
          <a:lstStyle/>
          <a:p>
            <a:pPr marL="63500" eaLnBrk="1" hangingPunct="1">
              <a:buFont typeface="Arial" panose="020B0604020202020204" pitchFamily="34" charset="0"/>
              <a:buNone/>
            </a:pPr>
            <a:r>
              <a:rPr lang="en-US" altLang="ko-KR">
                <a:ea typeface="맑은 고딕"/>
              </a:rPr>
              <a:t>2022.09.28~ 2022.10.12</a:t>
            </a:r>
          </a:p>
          <a:p>
            <a:pPr marL="63500" eaLnBrk="1" hangingPunct="1">
              <a:buFont typeface="Arial" panose="020B0604020202020204" pitchFamily="34" charset="0"/>
              <a:buNone/>
            </a:pPr>
            <a:endParaRPr lang="en-US" altLang="ko-KR"/>
          </a:p>
          <a:p>
            <a:pPr marL="63500" eaLnBrk="1" hangingPunct="1"/>
            <a:r>
              <a:rPr lang="en-US" altLang="ko-KR"/>
              <a:t>B517091</a:t>
            </a:r>
            <a:r>
              <a:rPr lang="ko-KR" altLang="en-US"/>
              <a:t>  </a:t>
            </a:r>
            <a:r>
              <a:rPr lang="en-US" altLang="ko-KR"/>
              <a:t>B711010</a:t>
            </a:r>
            <a:r>
              <a:rPr lang="ko-KR" altLang="en-US"/>
              <a:t>  </a:t>
            </a:r>
            <a:r>
              <a:rPr lang="en-US" altLang="ko-KR"/>
              <a:t>B811041  </a:t>
            </a:r>
          </a:p>
          <a:p>
            <a:pPr marL="63500" eaLnBrk="1" hangingPunct="1">
              <a:buFont typeface="Arial" panose="020B0604020202020204" pitchFamily="34" charset="0"/>
              <a:buNone/>
            </a:pPr>
            <a:r>
              <a:rPr lang="ko-KR" altLang="en-US" err="1"/>
              <a:t>유종훈</a:t>
            </a:r>
            <a:r>
              <a:rPr lang="ko-KR" altLang="en-US"/>
              <a:t>      </a:t>
            </a:r>
            <a:r>
              <a:rPr lang="ko-KR" altLang="en-US" err="1"/>
              <a:t>금세현</a:t>
            </a:r>
            <a:r>
              <a:rPr lang="ko-KR" altLang="en-US"/>
              <a:t>    김지은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AE8E308C-EB8F-CDF0-ACF0-5536165A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642938"/>
            <a:ext cx="8229600" cy="1066800"/>
          </a:xfrm>
        </p:spPr>
        <p:txBody>
          <a:bodyPr/>
          <a:lstStyle/>
          <a:p>
            <a:pPr eaLnBrk="1" hangingPunct="1"/>
            <a:r>
              <a:rPr lang="ko-KR" altLang="en-US"/>
              <a:t>이전 계획 및 수행 내용</a:t>
            </a:r>
          </a:p>
        </p:txBody>
      </p:sp>
      <p:graphicFrame>
        <p:nvGraphicFramePr>
          <p:cNvPr id="5" name="Group 104">
            <a:extLst>
              <a:ext uri="{FF2B5EF4-FFF2-40B4-BE49-F238E27FC236}">
                <a16:creationId xmlns:a16="http://schemas.microsoft.com/office/drawing/2014/main" id="{DFA6CE1D-9664-DDFD-5173-3DF9C1EDB0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97915"/>
              </p:ext>
            </p:extLst>
          </p:nvPr>
        </p:nvGraphicFramePr>
        <p:xfrm>
          <a:off x="500063" y="1857374"/>
          <a:ext cx="8229600" cy="2853522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2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ea typeface="맑은 고딕" pitchFamily="50" charset="-127"/>
                        </a:rPr>
                        <a:t>이전 계획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/>
                          <a:ea typeface="맑은 고딕"/>
                        </a:rPr>
                        <a:t>수행 내용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44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sz="1800" b="0" i="0" u="none" strike="noStrike" cap="none" normalizeH="0" baseline="0" noProof="0">
                          <a:ln>
                            <a:noFill/>
                          </a:ln>
                          <a:effectLst/>
                        </a:rPr>
                        <a:t>로그인 처리(쿠키, 세션)와 회원가입 기능 구현 및 예외 처리</a:t>
                      </a:r>
                      <a:r>
                        <a:rPr lang="ko-KR" altLang="en-US" sz="1800" b="0" i="0" u="none" strike="noStrike" cap="none" normalizeH="0" baseline="0" noProof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ko-KR"/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/>
                          <a:ea typeface="맑은 고딕"/>
                        </a:rPr>
                        <a:t>회원가입과 로그인 기능 구현 완료 (웹 - </a:t>
                      </a:r>
                      <a:r>
                        <a:rPr lang="ko-KR" alt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/>
                          <a:ea typeface="맑은 고딕"/>
                        </a:rPr>
                        <a:t>Session</a:t>
                      </a:r>
                      <a:r>
                        <a:rPr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/>
                          <a:ea typeface="맑은 고딕"/>
                        </a:rPr>
                        <a:t> / 앱 - JWT 사용)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/>
                        <a:ea typeface="맑은 고딕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32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cap="none" normalizeH="0" baseline="0" noProof="0">
                          <a:ln>
                            <a:noFill/>
                          </a:ln>
                          <a:effectLst/>
                        </a:rPr>
                        <a:t>회원 관리 페이지 구현 및 데이터베이스 연동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앱과 같은 기능의 웹페이지 구현, </a:t>
                      </a:r>
                      <a:r>
                        <a:rPr lang="ko-KR" altLang="en-US" sz="1800" b="0" i="0" u="none" strike="noStrike" cap="none" normalizeH="0" baseline="0" noProof="0" dirty="0" err="1">
                          <a:ln>
                            <a:noFill/>
                          </a:ln>
                          <a:effectLst/>
                        </a:rPr>
                        <a:t>JPA를</a:t>
                      </a:r>
                      <a:r>
                        <a:rPr lang="ko-KR" altLang="en-US" sz="1800" b="0" i="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 이용해 데이터베이스(H2) 사용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7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ea typeface="맑은 고딕"/>
                        </a:rPr>
                        <a:t>클라이언트</a:t>
                      </a:r>
                      <a:r>
                        <a:rPr lang="en-US" altLang="ko-KR" sz="1800" dirty="0">
                          <a:ea typeface="맑은 고딕"/>
                        </a:rPr>
                        <a:t>-</a:t>
                      </a:r>
                      <a:r>
                        <a:rPr lang="ko-KR" altLang="en-US" sz="1800" dirty="0">
                          <a:ea typeface="맑은 고딕"/>
                        </a:rPr>
                        <a:t>서버 </a:t>
                      </a:r>
                      <a:r>
                        <a:rPr lang="ko-KR" altLang="en-US" sz="1800" dirty="0" err="1">
                          <a:ea typeface="맑은 고딕"/>
                        </a:rPr>
                        <a:t>연결시</a:t>
                      </a:r>
                      <a:r>
                        <a:rPr lang="ko-KR" altLang="en-US" sz="1800" dirty="0">
                          <a:ea typeface="맑은 고딕"/>
                        </a:rPr>
                        <a:t> 발생하는 오류 해결</a:t>
                      </a:r>
                      <a:endParaRPr lang="en-US" altLang="ko-KR" sz="1800" dirty="0"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0" lang="ko-KR" sz="1800" b="0" i="0" u="none" strike="noStrike" cap="none" normalizeH="0" baseline="0" noProof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이전까지 발생한 오류 해결</a:t>
                      </a:r>
                      <a:endParaRPr lang="ko-KR" sz="1800" b="0" i="0" u="none" strike="noStrike" cap="none" normalizeH="0" baseline="0" noProof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>
            <a:extLst>
              <a:ext uri="{FF2B5EF4-FFF2-40B4-BE49-F238E27FC236}">
                <a16:creationId xmlns:a16="http://schemas.microsoft.com/office/drawing/2014/main" id="{DC265913-4C94-2F6F-C6B9-31618A97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1066800"/>
          </a:xfrm>
        </p:spPr>
        <p:txBody>
          <a:bodyPr/>
          <a:lstStyle/>
          <a:p>
            <a:r>
              <a:rPr lang="ko-KR" altLang="en-US"/>
              <a:t>전체 내용 및 현재 진행 상황</a:t>
            </a: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200F44A8-92D9-F2C7-0F24-0092530157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91960"/>
              </p:ext>
            </p:extLst>
          </p:nvPr>
        </p:nvGraphicFramePr>
        <p:xfrm>
          <a:off x="321942" y="1638300"/>
          <a:ext cx="8500116" cy="5119440"/>
        </p:xfrm>
        <a:graphic>
          <a:graphicData uri="http://schemas.openxmlformats.org/drawingml/2006/table">
            <a:tbl>
              <a:tblPr lastRow="1"/>
              <a:tblGrid>
                <a:gridCol w="2097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8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837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3189"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 gridSpan="6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/>
                        <a:t>주별 진행 상황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/>
                        <a:t>1~3</a:t>
                      </a:r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/>
                        <a:t>3~5</a:t>
                      </a:r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/>
                        <a:t>7~9</a:t>
                      </a:r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/>
                        <a:t>9~11</a:t>
                      </a:r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/>
                        <a:t>11~13</a:t>
                      </a:r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13~15</a:t>
                      </a:r>
                      <a:endParaRPr kumimoji="0" lang="ko-KR" alt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5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/>
                        <a:t>요구사항 분석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" altLang="ko-KR" sz="1400" dirty="0"/>
                        <a:t>https://</a:t>
                      </a:r>
                      <a:r>
                        <a:rPr lang="en" altLang="ko-KR" sz="1400" dirty="0" err="1"/>
                        <a:t>github.com</a:t>
                      </a:r>
                      <a:r>
                        <a:rPr lang="en" altLang="ko-KR" sz="1400" dirty="0"/>
                        <a:t>/</a:t>
                      </a:r>
                      <a:r>
                        <a:rPr lang="en" altLang="ko-KR" sz="1400" dirty="0" err="1"/>
                        <a:t>HongikGraduateProject</a:t>
                      </a:r>
                      <a:endParaRPr lang="ko-KR" altLang="en-US" sz="1400" dirty="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5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noProof="0" dirty="0">
                          <a:latin typeface="맑은 고딕"/>
                          <a:ea typeface="맑은 고딕"/>
                        </a:rPr>
                        <a:t>로그인/회원가입</a:t>
                      </a:r>
                      <a:endParaRPr lang="ko-KR" dirty="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10%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15%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90%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가능한 경우 추후 </a:t>
                      </a:r>
                      <a:r>
                        <a:rPr lang="ko-KR" altLang="en-US" sz="1400" dirty="0" err="1"/>
                        <a:t>refresh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token</a:t>
                      </a:r>
                      <a:r>
                        <a:rPr lang="ko-KR" altLang="en-US" sz="1400" dirty="0"/>
                        <a:t> 추가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003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타이머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60%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003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400" err="1"/>
                        <a:t>투두리스트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30%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90%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003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/>
                        <a:t>게시판 기능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003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/>
                        <a:t>그룹 기능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0%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67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vl="0">
                        <a:buNone/>
                      </a:pPr>
                      <a:r>
                        <a:rPr lang="ko-KR" altLang="en-US" sz="1400"/>
                        <a:t>유저 기능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15%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80%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003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/>
                        <a:t>보안 처리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/>
                        <a:t>0%</a:t>
                      </a:r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ko-KR" altLang="en-US" sz="1400"/>
                        <a:t>0%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ko-KR" altLang="en-US" sz="1400"/>
                        <a:t>70%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003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/>
                        <a:t>예외 처리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/>
                        <a:t>0%</a:t>
                      </a:r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ko-KR" altLang="en-US" sz="1400"/>
                        <a:t>0%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ko-KR" altLang="en-US" sz="1400"/>
                        <a:t>10%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003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/>
                        <a:t>테스트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/>
                        <a:t>0%</a:t>
                      </a:r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2003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/>
                        <a:t>배포</a:t>
                      </a:r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/>
                        <a:t>0%</a:t>
                      </a:r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2003"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/>
                        <a:t>총 진행상황</a:t>
                      </a:r>
                      <a:r>
                        <a:rPr lang="en-US" altLang="ko-KR" sz="1400"/>
                        <a:t>(%)</a:t>
                      </a:r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/>
                        <a:t>10%</a:t>
                      </a:r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/>
                        <a:t>30%</a:t>
                      </a:r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/>
                        <a:t>50%</a:t>
                      </a:r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/>
                        <a:t>0%</a:t>
                      </a:r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/>
                        <a:t>0%</a:t>
                      </a:r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/>
                        <a:t>0%</a:t>
                      </a:r>
                      <a:endParaRPr lang="ko-KR" altLang="en-US" sz="140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L="91448" marR="91448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>
            <a:extLst>
              <a:ext uri="{FF2B5EF4-FFF2-40B4-BE49-F238E27FC236}">
                <a16:creationId xmlns:a16="http://schemas.microsoft.com/office/drawing/2014/main" id="{46D8673F-611E-7BE0-99AF-3FB1BBB6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1066800"/>
          </a:xfrm>
        </p:spPr>
        <p:txBody>
          <a:bodyPr/>
          <a:lstStyle/>
          <a:p>
            <a:pPr eaLnBrk="1" hangingPunct="1"/>
            <a:r>
              <a:rPr lang="ko-KR" altLang="en-US"/>
              <a:t>다음 면담까지 계획</a:t>
            </a:r>
          </a:p>
        </p:txBody>
      </p:sp>
      <p:sp>
        <p:nvSpPr>
          <p:cNvPr id="18434" name="내용 개체 틀 2">
            <a:extLst>
              <a:ext uri="{FF2B5EF4-FFF2-40B4-BE49-F238E27FC236}">
                <a16:creationId xmlns:a16="http://schemas.microsoft.com/office/drawing/2014/main" id="{DF50182E-9A1D-5EDB-D44B-33D738F8B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26" y="1787355"/>
            <a:ext cx="8866770" cy="4368970"/>
          </a:xfrm>
        </p:spPr>
        <p:txBody>
          <a:bodyPr/>
          <a:lstStyle/>
          <a:p>
            <a:pPr marL="452120" indent="-342900">
              <a:lnSpc>
                <a:spcPct val="170000"/>
              </a:lnSpc>
            </a:pPr>
            <a:r>
              <a:rPr lang="ko-KR" altLang="en-US" sz="2400" dirty="0">
                <a:ea typeface="맑은 고딕"/>
              </a:rPr>
              <a:t>그룹, 게시판 엔티티 생성, 서비스, </a:t>
            </a:r>
            <a:r>
              <a:rPr lang="ko-KR" altLang="en-US" sz="2400" dirty="0" err="1">
                <a:ea typeface="맑은 고딕"/>
              </a:rPr>
              <a:t>리포지토리</a:t>
            </a:r>
            <a:r>
              <a:rPr lang="ko-KR" altLang="en-US" sz="2400" dirty="0">
                <a:ea typeface="맑은 고딕"/>
              </a:rPr>
              <a:t>, 컨트롤러 작성</a:t>
            </a:r>
            <a:endParaRPr lang="ko-KR" altLang="en-US" sz="2400" dirty="0">
              <a:ea typeface="맑은 고딕" panose="020B0503020000020004" pitchFamily="34" charset="-127"/>
            </a:endParaRPr>
          </a:p>
          <a:p>
            <a:pPr marL="452120" indent="-342900">
              <a:lnSpc>
                <a:spcPct val="170000"/>
              </a:lnSpc>
            </a:pPr>
            <a:r>
              <a:rPr lang="ko-KR" altLang="en-US" sz="2400" dirty="0">
                <a:ea typeface="맑은 고딕"/>
              </a:rPr>
              <a:t>예외 처리</a:t>
            </a:r>
          </a:p>
          <a:p>
            <a:pPr marL="452120" indent="-342900">
              <a:lnSpc>
                <a:spcPct val="170000"/>
              </a:lnSpc>
            </a:pPr>
            <a:r>
              <a:rPr lang="ko-KR" altLang="en-US" sz="2400" dirty="0">
                <a:ea typeface="맑은 고딕"/>
              </a:rPr>
              <a:t>카카오, 네이버, 구글 회원가입/로그인 서버에서 진행</a:t>
            </a:r>
            <a:endParaRPr lang="en-US" altLang="ko-KR" sz="2400" dirty="0">
              <a:ea typeface="맑은 고딕"/>
            </a:endParaRPr>
          </a:p>
          <a:p>
            <a:pPr marL="452120" indent="-342900">
              <a:lnSpc>
                <a:spcPct val="170000"/>
              </a:lnSpc>
            </a:pPr>
            <a:r>
              <a:rPr lang="ko-KR" altLang="en-US" sz="2400" dirty="0">
                <a:ea typeface="맑은 고딕"/>
              </a:rPr>
              <a:t>로그인 </a:t>
            </a:r>
            <a:r>
              <a:rPr lang="en-US" altLang="ko-KR" sz="2400" dirty="0">
                <a:ea typeface="맑은 고딕"/>
              </a:rPr>
              <a:t>/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dirty="0" err="1">
                <a:ea typeface="맑은 고딕"/>
              </a:rPr>
              <a:t>투두</a:t>
            </a:r>
            <a:r>
              <a:rPr lang="ko-KR" altLang="en-US" sz="2400" dirty="0">
                <a:ea typeface="맑은 고딕"/>
              </a:rPr>
              <a:t> </a:t>
            </a:r>
            <a:r>
              <a:rPr lang="en-US" altLang="ko-KR" sz="2400" dirty="0">
                <a:ea typeface="맑은 고딕"/>
              </a:rPr>
              <a:t>/ </a:t>
            </a:r>
            <a:r>
              <a:rPr lang="ko-KR" altLang="en-US" sz="2400" dirty="0">
                <a:ea typeface="맑은 고딕"/>
              </a:rPr>
              <a:t>타이머 </a:t>
            </a:r>
            <a:r>
              <a:rPr lang="en-US" altLang="ko-KR" sz="2400" dirty="0">
                <a:ea typeface="맑은 고딕"/>
              </a:rPr>
              <a:t>UI</a:t>
            </a:r>
            <a:r>
              <a:rPr lang="ko-KR" altLang="en-US" sz="2400" dirty="0">
                <a:ea typeface="맑은 고딕"/>
              </a:rPr>
              <a:t> 예외처리</a:t>
            </a:r>
            <a:r>
              <a:rPr lang="en-US" altLang="ko-KR" sz="2400" dirty="0">
                <a:ea typeface="맑은 고딕"/>
              </a:rPr>
              <a:t>,</a:t>
            </a:r>
            <a:r>
              <a:rPr lang="ko-KR" altLang="en-US" sz="2400" dirty="0">
                <a:ea typeface="맑은 고딕"/>
              </a:rPr>
              <a:t> 오류 수정</a:t>
            </a:r>
            <a:endParaRPr lang="en-US" altLang="ko-KR" sz="2400" dirty="0">
              <a:ea typeface="맑은 고딕"/>
            </a:endParaRPr>
          </a:p>
          <a:p>
            <a:pPr marL="452120" indent="-342900">
              <a:lnSpc>
                <a:spcPct val="170000"/>
              </a:lnSpc>
            </a:pPr>
            <a:r>
              <a:rPr lang="en-US" altLang="ko-KR" sz="2400" dirty="0">
                <a:ea typeface="맑은 고딕" panose="020B0503020000020004" pitchFamily="34" charset="-127"/>
              </a:rPr>
              <a:t>UI </a:t>
            </a:r>
            <a:r>
              <a:rPr lang="ko-KR" altLang="en-US" sz="2400" dirty="0">
                <a:ea typeface="맑은 고딕" panose="020B0503020000020004" pitchFamily="34" charset="-127"/>
              </a:rPr>
              <a:t>반응형으로 </a:t>
            </a:r>
            <a:r>
              <a:rPr lang="ko-KR" altLang="en-US" sz="2400" dirty="0" err="1">
                <a:ea typeface="맑은 고딕" panose="020B0503020000020004" pitchFamily="34" charset="-127"/>
              </a:rPr>
              <a:t>리팩토링</a:t>
            </a:r>
            <a:endParaRPr lang="ko-KR" altLang="en-US" sz="2400" dirty="0">
              <a:ea typeface="맑은 고딕" panose="020B0503020000020004" pitchFamily="34" charset="-127"/>
            </a:endParaRPr>
          </a:p>
          <a:p>
            <a:pPr indent="-255270">
              <a:lnSpc>
                <a:spcPct val="170000"/>
              </a:lnSpc>
            </a:pPr>
            <a:endParaRPr lang="en-US" altLang="ko-KR" sz="2400" dirty="0"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26</TotalTime>
  <Words>251</Words>
  <Application>Microsoft Macintosh PowerPoint</Application>
  <PresentationFormat>화면 슬라이드 쇼(4:3)</PresentationFormat>
  <Paragraphs>80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맑은 고딕</vt:lpstr>
      <vt:lpstr>Arial</vt:lpstr>
      <vt:lpstr>Georgia</vt:lpstr>
      <vt:lpstr>Trebuchet MS</vt:lpstr>
      <vt:lpstr>Wingdings 2</vt:lpstr>
      <vt:lpstr>도시</vt:lpstr>
      <vt:lpstr>보상 시스템을 접목한 목표 계획&amp;시간 측정 어플</vt:lpstr>
      <vt:lpstr>이전 계획 및 수행 내용</vt:lpstr>
      <vt:lpstr>전체 내용 및 현재 진행 상황</vt:lpstr>
      <vt:lpstr>다음 면담까지 계획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?주차 보고서</dc:title>
  <dc:creator>Microsoft Corporation</dc:creator>
  <cp:lastModifiedBy>금세현</cp:lastModifiedBy>
  <cp:revision>4</cp:revision>
  <dcterms:created xsi:type="dcterms:W3CDTF">2006-10-05T04:04:58Z</dcterms:created>
  <dcterms:modified xsi:type="dcterms:W3CDTF">2022-10-12T04:54:54Z</dcterms:modified>
</cp:coreProperties>
</file>