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0" r:id="rId4"/>
    <p:sldId id="266" r:id="rId5"/>
    <p:sldId id="290" r:id="rId6"/>
    <p:sldId id="287" r:id="rId7"/>
    <p:sldId id="303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8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B9CDE5"/>
    <a:srgbClr val="4F81B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3992" autoAdjust="0"/>
  </p:normalViewPr>
  <p:slideViewPr>
    <p:cSldViewPr showGuides="1">
      <p:cViewPr varScale="1">
        <p:scale>
          <a:sx n="109" d="100"/>
          <a:sy n="109" d="100"/>
        </p:scale>
        <p:origin x="-17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BC82B0B6-2CE1-41C9-AF0B-0DAF2E8B9353}">
      <dgm:prSet/>
      <dgm:spPr/>
      <dgm:t>
        <a:bodyPr vert="horz"/>
        <a:lstStyle/>
        <a:p>
          <a:pPr rtl="0" latinLnBrk="1"/>
          <a:r>
            <a:rPr lang="ko-KR" altLang="en-US" dirty="0" smtClean="0"/>
            <a:t>사용자</a:t>
          </a:r>
          <a:r>
            <a:rPr lang="ko-KR" sz="1500" dirty="0" smtClean="0"/>
            <a:t>는 </a:t>
          </a:r>
          <a:r>
            <a:rPr lang="ko-KR" dirty="0" smtClean="0"/>
            <a:t>아이디</a:t>
          </a:r>
          <a:r>
            <a:rPr lang="ko-KR" sz="1500" dirty="0" smtClean="0"/>
            <a:t> </a:t>
          </a:r>
          <a:r>
            <a:rPr lang="ko-KR" dirty="0" smtClean="0"/>
            <a:t>비밀번호</a:t>
          </a:r>
          <a:r>
            <a:rPr lang="ko-KR" sz="1500" dirty="0" smtClean="0"/>
            <a:t>로 </a:t>
          </a:r>
          <a:r>
            <a:rPr lang="ko-KR" dirty="0" smtClean="0"/>
            <a:t>로그인 </a:t>
          </a:r>
          <a:r>
            <a:rPr lang="ko-KR" sz="1500" dirty="0" smtClean="0"/>
            <a:t>가능하며 </a:t>
          </a:r>
          <a:endParaRPr lang="en-US" altLang="ko-KR" sz="1500" dirty="0" smtClean="0"/>
        </a:p>
        <a:p>
          <a:pPr rtl="0" latinLnBrk="1"/>
          <a:r>
            <a:rPr lang="ko-KR" sz="1500" dirty="0" smtClean="0"/>
            <a:t>글 쓰기 등록을 통해 </a:t>
          </a:r>
          <a:r>
            <a:rPr lang="ko-KR" dirty="0" smtClean="0"/>
            <a:t>요리</a:t>
          </a:r>
          <a:r>
            <a:rPr lang="en-US" altLang="ko-KR" dirty="0" smtClean="0"/>
            <a:t> </a:t>
          </a:r>
          <a:r>
            <a:rPr lang="ko-KR" dirty="0" err="1" smtClean="0"/>
            <a:t>레시피</a:t>
          </a:r>
          <a:r>
            <a:rPr lang="ko-KR" dirty="0" smtClean="0"/>
            <a:t> 등록</a:t>
          </a:r>
          <a:r>
            <a:rPr lang="ko-KR" sz="1500" dirty="0" smtClean="0"/>
            <a:t>이 가능하고 등록한 글을 </a:t>
          </a:r>
          <a:r>
            <a:rPr lang="ko-KR" dirty="0" smtClean="0"/>
            <a:t>수정 조회 삭제</a:t>
          </a:r>
          <a:r>
            <a:rPr lang="ko-KR" sz="1500" dirty="0" smtClean="0"/>
            <a:t>가 가능하다</a:t>
          </a:r>
          <a:r>
            <a:rPr lang="en-US" sz="1500" dirty="0" smtClean="0"/>
            <a:t>.</a:t>
          </a:r>
          <a:endParaRPr lang="ko-KR" sz="1500" dirty="0"/>
        </a:p>
      </dgm:t>
    </dgm:pt>
    <dgm:pt modelId="{25FF4C42-61B9-4306-AF85-C8BD6ACD9CFD}" type="parTrans" cxnId="{0EB0D125-B7FE-484E-8475-838B603728CA}">
      <dgm:prSet/>
      <dgm:spPr/>
      <dgm:t>
        <a:bodyPr/>
        <a:lstStyle/>
        <a:p>
          <a:pPr latinLnBrk="1"/>
          <a:endParaRPr lang="ko-KR" altLang="en-US"/>
        </a:p>
      </dgm:t>
    </dgm:pt>
    <dgm:pt modelId="{049B106B-EF33-4DC4-B95B-AB37F325B20C}" type="sibTrans" cxnId="{0EB0D125-B7FE-484E-8475-838B603728CA}">
      <dgm:prSet/>
      <dgm:spPr/>
      <dgm:t>
        <a:bodyPr/>
        <a:lstStyle/>
        <a:p>
          <a:pPr latinLnBrk="1"/>
          <a:endParaRPr lang="ko-KR" altLang="en-US"/>
        </a:p>
      </dgm:t>
    </dgm:pt>
    <dgm:pt modelId="{B8448C1C-6FB0-459E-8EC6-7BA0CB91FF22}">
      <dgm:prSet/>
      <dgm:spPr/>
      <dgm:t>
        <a:bodyPr/>
        <a:lstStyle/>
        <a:p>
          <a:pPr rtl="0" latinLnBrk="1"/>
          <a:r>
            <a:rPr lang="ko-KR" dirty="0" smtClean="0"/>
            <a:t>운영자는 아이디 비밀번호로 로그인 가능하며 </a:t>
          </a:r>
          <a:endParaRPr lang="en-US" altLang="ko-KR" dirty="0" smtClean="0"/>
        </a:p>
        <a:p>
          <a:pPr rtl="0" latinLnBrk="1"/>
          <a:r>
            <a:rPr lang="ko-KR" dirty="0" smtClean="0"/>
            <a:t>사용자의 글을 조회 삭제 할 수 있고 글 쓰기 등록을 통해 공지사항을 등록 할 수 있다</a:t>
          </a:r>
          <a:r>
            <a:rPr lang="en-US" dirty="0" smtClean="0"/>
            <a:t>. </a:t>
          </a:r>
          <a:endParaRPr lang="ko-KR" dirty="0"/>
        </a:p>
      </dgm:t>
    </dgm:pt>
    <dgm:pt modelId="{D6A9AF91-8C77-404F-BB9F-EA17787FDAA7}" type="parTrans" cxnId="{97359EA1-8268-4594-89E0-BC2504CBC391}">
      <dgm:prSet/>
      <dgm:spPr/>
      <dgm:t>
        <a:bodyPr/>
        <a:lstStyle/>
        <a:p>
          <a:pPr latinLnBrk="1"/>
          <a:endParaRPr lang="ko-KR" altLang="en-US"/>
        </a:p>
      </dgm:t>
    </dgm:pt>
    <dgm:pt modelId="{9836CA82-56BA-4C01-B10C-B5D7094E1AA5}" type="sibTrans" cxnId="{97359EA1-8268-4594-89E0-BC2504CBC391}">
      <dgm:prSet/>
      <dgm:spPr/>
      <dgm:t>
        <a:bodyPr/>
        <a:lstStyle/>
        <a:p>
          <a:pPr latinLnBrk="1"/>
          <a:endParaRPr lang="ko-KR" altLang="en-US"/>
        </a:p>
      </dgm:t>
    </dgm:pt>
    <dgm:pt modelId="{7EB504F1-EDC1-4ED5-9586-69C9E095CAC1}">
      <dgm:prSet/>
      <dgm:spPr/>
      <dgm:t>
        <a:bodyPr/>
        <a:lstStyle/>
        <a:p>
          <a:pPr rtl="0" latinLnBrk="1"/>
          <a:r>
            <a:rPr lang="ko-KR" dirty="0" smtClean="0"/>
            <a:t>사용자와 운영자는 키워드를 통해 검색을 가능하게 한다</a:t>
          </a:r>
          <a:r>
            <a:rPr lang="en-US" dirty="0" smtClean="0"/>
            <a:t>.</a:t>
          </a:r>
          <a:endParaRPr lang="ko-KR" dirty="0"/>
        </a:p>
      </dgm:t>
    </dgm:pt>
    <dgm:pt modelId="{2FCE7E40-36DA-4524-8653-66ADE05F4927}" type="parTrans" cxnId="{697712EA-0336-417E-A1E6-E5305A9E5657}">
      <dgm:prSet/>
      <dgm:spPr/>
      <dgm:t>
        <a:bodyPr/>
        <a:lstStyle/>
        <a:p>
          <a:pPr latinLnBrk="1"/>
          <a:endParaRPr lang="ko-KR" altLang="en-US"/>
        </a:p>
      </dgm:t>
    </dgm:pt>
    <dgm:pt modelId="{9B308DE3-569D-4E97-A8C4-C6D5A628E1E3}" type="sibTrans" cxnId="{697712EA-0336-417E-A1E6-E5305A9E5657}">
      <dgm:prSet/>
      <dgm:spPr/>
      <dgm:t>
        <a:bodyPr/>
        <a:lstStyle/>
        <a:p>
          <a:pPr latinLnBrk="1"/>
          <a:endParaRPr lang="ko-KR" altLang="en-US"/>
        </a:p>
      </dgm:t>
    </dgm:pt>
    <dgm:pt modelId="{84BFD85A-F765-4385-8189-645B4B9DD640}">
      <dgm:prSet/>
      <dgm:spPr/>
      <dgm:t>
        <a:bodyPr/>
        <a:lstStyle/>
        <a:p>
          <a:pPr rtl="0" latinLnBrk="1"/>
          <a:r>
            <a:rPr lang="ko-KR" dirty="0" smtClean="0"/>
            <a:t>사용자는 투표를 통해 타 사용자의 글에 투표를 할 수 있으며 </a:t>
          </a:r>
          <a:endParaRPr lang="en-US" altLang="ko-KR" dirty="0" smtClean="0"/>
        </a:p>
        <a:p>
          <a:pPr rtl="0" latinLnBrk="1"/>
          <a:r>
            <a:rPr lang="ko-KR" dirty="0" smtClean="0"/>
            <a:t>운영자는 집계된 투표로 순위를 매긴다</a:t>
          </a:r>
          <a:r>
            <a:rPr lang="en-US" dirty="0" smtClean="0"/>
            <a:t>.</a:t>
          </a:r>
          <a:endParaRPr lang="ko-KR" dirty="0"/>
        </a:p>
      </dgm:t>
    </dgm:pt>
    <dgm:pt modelId="{C8A2D1AF-7CD1-4FA8-9B70-A1D0B7F216E2}" type="parTrans" cxnId="{2CC8FA5E-6567-458B-B969-5C76C015D9D4}">
      <dgm:prSet/>
      <dgm:spPr/>
      <dgm:t>
        <a:bodyPr/>
        <a:lstStyle/>
        <a:p>
          <a:pPr latinLnBrk="1"/>
          <a:endParaRPr lang="ko-KR" altLang="en-US"/>
        </a:p>
      </dgm:t>
    </dgm:pt>
    <dgm:pt modelId="{9D277254-6C92-4D6F-992F-02FBFCA8890A}" type="sibTrans" cxnId="{2CC8FA5E-6567-458B-B969-5C76C015D9D4}">
      <dgm:prSet/>
      <dgm:spPr/>
      <dgm:t>
        <a:bodyPr/>
        <a:lstStyle/>
        <a:p>
          <a:pPr latinLnBrk="1"/>
          <a:endParaRPr lang="ko-KR" altLang="en-US"/>
        </a:p>
      </dgm:t>
    </dgm:pt>
    <dgm:pt modelId="{182D00FD-F2F0-4BFF-916C-97AA2D3E1B65}">
      <dgm:prSet/>
      <dgm:spPr/>
      <dgm:t>
        <a:bodyPr/>
        <a:lstStyle/>
        <a:p>
          <a:pPr rtl="0" latinLnBrk="1"/>
          <a:r>
            <a:rPr lang="ko-KR" smtClean="0"/>
            <a:t>가격대 카테고리별로 </a:t>
          </a:r>
          <a:r>
            <a:rPr lang="ko-KR" dirty="0" smtClean="0"/>
            <a:t>게시판을 만들어 설정한다</a:t>
          </a:r>
          <a:r>
            <a:rPr lang="en-US" dirty="0" smtClean="0"/>
            <a:t>.</a:t>
          </a:r>
          <a:endParaRPr lang="ko-KR" dirty="0"/>
        </a:p>
      </dgm:t>
    </dgm:pt>
    <dgm:pt modelId="{EC6578C8-5CD1-404E-8B40-F14B8AE2FF45}" type="parTrans" cxnId="{F57EB626-AFB8-42F7-8810-87C3C8A34828}">
      <dgm:prSet/>
      <dgm:spPr/>
      <dgm:t>
        <a:bodyPr/>
        <a:lstStyle/>
        <a:p>
          <a:pPr latinLnBrk="1"/>
          <a:endParaRPr lang="ko-KR" altLang="en-US"/>
        </a:p>
      </dgm:t>
    </dgm:pt>
    <dgm:pt modelId="{E2097D16-3018-4DA2-958C-532F7B847EF9}" type="sibTrans" cxnId="{F57EB626-AFB8-42F7-8810-87C3C8A34828}">
      <dgm:prSet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F7691B-519E-409C-9CBC-F0E8F1F82E99}" type="pres">
      <dgm:prSet presAssocID="{BC82B0B6-2CE1-41C9-AF0B-0DAF2E8B9353}" presName="parentText" presStyleLbl="node1" presStyleIdx="0" presStyleCnt="5" custScaleY="91693" custLinFactNeighborX="2973" custLinFactNeighborY="-945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11B342-3221-4DCE-A18E-48BF59333CB3}" type="pres">
      <dgm:prSet presAssocID="{049B106B-EF33-4DC4-B95B-AB37F325B20C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8C68C4A2-2734-4E1A-A277-7A89311A8EB1}" type="pres">
      <dgm:prSet presAssocID="{B8448C1C-6FB0-459E-8EC6-7BA0CB91FF2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7565EC-CF47-4820-82CF-216E9AC8DF66}" type="pres">
      <dgm:prSet presAssocID="{9836CA82-56BA-4C01-B10C-B5D7094E1AA5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5D55BB99-5D5D-43C8-B05C-A439ADEDB3E7}" type="pres">
      <dgm:prSet presAssocID="{7EB504F1-EDC1-4ED5-9586-69C9E095CAC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FB1D60-C5F2-4FAE-9F83-F4A5A445DC0F}" type="pres">
      <dgm:prSet presAssocID="{9B308DE3-569D-4E97-A8C4-C6D5A628E1E3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AEFEE42D-05BE-44EC-88F2-C2FAA905421C}" type="pres">
      <dgm:prSet presAssocID="{84BFD85A-F765-4385-8189-645B4B9DD64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FCB42A-3F75-4D5F-8173-76C82C1E9D75}" type="pres">
      <dgm:prSet presAssocID="{9D277254-6C92-4D6F-992F-02FBFCA8890A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F6E04EFD-B18D-40C9-83D9-DE781827CE1A}" type="pres">
      <dgm:prSet presAssocID="{182D00FD-F2F0-4BFF-916C-97AA2D3E1B6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58EDD55-5F3D-41D8-8ACF-4DB5438DAA6C}" type="presOf" srcId="{BC82B0B6-2CE1-41C9-AF0B-0DAF2E8B9353}" destId="{AEF7691B-519E-409C-9CBC-F0E8F1F82E99}" srcOrd="0" destOrd="0" presId="urn:microsoft.com/office/officeart/2005/8/layout/vList2"/>
    <dgm:cxn modelId="{697712EA-0336-417E-A1E6-E5305A9E5657}" srcId="{DB0E6CAB-D44B-4911-961A-4CFC5FB8997C}" destId="{7EB504F1-EDC1-4ED5-9586-69C9E095CAC1}" srcOrd="2" destOrd="0" parTransId="{2FCE7E40-36DA-4524-8653-66ADE05F4927}" sibTransId="{9B308DE3-569D-4E97-A8C4-C6D5A628E1E3}"/>
    <dgm:cxn modelId="{CCB9715E-58E2-4F2D-AC2C-3A25A73733AF}" type="presOf" srcId="{182D00FD-F2F0-4BFF-916C-97AA2D3E1B65}" destId="{F6E04EFD-B18D-40C9-83D9-DE781827CE1A}" srcOrd="0" destOrd="0" presId="urn:microsoft.com/office/officeart/2005/8/layout/vList2"/>
    <dgm:cxn modelId="{97359EA1-8268-4594-89E0-BC2504CBC391}" srcId="{DB0E6CAB-D44B-4911-961A-4CFC5FB8997C}" destId="{B8448C1C-6FB0-459E-8EC6-7BA0CB91FF22}" srcOrd="1" destOrd="0" parTransId="{D6A9AF91-8C77-404F-BB9F-EA17787FDAA7}" sibTransId="{9836CA82-56BA-4C01-B10C-B5D7094E1AA5}"/>
    <dgm:cxn modelId="{F4113976-4654-494D-9476-D9625BF5F806}" type="presOf" srcId="{B8448C1C-6FB0-459E-8EC6-7BA0CB91FF22}" destId="{8C68C4A2-2734-4E1A-A277-7A89311A8EB1}" srcOrd="0" destOrd="0" presId="urn:microsoft.com/office/officeart/2005/8/layout/vList2"/>
    <dgm:cxn modelId="{FF508923-F135-4882-9591-4ECB8740E553}" type="presOf" srcId="{7EB504F1-EDC1-4ED5-9586-69C9E095CAC1}" destId="{5D55BB99-5D5D-43C8-B05C-A439ADEDB3E7}" srcOrd="0" destOrd="0" presId="urn:microsoft.com/office/officeart/2005/8/layout/vList2"/>
    <dgm:cxn modelId="{D0937076-F5A8-47D9-80E1-9E148978F355}" type="presOf" srcId="{84BFD85A-F765-4385-8189-645B4B9DD640}" destId="{AEFEE42D-05BE-44EC-88F2-C2FAA905421C}" srcOrd="0" destOrd="0" presId="urn:microsoft.com/office/officeart/2005/8/layout/vList2"/>
    <dgm:cxn modelId="{F929F870-FFBA-465D-8A3A-BC9C7BAD8ACA}" type="presOf" srcId="{DB0E6CAB-D44B-4911-961A-4CFC5FB8997C}" destId="{76C49C7D-9AC1-4080-B77D-F611601E3655}" srcOrd="0" destOrd="0" presId="urn:microsoft.com/office/officeart/2005/8/layout/vList2"/>
    <dgm:cxn modelId="{F57EB626-AFB8-42F7-8810-87C3C8A34828}" srcId="{DB0E6CAB-D44B-4911-961A-4CFC5FB8997C}" destId="{182D00FD-F2F0-4BFF-916C-97AA2D3E1B65}" srcOrd="4" destOrd="0" parTransId="{EC6578C8-5CD1-404E-8B40-F14B8AE2FF45}" sibTransId="{E2097D16-3018-4DA2-958C-532F7B847EF9}"/>
    <dgm:cxn modelId="{0EB0D125-B7FE-484E-8475-838B603728CA}" srcId="{DB0E6CAB-D44B-4911-961A-4CFC5FB8997C}" destId="{BC82B0B6-2CE1-41C9-AF0B-0DAF2E8B9353}" srcOrd="0" destOrd="0" parTransId="{25FF4C42-61B9-4306-AF85-C8BD6ACD9CFD}" sibTransId="{049B106B-EF33-4DC4-B95B-AB37F325B20C}"/>
    <dgm:cxn modelId="{2CC8FA5E-6567-458B-B969-5C76C015D9D4}" srcId="{DB0E6CAB-D44B-4911-961A-4CFC5FB8997C}" destId="{84BFD85A-F765-4385-8189-645B4B9DD640}" srcOrd="3" destOrd="0" parTransId="{C8A2D1AF-7CD1-4FA8-9B70-A1D0B7F216E2}" sibTransId="{9D277254-6C92-4D6F-992F-02FBFCA8890A}"/>
    <dgm:cxn modelId="{BCECDD57-375D-4FD0-9C7E-414917817126}" type="presParOf" srcId="{76C49C7D-9AC1-4080-B77D-F611601E3655}" destId="{AEF7691B-519E-409C-9CBC-F0E8F1F82E99}" srcOrd="0" destOrd="0" presId="urn:microsoft.com/office/officeart/2005/8/layout/vList2"/>
    <dgm:cxn modelId="{05D0FFD0-3EE5-4039-B5EA-D95CFC464FDA}" type="presParOf" srcId="{76C49C7D-9AC1-4080-B77D-F611601E3655}" destId="{8011B342-3221-4DCE-A18E-48BF59333CB3}" srcOrd="1" destOrd="0" presId="urn:microsoft.com/office/officeart/2005/8/layout/vList2"/>
    <dgm:cxn modelId="{79D5CD35-FBF0-4402-B6E6-E42373D4A28C}" type="presParOf" srcId="{76C49C7D-9AC1-4080-B77D-F611601E3655}" destId="{8C68C4A2-2734-4E1A-A277-7A89311A8EB1}" srcOrd="2" destOrd="0" presId="urn:microsoft.com/office/officeart/2005/8/layout/vList2"/>
    <dgm:cxn modelId="{69E29034-52E6-48C3-A830-5633266035C4}" type="presParOf" srcId="{76C49C7D-9AC1-4080-B77D-F611601E3655}" destId="{E37565EC-CF47-4820-82CF-216E9AC8DF66}" srcOrd="3" destOrd="0" presId="urn:microsoft.com/office/officeart/2005/8/layout/vList2"/>
    <dgm:cxn modelId="{D533DDBB-ADD6-49F1-AED4-3ACE89DF7811}" type="presParOf" srcId="{76C49C7D-9AC1-4080-B77D-F611601E3655}" destId="{5D55BB99-5D5D-43C8-B05C-A439ADEDB3E7}" srcOrd="4" destOrd="0" presId="urn:microsoft.com/office/officeart/2005/8/layout/vList2"/>
    <dgm:cxn modelId="{EC0F8DC0-9BD4-46E7-A1E0-263EAFABFFE0}" type="presParOf" srcId="{76C49C7D-9AC1-4080-B77D-F611601E3655}" destId="{7FFB1D60-C5F2-4FAE-9F83-F4A5A445DC0F}" srcOrd="5" destOrd="0" presId="urn:microsoft.com/office/officeart/2005/8/layout/vList2"/>
    <dgm:cxn modelId="{56E87682-70BC-414C-860A-715F08ACFC10}" type="presParOf" srcId="{76C49C7D-9AC1-4080-B77D-F611601E3655}" destId="{AEFEE42D-05BE-44EC-88F2-C2FAA905421C}" srcOrd="6" destOrd="0" presId="urn:microsoft.com/office/officeart/2005/8/layout/vList2"/>
    <dgm:cxn modelId="{84FA2BF0-D722-4157-9BD5-D4F157A08809}" type="presParOf" srcId="{76C49C7D-9AC1-4080-B77D-F611601E3655}" destId="{0CFCB42A-3F75-4D5F-8173-76C82C1E9D75}" srcOrd="7" destOrd="0" presId="urn:microsoft.com/office/officeart/2005/8/layout/vList2"/>
    <dgm:cxn modelId="{162211AB-9927-4A84-8AE2-73B9718E4CAB}" type="presParOf" srcId="{76C49C7D-9AC1-4080-B77D-F611601E3655}" destId="{F6E04EFD-B18D-40C9-83D9-DE781827CE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B4845D9-1192-4ADE-8818-54481A857437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AEAA8BF-3A46-4449-A93D-A01465FF439D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13DC0A8-6B4E-4434-8E03-0C827191938A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BC58A9-6784-4CA2-A835-AD470ECDFBFF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DD09C4-3510-4354-8AC7-E9660B5EE378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02540A-D77C-4D6C-96A9-1C161E54570F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E192BD-E290-4104-B3DD-2AEFE9C7B35E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1C8B18-ED3D-460F-B763-0065EE966318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BC82B0B6-2CE1-41C9-AF0B-0DAF2E8B9353}">
      <dgm:prSet custT="1"/>
      <dgm:spPr/>
      <dgm:t>
        <a:bodyPr/>
        <a:lstStyle/>
        <a:p>
          <a:pPr rtl="0" latinLnBrk="1"/>
          <a:r>
            <a:rPr lang="ko-KR" altLang="en-US" sz="2000" dirty="0" smtClean="0">
              <a:solidFill>
                <a:srgbClr val="0070C0"/>
              </a:solidFill>
            </a:rPr>
            <a:t>사용자 </a:t>
          </a:r>
          <a:r>
            <a:rPr lang="ko-KR" sz="2000" dirty="0" smtClean="0">
              <a:solidFill>
                <a:srgbClr val="0070C0"/>
              </a:solidFill>
            </a:rPr>
            <a:t>아이디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altLang="en-US" sz="2000" dirty="0" smtClean="0">
              <a:solidFill>
                <a:srgbClr val="0070C0"/>
              </a:solidFill>
            </a:rPr>
            <a:t>비밀번호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수정 조회 삭제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요리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err="1" smtClean="0">
              <a:solidFill>
                <a:srgbClr val="0070C0"/>
              </a:solidFill>
            </a:rPr>
            <a:t>레시피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등록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운영자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아이디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비밀번호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공지사항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키워드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검색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투표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순위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카테고리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sz="2000" dirty="0" smtClean="0">
              <a:solidFill>
                <a:srgbClr val="0070C0"/>
              </a:solidFill>
            </a:rPr>
            <a:t>게시판</a:t>
          </a:r>
          <a:r>
            <a:rPr lang="en-US" altLang="ko-KR" sz="2000" dirty="0" smtClean="0">
              <a:solidFill>
                <a:srgbClr val="0070C0"/>
              </a:solidFill>
            </a:rPr>
            <a:t> </a:t>
          </a:r>
          <a:r>
            <a:rPr lang="ko-KR" altLang="en-US" sz="2000" dirty="0" smtClean="0">
              <a:solidFill>
                <a:srgbClr val="0070C0"/>
              </a:solidFill>
            </a:rPr>
            <a:t>랭킹</a:t>
          </a:r>
          <a:endParaRPr lang="ko-KR" sz="2000" dirty="0">
            <a:solidFill>
              <a:srgbClr val="0070C0"/>
            </a:solidFill>
          </a:endParaRPr>
        </a:p>
      </dgm:t>
    </dgm:pt>
    <dgm:pt modelId="{25FF4C42-61B9-4306-AF85-C8BD6ACD9CFD}" type="parTrans" cxnId="{0EB0D125-B7FE-484E-8475-838B603728CA}">
      <dgm:prSet/>
      <dgm:spPr/>
      <dgm:t>
        <a:bodyPr/>
        <a:lstStyle/>
        <a:p>
          <a:pPr latinLnBrk="1"/>
          <a:endParaRPr lang="ko-KR" altLang="en-US"/>
        </a:p>
      </dgm:t>
    </dgm:pt>
    <dgm:pt modelId="{049B106B-EF33-4DC4-B95B-AB37F325B20C}" type="sibTrans" cxnId="{0EB0D125-B7FE-484E-8475-838B603728CA}">
      <dgm:prSet/>
      <dgm:spPr/>
      <dgm:t>
        <a:bodyPr/>
        <a:lstStyle/>
        <a:p>
          <a:pPr latinLnBrk="1"/>
          <a:endParaRPr lang="ko-KR" altLang="en-US"/>
        </a:p>
      </dgm:t>
    </dgm:pt>
    <dgm:pt modelId="{B8448C1C-6FB0-459E-8EC6-7BA0CB91FF22}">
      <dgm:prSet/>
      <dgm:spPr/>
      <dgm:t>
        <a:bodyPr/>
        <a:lstStyle/>
        <a:p>
          <a:pPr rtl="0" latinLnBrk="1"/>
          <a:endParaRPr lang="ko-KR" dirty="0">
            <a:solidFill>
              <a:srgbClr val="FFC000"/>
            </a:solidFill>
          </a:endParaRPr>
        </a:p>
      </dgm:t>
    </dgm:pt>
    <dgm:pt modelId="{D6A9AF91-8C77-404F-BB9F-EA17787FDAA7}" type="parTrans" cxnId="{97359EA1-8268-4594-89E0-BC2504CBC391}">
      <dgm:prSet/>
      <dgm:spPr/>
      <dgm:t>
        <a:bodyPr/>
        <a:lstStyle/>
        <a:p>
          <a:pPr latinLnBrk="1"/>
          <a:endParaRPr lang="ko-KR" altLang="en-US"/>
        </a:p>
      </dgm:t>
    </dgm:pt>
    <dgm:pt modelId="{9836CA82-56BA-4C01-B10C-B5D7094E1AA5}" type="sibTrans" cxnId="{97359EA1-8268-4594-89E0-BC2504CBC391}">
      <dgm:prSet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F7691B-519E-409C-9CBC-F0E8F1F82E99}" type="pres">
      <dgm:prSet presAssocID="{BC82B0B6-2CE1-41C9-AF0B-0DAF2E8B9353}" presName="parentText" presStyleLbl="node1" presStyleIdx="0" presStyleCnt="2" custScaleY="91693" custLinFactNeighborY="-2741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11B342-3221-4DCE-A18E-48BF59333CB3}" type="pres">
      <dgm:prSet presAssocID="{049B106B-EF33-4DC4-B95B-AB37F325B20C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8C68C4A2-2734-4E1A-A277-7A89311A8EB1}" type="pres">
      <dgm:prSet presAssocID="{B8448C1C-6FB0-459E-8EC6-7BA0CB91FF22}" presName="parentText" presStyleLbl="node1" presStyleIdx="1" presStyleCnt="2" custLinFactNeighborX="2404" custLinFactNeighborY="1546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4F7C5F-0F56-446B-948B-CD90B4493B25}" type="presOf" srcId="{B8448C1C-6FB0-459E-8EC6-7BA0CB91FF22}" destId="{8C68C4A2-2734-4E1A-A277-7A89311A8EB1}" srcOrd="0" destOrd="0" presId="urn:microsoft.com/office/officeart/2005/8/layout/vList2"/>
    <dgm:cxn modelId="{97359EA1-8268-4594-89E0-BC2504CBC391}" srcId="{DB0E6CAB-D44B-4911-961A-4CFC5FB8997C}" destId="{B8448C1C-6FB0-459E-8EC6-7BA0CB91FF22}" srcOrd="1" destOrd="0" parTransId="{D6A9AF91-8C77-404F-BB9F-EA17787FDAA7}" sibTransId="{9836CA82-56BA-4C01-B10C-B5D7094E1AA5}"/>
    <dgm:cxn modelId="{0EB0D125-B7FE-484E-8475-838B603728CA}" srcId="{DB0E6CAB-D44B-4911-961A-4CFC5FB8997C}" destId="{BC82B0B6-2CE1-41C9-AF0B-0DAF2E8B9353}" srcOrd="0" destOrd="0" parTransId="{25FF4C42-61B9-4306-AF85-C8BD6ACD9CFD}" sibTransId="{049B106B-EF33-4DC4-B95B-AB37F325B20C}"/>
    <dgm:cxn modelId="{014F9C65-C9A2-46AD-AF0F-767DDC756D87}" type="presOf" srcId="{BC82B0B6-2CE1-41C9-AF0B-0DAF2E8B9353}" destId="{AEF7691B-519E-409C-9CBC-F0E8F1F82E99}" srcOrd="0" destOrd="0" presId="urn:microsoft.com/office/officeart/2005/8/layout/vList2"/>
    <dgm:cxn modelId="{1FB5B584-2357-4CE8-A832-F8E953F09A76}" type="presOf" srcId="{DB0E6CAB-D44B-4911-961A-4CFC5FB8997C}" destId="{76C49C7D-9AC1-4080-B77D-F611601E3655}" srcOrd="0" destOrd="0" presId="urn:microsoft.com/office/officeart/2005/8/layout/vList2"/>
    <dgm:cxn modelId="{3A3851FD-3C80-4041-AA9F-5554FCF36506}" type="presParOf" srcId="{76C49C7D-9AC1-4080-B77D-F611601E3655}" destId="{AEF7691B-519E-409C-9CBC-F0E8F1F82E99}" srcOrd="0" destOrd="0" presId="urn:microsoft.com/office/officeart/2005/8/layout/vList2"/>
    <dgm:cxn modelId="{2AF4EAD0-C8D2-4324-BF18-0AEF3CEF8C05}" type="presParOf" srcId="{76C49C7D-9AC1-4080-B77D-F611601E3655}" destId="{8011B342-3221-4DCE-A18E-48BF59333CB3}" srcOrd="1" destOrd="0" presId="urn:microsoft.com/office/officeart/2005/8/layout/vList2"/>
    <dgm:cxn modelId="{9166551B-8AEE-49EC-B75B-3959196270A9}" type="presParOf" srcId="{76C49C7D-9AC1-4080-B77D-F611601E3655}" destId="{8C68C4A2-2734-4E1A-A277-7A89311A8E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F31C82A-3CB3-47EE-B1AC-2272E394A37A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A260D2-39AE-46CD-942A-0B3D8DB4C869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4E6B24-7CA8-48FB-AFBE-12266BE9C784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0C18D4-329B-4E94-BC36-52D1EEE5F8EC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3C43EC-5A71-4093-B006-873D86ED5011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D9B9D8-2B4B-4E0F-8841-806057DB285A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0E6CAB-D44B-4911-961A-4CFC5FB899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6C49C7D-9AC1-4080-B77D-F611601E3655}" type="pres">
      <dgm:prSet presAssocID="{DB0E6CAB-D44B-4911-961A-4CFC5FB899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59E4C0-732A-4139-B9FF-09C3C0B0BCEE}" type="presOf" srcId="{DB0E6CAB-D44B-4911-961A-4CFC5FB8997C}" destId="{76C49C7D-9AC1-4080-B77D-F611601E36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691B-519E-409C-9CBC-F0E8F1F82E99}">
      <dsp:nvSpPr>
        <dsp:cNvPr id="0" name=""/>
        <dsp:cNvSpPr/>
      </dsp:nvSpPr>
      <dsp:spPr>
        <a:xfrm>
          <a:off x="0" y="148614"/>
          <a:ext cx="8692295" cy="7478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사용자</a:t>
          </a:r>
          <a:r>
            <a:rPr lang="ko-KR" sz="1200" kern="1200" dirty="0" smtClean="0"/>
            <a:t>는 아이디 비밀번호로 로그인 가능하며 </a:t>
          </a:r>
          <a:endParaRPr lang="en-US" altLang="ko-KR" sz="1200" kern="1200" dirty="0" smtClean="0"/>
        </a:p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글 쓰기 등록을 통해 요리</a:t>
          </a:r>
          <a:r>
            <a:rPr lang="en-US" altLang="ko-KR" sz="1200" kern="1200" dirty="0" smtClean="0"/>
            <a:t> </a:t>
          </a:r>
          <a:r>
            <a:rPr lang="ko-KR" sz="1200" kern="1200" dirty="0" err="1" smtClean="0"/>
            <a:t>레시피</a:t>
          </a:r>
          <a:r>
            <a:rPr lang="ko-KR" sz="1200" kern="1200" dirty="0" smtClean="0"/>
            <a:t> 등록이 가능하고 등록한 글을 수정 조회 삭제가 가능하다</a:t>
          </a:r>
          <a:r>
            <a:rPr lang="en-US" sz="1200" kern="1200" dirty="0" smtClean="0"/>
            <a:t>.</a:t>
          </a:r>
          <a:endParaRPr lang="ko-KR" sz="1200" kern="1200" dirty="0"/>
        </a:p>
      </dsp:txBody>
      <dsp:txXfrm>
        <a:off x="36509" y="185123"/>
        <a:ext cx="8619277" cy="674863"/>
      </dsp:txXfrm>
    </dsp:sp>
    <dsp:sp modelId="{8C68C4A2-2734-4E1A-A277-7A89311A8EB1}">
      <dsp:nvSpPr>
        <dsp:cNvPr id="0" name=""/>
        <dsp:cNvSpPr/>
      </dsp:nvSpPr>
      <dsp:spPr>
        <a:xfrm>
          <a:off x="0" y="937476"/>
          <a:ext cx="8692295" cy="8156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운영자는 아이디 비밀번호로 로그인 가능하며 </a:t>
          </a:r>
          <a:endParaRPr lang="en-US" altLang="ko-KR" sz="1200" kern="1200" dirty="0" smtClean="0"/>
        </a:p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사용자의 글을 조회 삭제 할 수 있고 글 쓰기 등록을 통해 공지사항을 등록 할 수 있다</a:t>
          </a:r>
          <a:r>
            <a:rPr lang="en-US" sz="1200" kern="1200" dirty="0" smtClean="0"/>
            <a:t>. </a:t>
          </a:r>
          <a:endParaRPr lang="ko-KR" sz="1200" kern="1200" dirty="0"/>
        </a:p>
      </dsp:txBody>
      <dsp:txXfrm>
        <a:off x="39816" y="977292"/>
        <a:ext cx="8612663" cy="736004"/>
      </dsp:txXfrm>
    </dsp:sp>
    <dsp:sp modelId="{5D55BB99-5D5D-43C8-B05C-A439ADEDB3E7}">
      <dsp:nvSpPr>
        <dsp:cNvPr id="0" name=""/>
        <dsp:cNvSpPr/>
      </dsp:nvSpPr>
      <dsp:spPr>
        <a:xfrm>
          <a:off x="0" y="1790552"/>
          <a:ext cx="8692295" cy="8156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사용자와 운영자는 키워드를 통해 검색을 가능하게 한다</a:t>
          </a:r>
          <a:r>
            <a:rPr lang="en-US" sz="1200" kern="1200" dirty="0" smtClean="0"/>
            <a:t>.</a:t>
          </a:r>
          <a:endParaRPr lang="ko-KR" sz="1200" kern="1200" dirty="0"/>
        </a:p>
      </dsp:txBody>
      <dsp:txXfrm>
        <a:off x="39816" y="1830368"/>
        <a:ext cx="8612663" cy="736004"/>
      </dsp:txXfrm>
    </dsp:sp>
    <dsp:sp modelId="{AEFEE42D-05BE-44EC-88F2-C2FAA905421C}">
      <dsp:nvSpPr>
        <dsp:cNvPr id="0" name=""/>
        <dsp:cNvSpPr/>
      </dsp:nvSpPr>
      <dsp:spPr>
        <a:xfrm>
          <a:off x="0" y="2643628"/>
          <a:ext cx="8692295" cy="8156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사용자는 투표를 통해 타 사용자의 글에 투표를 할 수 있으며 </a:t>
          </a:r>
          <a:endParaRPr lang="en-US" altLang="ko-KR" sz="1200" kern="1200" dirty="0" smtClean="0"/>
        </a:p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dirty="0" smtClean="0"/>
            <a:t>운영자는 집계된 투표로 순위를 매긴다</a:t>
          </a:r>
          <a:r>
            <a:rPr lang="en-US" sz="1200" kern="1200" dirty="0" smtClean="0"/>
            <a:t>.</a:t>
          </a:r>
          <a:endParaRPr lang="ko-KR" sz="1200" kern="1200" dirty="0"/>
        </a:p>
      </dsp:txBody>
      <dsp:txXfrm>
        <a:off x="39816" y="2683444"/>
        <a:ext cx="8612663" cy="736004"/>
      </dsp:txXfrm>
    </dsp:sp>
    <dsp:sp modelId="{F6E04EFD-B18D-40C9-83D9-DE781827CE1A}">
      <dsp:nvSpPr>
        <dsp:cNvPr id="0" name=""/>
        <dsp:cNvSpPr/>
      </dsp:nvSpPr>
      <dsp:spPr>
        <a:xfrm>
          <a:off x="0" y="3496704"/>
          <a:ext cx="8692295" cy="8156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200" kern="1200" smtClean="0"/>
            <a:t>가격대 카테고리별로 </a:t>
          </a:r>
          <a:r>
            <a:rPr lang="ko-KR" sz="1200" kern="1200" dirty="0" smtClean="0"/>
            <a:t>게시판을 만들어 설정한다</a:t>
          </a:r>
          <a:r>
            <a:rPr lang="en-US" sz="1200" kern="1200" dirty="0" smtClean="0"/>
            <a:t>.</a:t>
          </a:r>
          <a:endParaRPr lang="ko-KR" sz="1200" kern="1200" dirty="0"/>
        </a:p>
      </dsp:txBody>
      <dsp:txXfrm>
        <a:off x="39816" y="3536520"/>
        <a:ext cx="8612663" cy="7360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691B-519E-409C-9CBC-F0E8F1F82E99}">
      <dsp:nvSpPr>
        <dsp:cNvPr id="0" name=""/>
        <dsp:cNvSpPr/>
      </dsp:nvSpPr>
      <dsp:spPr>
        <a:xfrm>
          <a:off x="0" y="921074"/>
          <a:ext cx="8692295" cy="1115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rgbClr val="0070C0"/>
              </a:solidFill>
            </a:rPr>
            <a:t>사용자 </a:t>
          </a:r>
          <a:r>
            <a:rPr lang="ko-KR" sz="2000" kern="1200" dirty="0" smtClean="0">
              <a:solidFill>
                <a:srgbClr val="0070C0"/>
              </a:solidFill>
            </a:rPr>
            <a:t>아이디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altLang="en-US" sz="2000" kern="1200" dirty="0" smtClean="0">
              <a:solidFill>
                <a:srgbClr val="0070C0"/>
              </a:solidFill>
            </a:rPr>
            <a:t>비밀번호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수정 조회 삭제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요리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err="1" smtClean="0">
              <a:solidFill>
                <a:srgbClr val="0070C0"/>
              </a:solidFill>
            </a:rPr>
            <a:t>레시피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등록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운영자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아이디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비밀번호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공지사항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키워드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검색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투표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순위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카테고리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sz="2000" kern="1200" dirty="0" smtClean="0">
              <a:solidFill>
                <a:srgbClr val="0070C0"/>
              </a:solidFill>
            </a:rPr>
            <a:t>게시판</a:t>
          </a:r>
          <a:r>
            <a:rPr lang="en-US" altLang="ko-KR" sz="2000" kern="1200" dirty="0" smtClean="0">
              <a:solidFill>
                <a:srgbClr val="0070C0"/>
              </a:solidFill>
            </a:rPr>
            <a:t> </a:t>
          </a:r>
          <a:r>
            <a:rPr lang="ko-KR" altLang="en-US" sz="2000" kern="1200" dirty="0" smtClean="0">
              <a:solidFill>
                <a:srgbClr val="0070C0"/>
              </a:solidFill>
            </a:rPr>
            <a:t>랭킹</a:t>
          </a:r>
          <a:endParaRPr lang="ko-KR" sz="2000" kern="1200" dirty="0">
            <a:solidFill>
              <a:srgbClr val="0070C0"/>
            </a:solidFill>
          </a:endParaRPr>
        </a:p>
      </dsp:txBody>
      <dsp:txXfrm>
        <a:off x="54465" y="975539"/>
        <a:ext cx="8583365" cy="1006790"/>
      </dsp:txXfrm>
    </dsp:sp>
    <dsp:sp modelId="{8C68C4A2-2734-4E1A-A277-7A89311A8EB1}">
      <dsp:nvSpPr>
        <dsp:cNvPr id="0" name=""/>
        <dsp:cNvSpPr/>
      </dsp:nvSpPr>
      <dsp:spPr>
        <a:xfrm>
          <a:off x="0" y="2304256"/>
          <a:ext cx="8692295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sz="6500" kern="1200" dirty="0">
            <a:solidFill>
              <a:srgbClr val="FFC000"/>
            </a:solidFill>
          </a:endParaRPr>
        </a:p>
      </dsp:txBody>
      <dsp:txXfrm>
        <a:off x="59399" y="2363655"/>
        <a:ext cx="8573497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6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8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5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9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4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DA14-A582-475D-BDB0-DC83979FFCC7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34A-756B-4C0F-A41D-06A38C042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79068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81053" y="2276872"/>
            <a:ext cx="896448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                        </a:t>
            </a:r>
          </a:p>
          <a:p>
            <a:pPr algn="l"/>
            <a:endParaRPr lang="en-US" altLang="ko-KR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l"/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                  </a:t>
            </a:r>
          </a:p>
          <a:p>
            <a:pPr algn="l"/>
            <a:r>
              <a:rPr lang="en-US" altLang="ko-KR" sz="3200" dirty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                      </a:t>
            </a:r>
            <a:endParaRPr lang="ko-KR" altLang="en-US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924944"/>
            <a:ext cx="3996607" cy="830997"/>
          </a:xfrm>
          <a:prstGeom prst="rect">
            <a:avLst/>
          </a:prstGeom>
          <a:solidFill>
            <a:srgbClr val="B9CDE5">
              <a:alpha val="58824"/>
            </a:srgbClr>
          </a:solidFill>
        </p:spPr>
        <p:txBody>
          <a:bodyPr wrap="none">
            <a:spAutoFit/>
          </a:bodyPr>
          <a:lstStyle/>
          <a:p>
            <a:r>
              <a:rPr lang="ko-KR" altLang="en-US" sz="4800" u="sng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자취생을 위한 요리 </a:t>
            </a:r>
            <a:r>
              <a:rPr lang="ko-KR" altLang="en-US" sz="4800" u="sng" dirty="0" err="1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어플</a:t>
            </a:r>
            <a:endParaRPr lang="ko-KR" altLang="en-US" sz="4800" u="sng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6392771" y="2708920"/>
            <a:ext cx="123445" cy="1234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68835" y="2708920"/>
            <a:ext cx="123445" cy="1234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1753652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객체지향 설계 프로그래밍</a:t>
            </a:r>
            <a:endParaRPr lang="en-US" altLang="ko-KR" sz="28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3959" y="4005064"/>
            <a:ext cx="2271728" cy="1323439"/>
          </a:xfrm>
          <a:prstGeom prst="rect">
            <a:avLst/>
          </a:prstGeom>
          <a:solidFill>
            <a:srgbClr val="B9CDE5">
              <a:alpha val="58824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2000" u="sng" dirty="0" err="1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조이름</a:t>
            </a:r>
            <a:r>
              <a:rPr lang="en-US" altLang="ko-KR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en-US" altLang="ko-KR" sz="2000" u="sng" dirty="0" err="1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Cheerchangwan</a:t>
            </a:r>
            <a:endParaRPr lang="en-US" altLang="ko-KR" sz="2000" u="sng" dirty="0" smtClean="0">
              <a:solidFill>
                <a:schemeClr val="accent1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ko-KR" altLang="en-US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조원</a:t>
            </a:r>
            <a:r>
              <a:rPr lang="en-US" altLang="ko-KR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: B289064 </a:t>
            </a:r>
            <a:r>
              <a:rPr lang="ko-KR" altLang="en-US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유수호</a:t>
            </a:r>
            <a:endParaRPr lang="en-US" altLang="ko-KR" sz="2000" u="sng" dirty="0" smtClean="0">
              <a:solidFill>
                <a:schemeClr val="accent1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2000" u="sng" dirty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    B289094 </a:t>
            </a:r>
            <a:r>
              <a:rPr lang="ko-KR" altLang="en-US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홍창완</a:t>
            </a:r>
            <a:endParaRPr lang="en-US" altLang="ko-KR" sz="2000" u="sng" dirty="0" smtClean="0">
              <a:solidFill>
                <a:schemeClr val="accent1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2000" u="sng" dirty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r>
              <a:rPr lang="en-US" altLang="ko-KR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    B289037</a:t>
            </a:r>
            <a:r>
              <a:rPr lang="ko-KR" altLang="en-US" sz="2000" u="sng" dirty="0" smtClean="0">
                <a:solidFill>
                  <a:schemeClr val="accent1"/>
                </a:solidFill>
                <a:latin typeface="HY얕은샘물M" pitchFamily="18" charset="-127"/>
                <a:ea typeface="HY얕은샘물M" pitchFamily="18" charset="-127"/>
              </a:rPr>
              <a:t> 박연준</a:t>
            </a:r>
            <a:endParaRPr lang="ko-KR" altLang="en-US" sz="2000" u="sng" dirty="0">
              <a:solidFill>
                <a:schemeClr val="bg1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206759317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레시피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등록</a:t>
            </a:r>
            <a:endParaRPr lang="en-US" altLang="ko-KR" sz="40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40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4099" name="Picture 3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208912" cy="53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레시피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조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회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5122" name="Picture 2" descr="C:\Users\홍창완\Desktop\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84976" cy="55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레시피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수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정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6147" name="Picture 3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3102"/>
            <a:ext cx="8928992" cy="53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레시피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삭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7170" name="Picture 2" descr="C:\Users\홍창완\Desktop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7966"/>
            <a:ext cx="8784976" cy="5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공지사항 등록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8194" name="Picture 2" descr="C:\Users\홍창완\Desktop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4" y="980728"/>
            <a:ext cx="855718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공지사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항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조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회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9218" name="Picture 2" descr="C:\Users\홍창완\Desktop\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0960" cy="53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공지사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항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수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정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0242" name="Picture 2" descr="C:\Users\홍창완\Desktop\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96944" cy="53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공지사항 삭제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1267" name="Picture 3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67460"/>
            <a:ext cx="8928992" cy="54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993201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게시판내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검색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2051" name="Picture 3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5" y="692696"/>
            <a:ext cx="9176394" cy="5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93281372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투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표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2290" name="Picture 2" descr="C:\Users\홍창완\Desktop\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73750"/>
            <a:ext cx="6480720" cy="52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3" b="8485"/>
          <a:stretch/>
        </p:blipFill>
        <p:spPr bwMode="auto">
          <a:xfrm>
            <a:off x="2663729" y="404665"/>
            <a:ext cx="6480272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260648"/>
            <a:ext cx="34460" cy="396266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1521" y="260648"/>
            <a:ext cx="4320480" cy="830997"/>
          </a:xfrm>
          <a:prstGeom prst="rect">
            <a:avLst/>
          </a:prstGeom>
          <a:solidFill>
            <a:srgbClr val="B9CDE5">
              <a:alpha val="58824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4800" u="sng" dirty="0" smtClean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목차</a:t>
            </a:r>
            <a:r>
              <a:rPr lang="en-US" altLang="ko-KR" sz="4800" u="sng" dirty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4800" u="sng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CONTENTS</a:t>
            </a:r>
            <a:r>
              <a:rPr lang="ko-KR" altLang="en-US" sz="4800" u="sng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endParaRPr lang="ko-KR" altLang="en-US" sz="4800" u="sng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997" y="1131260"/>
            <a:ext cx="4286019" cy="44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200" dirty="0" smtClean="0">
                <a:latin typeface="HY얕은샘물M" pitchFamily="18" charset="-127"/>
                <a:ea typeface="HY얕은샘물M" pitchFamily="18" charset="-127"/>
              </a:rPr>
              <a:t>요구사항 분석</a:t>
            </a:r>
            <a:endParaRPr lang="en-US" altLang="ko-KR" sz="3200" dirty="0" smtClean="0">
              <a:latin typeface="HY얕은샘물M" pitchFamily="18" charset="-127"/>
              <a:ea typeface="HY얕은샘물M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err="1" smtClean="0">
                <a:latin typeface="HY얕은샘물M" pitchFamily="18" charset="-127"/>
                <a:ea typeface="HY얕은샘물M" pitchFamily="18" charset="-127"/>
              </a:rPr>
              <a:t>Usecase</a:t>
            </a:r>
            <a:r>
              <a:rPr lang="en-US" altLang="ko-KR" sz="3200" dirty="0" smtClean="0">
                <a:latin typeface="HY얕은샘물M" pitchFamily="18" charset="-127"/>
                <a:ea typeface="HY얕은샘물M" pitchFamily="18" charset="-127"/>
              </a:rPr>
              <a:t> diagram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>
                <a:latin typeface="HY얕은샘물M" pitchFamily="18" charset="-127"/>
                <a:ea typeface="HY얕은샘물M" pitchFamily="18" charset="-127"/>
              </a:rPr>
              <a:t>Class diagram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>
                <a:latin typeface="HY얕은샘물M" pitchFamily="18" charset="-127"/>
                <a:ea typeface="HY얕은샘물M" pitchFamily="18" charset="-127"/>
              </a:rPr>
              <a:t>Object diagram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 smtClean="0">
                <a:latin typeface="HY얕은샘물M" pitchFamily="18" charset="-127"/>
                <a:ea typeface="HY얕은샘물M" pitchFamily="18" charset="-127"/>
              </a:rPr>
              <a:t>Message sequence diagram</a:t>
            </a:r>
            <a:endParaRPr lang="ko-KR" altLang="en-US" sz="3200" dirty="0">
              <a:latin typeface="HY얕은샘물M" pitchFamily="18" charset="-127"/>
              <a:ea typeface="HY얕은샘물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0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40" y="116632"/>
            <a:ext cx="4875871" cy="461665"/>
          </a:xfrm>
          <a:prstGeom prst="rect">
            <a:avLst/>
          </a:prstGeom>
          <a:solidFill>
            <a:srgbClr val="B9CDE5"/>
          </a:solidFill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Message sequence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93281372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순</a:t>
            </a:r>
            <a:r>
              <a:rPr lang="ko-KR" altLang="en-US" sz="4000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위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3314" name="Picture 2" descr="C:\Users\홍창완\Desktop\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0" y="692696"/>
            <a:ext cx="7220949" cy="52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79068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77768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Q&amp;A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51520" y="2399846"/>
            <a:ext cx="3168352" cy="1080120"/>
          </a:xfrm>
          <a:prstGeom prst="wedgeRoundRectCallout">
            <a:avLst>
              <a:gd name="adj1" fmla="val 47900"/>
              <a:gd name="adj2" fmla="val 81436"/>
              <a:gd name="adj3" fmla="val 16667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감사합니다</a:t>
            </a:r>
            <a:r>
              <a:rPr lang="en-US" altLang="ko-KR" sz="3600" dirty="0" smtClean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  <a:endParaRPr lang="ko-KR" altLang="en-US" sz="3600" dirty="0">
              <a:solidFill>
                <a:schemeClr val="accent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0" name="원호 9"/>
          <p:cNvSpPr/>
          <p:nvPr/>
        </p:nvSpPr>
        <p:spPr>
          <a:xfrm rot="8143299">
            <a:off x="6380800" y="2729854"/>
            <a:ext cx="739830" cy="73820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392771" y="2708920"/>
            <a:ext cx="123445" cy="1234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968835" y="2708920"/>
            <a:ext cx="123445" cy="1234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1866217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ko-KR" altLang="en-US" sz="2400" u="sng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☞</a:t>
            </a:r>
            <a:r>
              <a:rPr lang="ko-KR" altLang="en-US" sz="2400" u="sng" dirty="0" err="1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어플</a:t>
            </a:r>
            <a:r>
              <a:rPr lang="ko-KR" altLang="en-US" sz="2400" u="sng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소개</a:t>
            </a:r>
            <a:r>
              <a:rPr lang="en-US" altLang="ko-KR" sz="2400" u="sng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및 특징</a:t>
            </a:r>
            <a:endParaRPr lang="en-US" altLang="ko-KR" sz="2400" u="sng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52151" y="2349000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42151" y="227675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452031" y="3779364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32271" y="3779364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16610" y="1013221"/>
            <a:ext cx="1962397" cy="1159553"/>
            <a:chOff x="3516610" y="1013221"/>
            <a:chExt cx="1962397" cy="1159553"/>
          </a:xfrm>
        </p:grpSpPr>
        <p:sp>
          <p:nvSpPr>
            <p:cNvPr id="34" name="TextBox 33"/>
            <p:cNvSpPr txBox="1"/>
            <p:nvPr/>
          </p:nvSpPr>
          <p:spPr>
            <a:xfrm>
              <a:off x="3969526" y="1649554"/>
              <a:ext cx="1085825" cy="52322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키워</a:t>
              </a:r>
              <a:r>
                <a:rPr lang="ko-KR" altLang="en-US" sz="2800" b="1" dirty="0">
                  <a:ln>
                    <a:solidFill>
                      <a:srgbClr val="7AB53D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드</a:t>
              </a:r>
              <a:endParaRPr lang="en-US" altLang="ko-KR" sz="28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6610" y="1013221"/>
              <a:ext cx="1962397" cy="4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재료 등 키워드를 통한 검색기능</a:t>
              </a:r>
              <a:endParaRPr lang="ko-KR" altLang="en-US" dirty="0"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2989" y="3677199"/>
            <a:ext cx="2774523" cy="543508"/>
            <a:chOff x="552989" y="3677199"/>
            <a:chExt cx="2774523" cy="543508"/>
          </a:xfrm>
        </p:grpSpPr>
        <p:sp>
          <p:nvSpPr>
            <p:cNvPr id="35" name="TextBox 34"/>
            <p:cNvSpPr txBox="1"/>
            <p:nvPr/>
          </p:nvSpPr>
          <p:spPr>
            <a:xfrm>
              <a:off x="2241687" y="3677199"/>
              <a:ext cx="1085825" cy="52322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랭</a:t>
              </a:r>
              <a:r>
                <a:rPr lang="ko-KR" altLang="en-US" sz="28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킹</a:t>
              </a:r>
              <a:endParaRPr lang="en-US" altLang="ko-KR" sz="28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2989" y="3712876"/>
              <a:ext cx="145103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랭킹에 따른 </a:t>
              </a:r>
              <a:r>
                <a:rPr lang="ko-KR" altLang="en-US" dirty="0" err="1" smtClean="0"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보상제</a:t>
              </a:r>
              <a:endParaRPr lang="ko-KR" altLang="en-US" dirty="0"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24128" y="3625766"/>
            <a:ext cx="2649069" cy="542478"/>
            <a:chOff x="5724128" y="3625766"/>
            <a:chExt cx="2649069" cy="542478"/>
          </a:xfrm>
        </p:grpSpPr>
        <p:sp>
          <p:nvSpPr>
            <p:cNvPr id="36" name="TextBox 35"/>
            <p:cNvSpPr txBox="1"/>
            <p:nvPr/>
          </p:nvSpPr>
          <p:spPr>
            <a:xfrm>
              <a:off x="5724128" y="3645024"/>
              <a:ext cx="1085825" cy="52322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카테고</a:t>
              </a:r>
              <a:r>
                <a:rPr lang="ko-KR" altLang="en-US" sz="2800" b="1" dirty="0">
                  <a:ln>
                    <a:solidFill>
                      <a:srgbClr val="FDA800">
                        <a:alpha val="30000"/>
                      </a:srgbClr>
                    </a:solidFill>
                  </a:ln>
                  <a:solidFill>
                    <a:schemeClr val="bg1"/>
                  </a:solidFill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리</a:t>
              </a:r>
              <a:endParaRPr lang="en-US" altLang="ko-KR" sz="28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8263" y="3625766"/>
              <a:ext cx="1394934" cy="4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KT&amp;G 상상제목 B" panose="02000300000000000000" pitchFamily="2" charset="-127"/>
                  <a:ea typeface="KT&amp;G 상상제목 B" panose="02000300000000000000" pitchFamily="2" charset="-127"/>
                </a:rPr>
                <a:t>가격대별 카테고리</a:t>
              </a:r>
              <a:endParaRPr lang="ko-KR" altLang="en-US" dirty="0">
                <a:latin typeface="KT&amp;G 상상제목 B" panose="02000300000000000000" pitchFamily="2" charset="-127"/>
                <a:ea typeface="KT&amp;G 상상제목 B" panose="02000300000000000000" pitchFamily="2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5805264"/>
            <a:ext cx="9159839" cy="112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기존의 </a:t>
            </a:r>
            <a:r>
              <a:rPr lang="ko-KR" altLang="en-US" sz="4800" dirty="0" err="1" smtClean="0">
                <a:solidFill>
                  <a:srgbClr val="FFC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요리레시피</a:t>
            </a:r>
            <a:r>
              <a:rPr lang="ko-KR" altLang="en-US" sz="4800" dirty="0" err="1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와</a:t>
            </a:r>
            <a:r>
              <a:rPr lang="ko-KR" altLang="en-US" sz="48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차별화된 </a:t>
            </a:r>
            <a:r>
              <a:rPr lang="ko-KR" altLang="en-US" sz="4800" dirty="0" err="1" smtClean="0">
                <a:solidFill>
                  <a:srgbClr val="FFC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어플</a:t>
            </a:r>
            <a:endParaRPr lang="en-US" altLang="ko-KR" sz="1600" dirty="0" smtClean="0">
              <a:solidFill>
                <a:srgbClr val="FFC000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002" y="692696"/>
            <a:ext cx="8923494" cy="4968552"/>
          </a:xfrm>
          <a:prstGeom prst="roundRect">
            <a:avLst/>
          </a:prstGeom>
          <a:noFill/>
          <a:ln w="57150">
            <a:solidFill>
              <a:srgbClr val="B9CD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2582758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I.  </a:t>
            </a:r>
            <a:r>
              <a:rPr lang="ko-KR" altLang="en-US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요구사항  분석</a:t>
            </a:r>
            <a:endParaRPr lang="en-US" altLang="ko-KR" sz="2400" u="sng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163121405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요구사항 기술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F7691B-519E-409C-9CBC-F0E8F1F82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AEF7691B-519E-409C-9CBC-F0E8F1F82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68C4A2-2734-4E1A-A277-7A89311A8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C68C4A2-2734-4E1A-A277-7A89311A8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55BB99-5D5D-43C8-B05C-A439ADED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5D55BB99-5D5D-43C8-B05C-A439ADEDB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FEE42D-05BE-44EC-88F2-C2FAA9054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AEFEE42D-05BE-44EC-88F2-C2FAA9054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E04EFD-B18D-40C9-83D9-DE781827C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F6E04EFD-B18D-40C9-83D9-DE781827C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2582758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I.  </a:t>
            </a:r>
            <a:r>
              <a:rPr lang="ko-KR" altLang="en-US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요구사항  분석</a:t>
            </a:r>
            <a:endParaRPr lang="en-US" altLang="ko-KR" sz="2400" u="sng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920421506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1077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클래스 추출</a:t>
            </a:r>
            <a:endParaRPr lang="en-US" altLang="ko-KR" sz="3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438073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C000"/>
                </a:solidFill>
              </a:rPr>
              <a:t>게시판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3438073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B050"/>
                </a:solidFill>
              </a:rPr>
              <a:t>사용</a:t>
            </a:r>
            <a:r>
              <a:rPr lang="ko-KR" altLang="en-US" sz="4000" dirty="0">
                <a:solidFill>
                  <a:srgbClr val="00B050"/>
                </a:solidFill>
              </a:rPr>
              <a:t>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896" y="342652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B0F0"/>
                </a:solidFill>
              </a:rPr>
              <a:t>운영자</a:t>
            </a:r>
            <a:endParaRPr lang="ko-KR" alt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347188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70C0"/>
                </a:solidFill>
              </a:rPr>
              <a:t>랭킹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002" y="764704"/>
            <a:ext cx="8923494" cy="5184576"/>
          </a:xfrm>
          <a:prstGeom prst="roundRect">
            <a:avLst/>
          </a:prstGeom>
          <a:noFill/>
          <a:ln w="57150">
            <a:solidFill>
              <a:srgbClr val="B9CD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F7691B-519E-409C-9CBC-F0E8F1F82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EF7691B-519E-409C-9CBC-F0E8F1F82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68C4A2-2734-4E1A-A277-7A89311A8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8C68C4A2-2734-4E1A-A277-7A89311A8E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3159839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II.  </a:t>
            </a:r>
            <a:r>
              <a:rPr lang="en-US" altLang="ko-KR" sz="2400" u="sng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14512749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게시판                            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026" name="Picture 2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3" y="747449"/>
            <a:ext cx="7488832" cy="52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3159839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II.  </a:t>
            </a:r>
            <a:r>
              <a:rPr lang="en-US" altLang="ko-KR" sz="2400" u="sng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48463700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랭킹 시스템</a:t>
            </a:r>
            <a:r>
              <a:rPr lang="ko-KR" altLang="en-US" sz="4000" dirty="0" smtClean="0">
                <a:solidFill>
                  <a:schemeClr val="bg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                           </a:t>
            </a:r>
            <a:endParaRPr lang="en-US" altLang="ko-KR" sz="40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8" name="Picture 2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68863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2749471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IIl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Class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69018037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10618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2051" name="Picture 3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7" y="764704"/>
            <a:ext cx="8912803" cy="495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15839" y="116632"/>
            <a:ext cx="3018775" cy="461665"/>
          </a:xfrm>
          <a:prstGeom prst="rect">
            <a:avLst/>
          </a:prstGeom>
          <a:solidFill>
            <a:srgbClr val="B9CDE5"/>
          </a:solidFill>
        </p:spPr>
        <p:txBody>
          <a:bodyPr wrap="none">
            <a:spAutoFit/>
          </a:bodyPr>
          <a:lstStyle/>
          <a:p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KT&amp;G 상상제목 B" panose="02000300000000000000" pitchFamily="2" charset="-127"/>
              </a:rPr>
              <a:t>IV</a:t>
            </a:r>
            <a:r>
              <a:rPr lang="en-US" altLang="ko-KR" sz="2400" u="sng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Object diagram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79040320"/>
              </p:ext>
            </p:extLst>
          </p:nvPr>
        </p:nvGraphicFramePr>
        <p:xfrm>
          <a:off x="179512" y="908720"/>
          <a:ext cx="8692295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0" y="6165304"/>
            <a:ext cx="9159839" cy="10618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026" name="Picture 2" descr="C:\Users\홍창완\Desktop\캡처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8" y="764704"/>
            <a:ext cx="883436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264</Words>
  <Application>Microsoft Office PowerPoint</Application>
  <PresentationFormat>화면 슬라이드 쇼(4:3)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00와 00의 가치를 창조하는 블루원</dc:title>
  <dc:creator>PGW</dc:creator>
  <cp:lastModifiedBy>Hong chang wan</cp:lastModifiedBy>
  <cp:revision>77</cp:revision>
  <dcterms:created xsi:type="dcterms:W3CDTF">2015-06-29T13:11:57Z</dcterms:created>
  <dcterms:modified xsi:type="dcterms:W3CDTF">2016-04-27T16:02:10Z</dcterms:modified>
</cp:coreProperties>
</file>