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77" r:id="rId2"/>
    <p:sldId id="279" r:id="rId3"/>
    <p:sldId id="280" r:id="rId4"/>
    <p:sldId id="282" r:id="rId5"/>
    <p:sldId id="286" r:id="rId6"/>
    <p:sldId id="287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92623-8E11-4CD6-BEA4-7706CCCBAFE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79549-D2D3-4342-87C2-09533004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5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4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7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4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5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9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5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2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4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3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3682" cy="6858000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0" y="0"/>
            <a:ext cx="9313682" cy="6858000"/>
          </a:xfrm>
          <a:prstGeom prst="rect">
            <a:avLst/>
          </a:prstGeom>
          <a:solidFill>
            <a:schemeClr val="accent5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251752"/>
            <a:ext cx="5113538" cy="11718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19306" y="4995420"/>
            <a:ext cx="2232248" cy="133919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46748" y="1048699"/>
            <a:ext cx="5843499" cy="1195560"/>
          </a:xfrm>
        </p:spPr>
        <p:txBody>
          <a:bodyPr>
            <a:normAutofit/>
          </a:bodyPr>
          <a:lstStyle/>
          <a:p>
            <a:r>
              <a:rPr lang="ko-KR" altLang="en-US" sz="4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 </a:t>
            </a:r>
            <a:r>
              <a:rPr lang="ko-KR" altLang="en-US" sz="4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</a:t>
            </a:r>
            <a:r>
              <a:rPr lang="ko-KR" altLang="en-US" sz="4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28184" y="5085184"/>
            <a:ext cx="2088232" cy="126718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B289095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김영식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B489069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정세준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B489019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김혜승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9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56364"/>
            <a:ext cx="2642616" cy="103469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77480" y="419204"/>
            <a:ext cx="8229600" cy="1143000"/>
          </a:xfrm>
        </p:spPr>
        <p:txBody>
          <a:bodyPr/>
          <a:lstStyle/>
          <a:p>
            <a:r>
              <a:rPr lang="ko-KR" altLang="en-US" dirty="0">
                <a:solidFill>
                  <a:schemeClr val="bg2"/>
                </a:solidFill>
              </a:rPr>
              <a:t>목 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9728" y="210771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목적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 diagram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rot="10800000">
            <a:off x="8601397" y="5133504"/>
            <a:ext cx="219075" cy="1391840"/>
            <a:chOff x="4857750" y="598488"/>
            <a:chExt cx="292100" cy="1855787"/>
          </a:xfrm>
        </p:grpSpPr>
        <p:sp>
          <p:nvSpPr>
            <p:cNvPr id="8" name="Freeform 110"/>
            <p:cNvSpPr>
              <a:spLocks/>
            </p:cNvSpPr>
            <p:nvPr/>
          </p:nvSpPr>
          <p:spPr bwMode="auto">
            <a:xfrm>
              <a:off x="4910138" y="598488"/>
              <a:ext cx="185738" cy="390525"/>
            </a:xfrm>
            <a:custGeom>
              <a:avLst/>
              <a:gdLst>
                <a:gd name="T0" fmla="*/ 14 w 117"/>
                <a:gd name="T1" fmla="*/ 0 h 246"/>
                <a:gd name="T2" fmla="*/ 104 w 117"/>
                <a:gd name="T3" fmla="*/ 0 h 246"/>
                <a:gd name="T4" fmla="*/ 110 w 117"/>
                <a:gd name="T5" fmla="*/ 2 h 246"/>
                <a:gd name="T6" fmla="*/ 113 w 117"/>
                <a:gd name="T7" fmla="*/ 4 h 246"/>
                <a:gd name="T8" fmla="*/ 117 w 117"/>
                <a:gd name="T9" fmla="*/ 10 h 246"/>
                <a:gd name="T10" fmla="*/ 117 w 117"/>
                <a:gd name="T11" fmla="*/ 14 h 246"/>
                <a:gd name="T12" fmla="*/ 117 w 117"/>
                <a:gd name="T13" fmla="*/ 16 h 246"/>
                <a:gd name="T14" fmla="*/ 117 w 117"/>
                <a:gd name="T15" fmla="*/ 20 h 246"/>
                <a:gd name="T16" fmla="*/ 113 w 117"/>
                <a:gd name="T17" fmla="*/ 24 h 246"/>
                <a:gd name="T18" fmla="*/ 110 w 117"/>
                <a:gd name="T19" fmla="*/ 27 h 246"/>
                <a:gd name="T20" fmla="*/ 104 w 117"/>
                <a:gd name="T21" fmla="*/ 27 h 246"/>
                <a:gd name="T22" fmla="*/ 86 w 117"/>
                <a:gd name="T23" fmla="*/ 27 h 246"/>
                <a:gd name="T24" fmla="*/ 86 w 117"/>
                <a:gd name="T25" fmla="*/ 233 h 246"/>
                <a:gd name="T26" fmla="*/ 84 w 117"/>
                <a:gd name="T27" fmla="*/ 237 h 246"/>
                <a:gd name="T28" fmla="*/ 82 w 117"/>
                <a:gd name="T29" fmla="*/ 242 h 246"/>
                <a:gd name="T30" fmla="*/ 78 w 117"/>
                <a:gd name="T31" fmla="*/ 244 h 246"/>
                <a:gd name="T32" fmla="*/ 72 w 117"/>
                <a:gd name="T33" fmla="*/ 246 h 246"/>
                <a:gd name="T34" fmla="*/ 45 w 117"/>
                <a:gd name="T35" fmla="*/ 246 h 246"/>
                <a:gd name="T36" fmla="*/ 39 w 117"/>
                <a:gd name="T37" fmla="*/ 244 h 246"/>
                <a:gd name="T38" fmla="*/ 35 w 117"/>
                <a:gd name="T39" fmla="*/ 242 h 246"/>
                <a:gd name="T40" fmla="*/ 33 w 117"/>
                <a:gd name="T41" fmla="*/ 237 h 246"/>
                <a:gd name="T42" fmla="*/ 31 w 117"/>
                <a:gd name="T43" fmla="*/ 233 h 246"/>
                <a:gd name="T44" fmla="*/ 31 w 117"/>
                <a:gd name="T45" fmla="*/ 27 h 246"/>
                <a:gd name="T46" fmla="*/ 14 w 117"/>
                <a:gd name="T47" fmla="*/ 27 h 246"/>
                <a:gd name="T48" fmla="*/ 8 w 117"/>
                <a:gd name="T49" fmla="*/ 27 h 246"/>
                <a:gd name="T50" fmla="*/ 4 w 117"/>
                <a:gd name="T51" fmla="*/ 24 h 246"/>
                <a:gd name="T52" fmla="*/ 0 w 117"/>
                <a:gd name="T53" fmla="*/ 20 h 246"/>
                <a:gd name="T54" fmla="*/ 0 w 117"/>
                <a:gd name="T55" fmla="*/ 16 h 246"/>
                <a:gd name="T56" fmla="*/ 0 w 117"/>
                <a:gd name="T57" fmla="*/ 14 h 246"/>
                <a:gd name="T58" fmla="*/ 0 w 117"/>
                <a:gd name="T59" fmla="*/ 10 h 246"/>
                <a:gd name="T60" fmla="*/ 4 w 117"/>
                <a:gd name="T61" fmla="*/ 4 h 246"/>
                <a:gd name="T62" fmla="*/ 8 w 117"/>
                <a:gd name="T63" fmla="*/ 2 h 246"/>
                <a:gd name="T64" fmla="*/ 14 w 117"/>
                <a:gd name="T65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246">
                  <a:moveTo>
                    <a:pt x="14" y="0"/>
                  </a:moveTo>
                  <a:lnTo>
                    <a:pt x="104" y="0"/>
                  </a:lnTo>
                  <a:lnTo>
                    <a:pt x="110" y="2"/>
                  </a:lnTo>
                  <a:lnTo>
                    <a:pt x="113" y="4"/>
                  </a:lnTo>
                  <a:lnTo>
                    <a:pt x="117" y="10"/>
                  </a:lnTo>
                  <a:lnTo>
                    <a:pt x="117" y="14"/>
                  </a:lnTo>
                  <a:lnTo>
                    <a:pt x="117" y="16"/>
                  </a:lnTo>
                  <a:lnTo>
                    <a:pt x="117" y="20"/>
                  </a:lnTo>
                  <a:lnTo>
                    <a:pt x="113" y="24"/>
                  </a:lnTo>
                  <a:lnTo>
                    <a:pt x="110" y="27"/>
                  </a:lnTo>
                  <a:lnTo>
                    <a:pt x="104" y="27"/>
                  </a:lnTo>
                  <a:lnTo>
                    <a:pt x="86" y="27"/>
                  </a:lnTo>
                  <a:lnTo>
                    <a:pt x="86" y="233"/>
                  </a:lnTo>
                  <a:lnTo>
                    <a:pt x="84" y="237"/>
                  </a:lnTo>
                  <a:lnTo>
                    <a:pt x="82" y="242"/>
                  </a:lnTo>
                  <a:lnTo>
                    <a:pt x="78" y="244"/>
                  </a:lnTo>
                  <a:lnTo>
                    <a:pt x="72" y="246"/>
                  </a:lnTo>
                  <a:lnTo>
                    <a:pt x="45" y="246"/>
                  </a:lnTo>
                  <a:lnTo>
                    <a:pt x="39" y="244"/>
                  </a:lnTo>
                  <a:lnTo>
                    <a:pt x="35" y="242"/>
                  </a:lnTo>
                  <a:lnTo>
                    <a:pt x="33" y="237"/>
                  </a:lnTo>
                  <a:lnTo>
                    <a:pt x="31" y="233"/>
                  </a:lnTo>
                  <a:lnTo>
                    <a:pt x="31" y="27"/>
                  </a:lnTo>
                  <a:lnTo>
                    <a:pt x="14" y="27"/>
                  </a:lnTo>
                  <a:lnTo>
                    <a:pt x="8" y="27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9" name="Freeform 111"/>
            <p:cNvSpPr>
              <a:spLocks/>
            </p:cNvSpPr>
            <p:nvPr/>
          </p:nvSpPr>
          <p:spPr bwMode="auto">
            <a:xfrm>
              <a:off x="4857750" y="911225"/>
              <a:ext cx="292100" cy="881063"/>
            </a:xfrm>
            <a:custGeom>
              <a:avLst/>
              <a:gdLst>
                <a:gd name="T0" fmla="*/ 23 w 184"/>
                <a:gd name="T1" fmla="*/ 0 h 555"/>
                <a:gd name="T2" fmla="*/ 160 w 184"/>
                <a:gd name="T3" fmla="*/ 0 h 555"/>
                <a:gd name="T4" fmla="*/ 168 w 184"/>
                <a:gd name="T5" fmla="*/ 0 h 555"/>
                <a:gd name="T6" fmla="*/ 174 w 184"/>
                <a:gd name="T7" fmla="*/ 4 h 555"/>
                <a:gd name="T8" fmla="*/ 180 w 184"/>
                <a:gd name="T9" fmla="*/ 8 h 555"/>
                <a:gd name="T10" fmla="*/ 182 w 184"/>
                <a:gd name="T11" fmla="*/ 16 h 555"/>
                <a:gd name="T12" fmla="*/ 184 w 184"/>
                <a:gd name="T13" fmla="*/ 22 h 555"/>
                <a:gd name="T14" fmla="*/ 182 w 184"/>
                <a:gd name="T15" fmla="*/ 30 h 555"/>
                <a:gd name="T16" fmla="*/ 180 w 184"/>
                <a:gd name="T17" fmla="*/ 36 h 555"/>
                <a:gd name="T18" fmla="*/ 174 w 184"/>
                <a:gd name="T19" fmla="*/ 41 h 555"/>
                <a:gd name="T20" fmla="*/ 168 w 184"/>
                <a:gd name="T21" fmla="*/ 45 h 555"/>
                <a:gd name="T22" fmla="*/ 160 w 184"/>
                <a:gd name="T23" fmla="*/ 45 h 555"/>
                <a:gd name="T24" fmla="*/ 150 w 184"/>
                <a:gd name="T25" fmla="*/ 45 h 555"/>
                <a:gd name="T26" fmla="*/ 150 w 184"/>
                <a:gd name="T27" fmla="*/ 49 h 555"/>
                <a:gd name="T28" fmla="*/ 150 w 184"/>
                <a:gd name="T29" fmla="*/ 528 h 555"/>
                <a:gd name="T30" fmla="*/ 150 w 184"/>
                <a:gd name="T31" fmla="*/ 536 h 555"/>
                <a:gd name="T32" fmla="*/ 146 w 184"/>
                <a:gd name="T33" fmla="*/ 544 h 555"/>
                <a:gd name="T34" fmla="*/ 141 w 184"/>
                <a:gd name="T35" fmla="*/ 549 h 555"/>
                <a:gd name="T36" fmla="*/ 133 w 184"/>
                <a:gd name="T37" fmla="*/ 553 h 555"/>
                <a:gd name="T38" fmla="*/ 125 w 184"/>
                <a:gd name="T39" fmla="*/ 555 h 555"/>
                <a:gd name="T40" fmla="*/ 59 w 184"/>
                <a:gd name="T41" fmla="*/ 555 h 555"/>
                <a:gd name="T42" fmla="*/ 51 w 184"/>
                <a:gd name="T43" fmla="*/ 553 h 555"/>
                <a:gd name="T44" fmla="*/ 43 w 184"/>
                <a:gd name="T45" fmla="*/ 549 h 555"/>
                <a:gd name="T46" fmla="*/ 37 w 184"/>
                <a:gd name="T47" fmla="*/ 544 h 555"/>
                <a:gd name="T48" fmla="*/ 33 w 184"/>
                <a:gd name="T49" fmla="*/ 536 h 555"/>
                <a:gd name="T50" fmla="*/ 33 w 184"/>
                <a:gd name="T51" fmla="*/ 528 h 555"/>
                <a:gd name="T52" fmla="*/ 33 w 184"/>
                <a:gd name="T53" fmla="*/ 49 h 555"/>
                <a:gd name="T54" fmla="*/ 33 w 184"/>
                <a:gd name="T55" fmla="*/ 45 h 555"/>
                <a:gd name="T56" fmla="*/ 23 w 184"/>
                <a:gd name="T57" fmla="*/ 45 h 555"/>
                <a:gd name="T58" fmla="*/ 16 w 184"/>
                <a:gd name="T59" fmla="*/ 45 h 555"/>
                <a:gd name="T60" fmla="*/ 10 w 184"/>
                <a:gd name="T61" fmla="*/ 41 h 555"/>
                <a:gd name="T62" fmla="*/ 4 w 184"/>
                <a:gd name="T63" fmla="*/ 36 h 555"/>
                <a:gd name="T64" fmla="*/ 2 w 184"/>
                <a:gd name="T65" fmla="*/ 30 h 555"/>
                <a:gd name="T66" fmla="*/ 0 w 184"/>
                <a:gd name="T67" fmla="*/ 22 h 555"/>
                <a:gd name="T68" fmla="*/ 2 w 184"/>
                <a:gd name="T69" fmla="*/ 16 h 555"/>
                <a:gd name="T70" fmla="*/ 4 w 184"/>
                <a:gd name="T71" fmla="*/ 8 h 555"/>
                <a:gd name="T72" fmla="*/ 10 w 184"/>
                <a:gd name="T73" fmla="*/ 4 h 555"/>
                <a:gd name="T74" fmla="*/ 16 w 184"/>
                <a:gd name="T75" fmla="*/ 0 h 555"/>
                <a:gd name="T76" fmla="*/ 23 w 184"/>
                <a:gd name="T7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" h="555">
                  <a:moveTo>
                    <a:pt x="23" y="0"/>
                  </a:moveTo>
                  <a:lnTo>
                    <a:pt x="160" y="0"/>
                  </a:lnTo>
                  <a:lnTo>
                    <a:pt x="168" y="0"/>
                  </a:lnTo>
                  <a:lnTo>
                    <a:pt x="174" y="4"/>
                  </a:lnTo>
                  <a:lnTo>
                    <a:pt x="180" y="8"/>
                  </a:lnTo>
                  <a:lnTo>
                    <a:pt x="182" y="16"/>
                  </a:lnTo>
                  <a:lnTo>
                    <a:pt x="184" y="22"/>
                  </a:lnTo>
                  <a:lnTo>
                    <a:pt x="182" y="30"/>
                  </a:lnTo>
                  <a:lnTo>
                    <a:pt x="180" y="36"/>
                  </a:lnTo>
                  <a:lnTo>
                    <a:pt x="174" y="41"/>
                  </a:lnTo>
                  <a:lnTo>
                    <a:pt x="168" y="45"/>
                  </a:lnTo>
                  <a:lnTo>
                    <a:pt x="160" y="45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0" y="528"/>
                  </a:lnTo>
                  <a:lnTo>
                    <a:pt x="150" y="536"/>
                  </a:lnTo>
                  <a:lnTo>
                    <a:pt x="146" y="544"/>
                  </a:lnTo>
                  <a:lnTo>
                    <a:pt x="141" y="549"/>
                  </a:lnTo>
                  <a:lnTo>
                    <a:pt x="133" y="553"/>
                  </a:lnTo>
                  <a:lnTo>
                    <a:pt x="125" y="555"/>
                  </a:lnTo>
                  <a:lnTo>
                    <a:pt x="59" y="555"/>
                  </a:lnTo>
                  <a:lnTo>
                    <a:pt x="51" y="553"/>
                  </a:lnTo>
                  <a:lnTo>
                    <a:pt x="43" y="549"/>
                  </a:lnTo>
                  <a:lnTo>
                    <a:pt x="37" y="544"/>
                  </a:lnTo>
                  <a:lnTo>
                    <a:pt x="33" y="536"/>
                  </a:lnTo>
                  <a:lnTo>
                    <a:pt x="33" y="528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23" y="45"/>
                  </a:lnTo>
                  <a:lnTo>
                    <a:pt x="16" y="45"/>
                  </a:lnTo>
                  <a:lnTo>
                    <a:pt x="10" y="41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4" y="8"/>
                  </a:lnTo>
                  <a:lnTo>
                    <a:pt x="10" y="4"/>
                  </a:lnTo>
                  <a:lnTo>
                    <a:pt x="16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1F5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0" name="Freeform 112"/>
            <p:cNvSpPr>
              <a:spLocks/>
            </p:cNvSpPr>
            <p:nvPr/>
          </p:nvSpPr>
          <p:spPr bwMode="auto">
            <a:xfrm>
              <a:off x="4910138" y="1309688"/>
              <a:ext cx="185738" cy="482600"/>
            </a:xfrm>
            <a:custGeom>
              <a:avLst/>
              <a:gdLst>
                <a:gd name="T0" fmla="*/ 27 w 117"/>
                <a:gd name="T1" fmla="*/ 0 h 304"/>
                <a:gd name="T2" fmla="*/ 90 w 117"/>
                <a:gd name="T3" fmla="*/ 0 h 304"/>
                <a:gd name="T4" fmla="*/ 100 w 117"/>
                <a:gd name="T5" fmla="*/ 0 h 304"/>
                <a:gd name="T6" fmla="*/ 108 w 117"/>
                <a:gd name="T7" fmla="*/ 3 h 304"/>
                <a:gd name="T8" fmla="*/ 113 w 117"/>
                <a:gd name="T9" fmla="*/ 9 h 304"/>
                <a:gd name="T10" fmla="*/ 117 w 117"/>
                <a:gd name="T11" fmla="*/ 15 h 304"/>
                <a:gd name="T12" fmla="*/ 117 w 117"/>
                <a:gd name="T13" fmla="*/ 23 h 304"/>
                <a:gd name="T14" fmla="*/ 117 w 117"/>
                <a:gd name="T15" fmla="*/ 279 h 304"/>
                <a:gd name="T16" fmla="*/ 117 w 117"/>
                <a:gd name="T17" fmla="*/ 287 h 304"/>
                <a:gd name="T18" fmla="*/ 113 w 117"/>
                <a:gd name="T19" fmla="*/ 295 h 304"/>
                <a:gd name="T20" fmla="*/ 108 w 117"/>
                <a:gd name="T21" fmla="*/ 300 h 304"/>
                <a:gd name="T22" fmla="*/ 100 w 117"/>
                <a:gd name="T23" fmla="*/ 302 h 304"/>
                <a:gd name="T24" fmla="*/ 90 w 117"/>
                <a:gd name="T25" fmla="*/ 304 h 304"/>
                <a:gd name="T26" fmla="*/ 27 w 117"/>
                <a:gd name="T27" fmla="*/ 304 h 304"/>
                <a:gd name="T28" fmla="*/ 18 w 117"/>
                <a:gd name="T29" fmla="*/ 302 h 304"/>
                <a:gd name="T30" fmla="*/ 10 w 117"/>
                <a:gd name="T31" fmla="*/ 300 h 304"/>
                <a:gd name="T32" fmla="*/ 4 w 117"/>
                <a:gd name="T33" fmla="*/ 295 h 304"/>
                <a:gd name="T34" fmla="*/ 0 w 117"/>
                <a:gd name="T35" fmla="*/ 287 h 304"/>
                <a:gd name="T36" fmla="*/ 0 w 117"/>
                <a:gd name="T37" fmla="*/ 279 h 304"/>
                <a:gd name="T38" fmla="*/ 0 w 117"/>
                <a:gd name="T39" fmla="*/ 23 h 304"/>
                <a:gd name="T40" fmla="*/ 0 w 117"/>
                <a:gd name="T41" fmla="*/ 15 h 304"/>
                <a:gd name="T42" fmla="*/ 4 w 117"/>
                <a:gd name="T43" fmla="*/ 9 h 304"/>
                <a:gd name="T44" fmla="*/ 10 w 117"/>
                <a:gd name="T45" fmla="*/ 3 h 304"/>
                <a:gd name="T46" fmla="*/ 18 w 117"/>
                <a:gd name="T47" fmla="*/ 0 h 304"/>
                <a:gd name="T48" fmla="*/ 27 w 117"/>
                <a:gd name="T4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304">
                  <a:moveTo>
                    <a:pt x="27" y="0"/>
                  </a:moveTo>
                  <a:lnTo>
                    <a:pt x="90" y="0"/>
                  </a:lnTo>
                  <a:lnTo>
                    <a:pt x="100" y="0"/>
                  </a:lnTo>
                  <a:lnTo>
                    <a:pt x="108" y="3"/>
                  </a:lnTo>
                  <a:lnTo>
                    <a:pt x="113" y="9"/>
                  </a:lnTo>
                  <a:lnTo>
                    <a:pt x="117" y="15"/>
                  </a:lnTo>
                  <a:lnTo>
                    <a:pt x="117" y="23"/>
                  </a:lnTo>
                  <a:lnTo>
                    <a:pt x="117" y="279"/>
                  </a:lnTo>
                  <a:lnTo>
                    <a:pt x="117" y="287"/>
                  </a:lnTo>
                  <a:lnTo>
                    <a:pt x="113" y="295"/>
                  </a:lnTo>
                  <a:lnTo>
                    <a:pt x="108" y="300"/>
                  </a:lnTo>
                  <a:lnTo>
                    <a:pt x="100" y="302"/>
                  </a:lnTo>
                  <a:lnTo>
                    <a:pt x="90" y="304"/>
                  </a:lnTo>
                  <a:lnTo>
                    <a:pt x="27" y="304"/>
                  </a:lnTo>
                  <a:lnTo>
                    <a:pt x="18" y="302"/>
                  </a:lnTo>
                  <a:lnTo>
                    <a:pt x="10" y="300"/>
                  </a:lnTo>
                  <a:lnTo>
                    <a:pt x="4" y="295"/>
                  </a:lnTo>
                  <a:lnTo>
                    <a:pt x="0" y="287"/>
                  </a:lnTo>
                  <a:lnTo>
                    <a:pt x="0" y="279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342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1" name="Rectangle 113"/>
            <p:cNvSpPr>
              <a:spLocks noChangeArrowheads="1"/>
            </p:cNvSpPr>
            <p:nvPr/>
          </p:nvSpPr>
          <p:spPr bwMode="auto">
            <a:xfrm>
              <a:off x="4913313" y="1157288"/>
              <a:ext cx="93663" cy="2698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2" name="Rectangle 114"/>
            <p:cNvSpPr>
              <a:spLocks noChangeArrowheads="1"/>
            </p:cNvSpPr>
            <p:nvPr/>
          </p:nvSpPr>
          <p:spPr bwMode="auto">
            <a:xfrm>
              <a:off x="4913313" y="1228725"/>
              <a:ext cx="93663" cy="2698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3" name="Rectangle 115"/>
            <p:cNvSpPr>
              <a:spLocks noChangeArrowheads="1"/>
            </p:cNvSpPr>
            <p:nvPr/>
          </p:nvSpPr>
          <p:spPr bwMode="auto">
            <a:xfrm>
              <a:off x="4913313" y="1303338"/>
              <a:ext cx="93663" cy="238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4" name="Rectangle 116"/>
            <p:cNvSpPr>
              <a:spLocks noChangeArrowheads="1"/>
            </p:cNvSpPr>
            <p:nvPr/>
          </p:nvSpPr>
          <p:spPr bwMode="auto">
            <a:xfrm>
              <a:off x="4913313" y="1374775"/>
              <a:ext cx="93663" cy="238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5" name="Rectangle 117"/>
            <p:cNvSpPr>
              <a:spLocks noChangeArrowheads="1"/>
            </p:cNvSpPr>
            <p:nvPr/>
          </p:nvSpPr>
          <p:spPr bwMode="auto">
            <a:xfrm>
              <a:off x="4913313" y="1446213"/>
              <a:ext cx="93663" cy="238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6" name="Rectangle 118"/>
            <p:cNvSpPr>
              <a:spLocks noChangeArrowheads="1"/>
            </p:cNvSpPr>
            <p:nvPr/>
          </p:nvSpPr>
          <p:spPr bwMode="auto">
            <a:xfrm>
              <a:off x="4913313" y="1516063"/>
              <a:ext cx="93663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7" name="Rectangle 119"/>
            <p:cNvSpPr>
              <a:spLocks noChangeArrowheads="1"/>
            </p:cNvSpPr>
            <p:nvPr/>
          </p:nvSpPr>
          <p:spPr bwMode="auto">
            <a:xfrm>
              <a:off x="4913313" y="1587500"/>
              <a:ext cx="93663" cy="2857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8" name="Freeform 120"/>
            <p:cNvSpPr>
              <a:spLocks/>
            </p:cNvSpPr>
            <p:nvPr/>
          </p:nvSpPr>
          <p:spPr bwMode="auto">
            <a:xfrm>
              <a:off x="4948238" y="1792288"/>
              <a:ext cx="111125" cy="44450"/>
            </a:xfrm>
            <a:custGeom>
              <a:avLst/>
              <a:gdLst>
                <a:gd name="T0" fmla="*/ 13 w 70"/>
                <a:gd name="T1" fmla="*/ 0 h 28"/>
                <a:gd name="T2" fmla="*/ 56 w 70"/>
                <a:gd name="T3" fmla="*/ 0 h 28"/>
                <a:gd name="T4" fmla="*/ 62 w 70"/>
                <a:gd name="T5" fmla="*/ 2 h 28"/>
                <a:gd name="T6" fmla="*/ 66 w 70"/>
                <a:gd name="T7" fmla="*/ 4 h 28"/>
                <a:gd name="T8" fmla="*/ 68 w 70"/>
                <a:gd name="T9" fmla="*/ 8 h 28"/>
                <a:gd name="T10" fmla="*/ 70 w 70"/>
                <a:gd name="T11" fmla="*/ 14 h 28"/>
                <a:gd name="T12" fmla="*/ 68 w 70"/>
                <a:gd name="T13" fmla="*/ 20 h 28"/>
                <a:gd name="T14" fmla="*/ 66 w 70"/>
                <a:gd name="T15" fmla="*/ 24 h 28"/>
                <a:gd name="T16" fmla="*/ 62 w 70"/>
                <a:gd name="T17" fmla="*/ 28 h 28"/>
                <a:gd name="T18" fmla="*/ 56 w 70"/>
                <a:gd name="T19" fmla="*/ 28 h 28"/>
                <a:gd name="T20" fmla="*/ 13 w 70"/>
                <a:gd name="T21" fmla="*/ 28 h 28"/>
                <a:gd name="T22" fmla="*/ 7 w 70"/>
                <a:gd name="T23" fmla="*/ 28 h 28"/>
                <a:gd name="T24" fmla="*/ 3 w 70"/>
                <a:gd name="T25" fmla="*/ 24 h 28"/>
                <a:gd name="T26" fmla="*/ 2 w 70"/>
                <a:gd name="T27" fmla="*/ 20 h 28"/>
                <a:gd name="T28" fmla="*/ 0 w 70"/>
                <a:gd name="T29" fmla="*/ 14 h 28"/>
                <a:gd name="T30" fmla="*/ 2 w 70"/>
                <a:gd name="T31" fmla="*/ 8 h 28"/>
                <a:gd name="T32" fmla="*/ 3 w 70"/>
                <a:gd name="T33" fmla="*/ 4 h 28"/>
                <a:gd name="T34" fmla="*/ 7 w 70"/>
                <a:gd name="T35" fmla="*/ 2 h 28"/>
                <a:gd name="T36" fmla="*/ 13 w 70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28">
                  <a:moveTo>
                    <a:pt x="13" y="0"/>
                  </a:moveTo>
                  <a:lnTo>
                    <a:pt x="56" y="0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68" y="8"/>
                  </a:lnTo>
                  <a:lnTo>
                    <a:pt x="70" y="14"/>
                  </a:lnTo>
                  <a:lnTo>
                    <a:pt x="68" y="20"/>
                  </a:lnTo>
                  <a:lnTo>
                    <a:pt x="66" y="24"/>
                  </a:lnTo>
                  <a:lnTo>
                    <a:pt x="62" y="28"/>
                  </a:lnTo>
                  <a:lnTo>
                    <a:pt x="56" y="28"/>
                  </a:lnTo>
                  <a:lnTo>
                    <a:pt x="13" y="28"/>
                  </a:lnTo>
                  <a:lnTo>
                    <a:pt x="7" y="28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C3CF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9" name="Freeform 121"/>
            <p:cNvSpPr>
              <a:spLocks/>
            </p:cNvSpPr>
            <p:nvPr/>
          </p:nvSpPr>
          <p:spPr bwMode="auto">
            <a:xfrm>
              <a:off x="4972050" y="1792288"/>
              <a:ext cx="61913" cy="165100"/>
            </a:xfrm>
            <a:custGeom>
              <a:avLst/>
              <a:gdLst>
                <a:gd name="T0" fmla="*/ 14 w 39"/>
                <a:gd name="T1" fmla="*/ 0 h 104"/>
                <a:gd name="T2" fmla="*/ 26 w 39"/>
                <a:gd name="T3" fmla="*/ 0 h 104"/>
                <a:gd name="T4" fmla="*/ 30 w 39"/>
                <a:gd name="T5" fmla="*/ 2 h 104"/>
                <a:gd name="T6" fmla="*/ 35 w 39"/>
                <a:gd name="T7" fmla="*/ 4 h 104"/>
                <a:gd name="T8" fmla="*/ 37 w 39"/>
                <a:gd name="T9" fmla="*/ 8 h 104"/>
                <a:gd name="T10" fmla="*/ 39 w 39"/>
                <a:gd name="T11" fmla="*/ 14 h 104"/>
                <a:gd name="T12" fmla="*/ 39 w 39"/>
                <a:gd name="T13" fmla="*/ 90 h 104"/>
                <a:gd name="T14" fmla="*/ 37 w 39"/>
                <a:gd name="T15" fmla="*/ 94 h 104"/>
                <a:gd name="T16" fmla="*/ 35 w 39"/>
                <a:gd name="T17" fmla="*/ 100 h 104"/>
                <a:gd name="T18" fmla="*/ 30 w 39"/>
                <a:gd name="T19" fmla="*/ 102 h 104"/>
                <a:gd name="T20" fmla="*/ 26 w 39"/>
                <a:gd name="T21" fmla="*/ 104 h 104"/>
                <a:gd name="T22" fmla="*/ 14 w 39"/>
                <a:gd name="T23" fmla="*/ 104 h 104"/>
                <a:gd name="T24" fmla="*/ 10 w 39"/>
                <a:gd name="T25" fmla="*/ 102 h 104"/>
                <a:gd name="T26" fmla="*/ 4 w 39"/>
                <a:gd name="T27" fmla="*/ 100 h 104"/>
                <a:gd name="T28" fmla="*/ 2 w 39"/>
                <a:gd name="T29" fmla="*/ 94 h 104"/>
                <a:gd name="T30" fmla="*/ 0 w 39"/>
                <a:gd name="T31" fmla="*/ 90 h 104"/>
                <a:gd name="T32" fmla="*/ 0 w 39"/>
                <a:gd name="T33" fmla="*/ 14 h 104"/>
                <a:gd name="T34" fmla="*/ 2 w 39"/>
                <a:gd name="T35" fmla="*/ 8 h 104"/>
                <a:gd name="T36" fmla="*/ 4 w 39"/>
                <a:gd name="T37" fmla="*/ 4 h 104"/>
                <a:gd name="T38" fmla="*/ 10 w 39"/>
                <a:gd name="T39" fmla="*/ 2 h 104"/>
                <a:gd name="T40" fmla="*/ 14 w 39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104">
                  <a:moveTo>
                    <a:pt x="14" y="0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5" y="4"/>
                  </a:lnTo>
                  <a:lnTo>
                    <a:pt x="37" y="8"/>
                  </a:lnTo>
                  <a:lnTo>
                    <a:pt x="39" y="14"/>
                  </a:lnTo>
                  <a:lnTo>
                    <a:pt x="39" y="90"/>
                  </a:lnTo>
                  <a:lnTo>
                    <a:pt x="37" y="94"/>
                  </a:lnTo>
                  <a:lnTo>
                    <a:pt x="35" y="100"/>
                  </a:lnTo>
                  <a:lnTo>
                    <a:pt x="30" y="102"/>
                  </a:lnTo>
                  <a:lnTo>
                    <a:pt x="26" y="104"/>
                  </a:lnTo>
                  <a:lnTo>
                    <a:pt x="14" y="104"/>
                  </a:lnTo>
                  <a:lnTo>
                    <a:pt x="10" y="102"/>
                  </a:lnTo>
                  <a:lnTo>
                    <a:pt x="4" y="100"/>
                  </a:lnTo>
                  <a:lnTo>
                    <a:pt x="2" y="94"/>
                  </a:lnTo>
                  <a:lnTo>
                    <a:pt x="0" y="90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3CF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22"/>
            <p:cNvSpPr>
              <a:spLocks/>
            </p:cNvSpPr>
            <p:nvPr/>
          </p:nvSpPr>
          <p:spPr bwMode="auto">
            <a:xfrm>
              <a:off x="4997450" y="1951038"/>
              <a:ext cx="12700" cy="344488"/>
            </a:xfrm>
            <a:custGeom>
              <a:avLst/>
              <a:gdLst>
                <a:gd name="T0" fmla="*/ 4 w 8"/>
                <a:gd name="T1" fmla="*/ 0 h 217"/>
                <a:gd name="T2" fmla="*/ 6 w 8"/>
                <a:gd name="T3" fmla="*/ 0 h 217"/>
                <a:gd name="T4" fmla="*/ 8 w 8"/>
                <a:gd name="T5" fmla="*/ 4 h 217"/>
                <a:gd name="T6" fmla="*/ 8 w 8"/>
                <a:gd name="T7" fmla="*/ 215 h 217"/>
                <a:gd name="T8" fmla="*/ 6 w 8"/>
                <a:gd name="T9" fmla="*/ 217 h 217"/>
                <a:gd name="T10" fmla="*/ 4 w 8"/>
                <a:gd name="T11" fmla="*/ 217 h 217"/>
                <a:gd name="T12" fmla="*/ 2 w 8"/>
                <a:gd name="T13" fmla="*/ 217 h 217"/>
                <a:gd name="T14" fmla="*/ 0 w 8"/>
                <a:gd name="T15" fmla="*/ 215 h 217"/>
                <a:gd name="T16" fmla="*/ 0 w 8"/>
                <a:gd name="T17" fmla="*/ 4 h 217"/>
                <a:gd name="T18" fmla="*/ 2 w 8"/>
                <a:gd name="T19" fmla="*/ 0 h 217"/>
                <a:gd name="T20" fmla="*/ 4 w 8"/>
                <a:gd name="T2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17">
                  <a:moveTo>
                    <a:pt x="4" y="0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8" y="215"/>
                  </a:lnTo>
                  <a:lnTo>
                    <a:pt x="6" y="217"/>
                  </a:lnTo>
                  <a:lnTo>
                    <a:pt x="4" y="217"/>
                  </a:lnTo>
                  <a:lnTo>
                    <a:pt x="2" y="217"/>
                  </a:lnTo>
                  <a:lnTo>
                    <a:pt x="0" y="215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23"/>
            <p:cNvSpPr>
              <a:spLocks/>
            </p:cNvSpPr>
            <p:nvPr/>
          </p:nvSpPr>
          <p:spPr bwMode="auto">
            <a:xfrm>
              <a:off x="4956175" y="2317750"/>
              <a:ext cx="93663" cy="136525"/>
            </a:xfrm>
            <a:custGeom>
              <a:avLst/>
              <a:gdLst>
                <a:gd name="T0" fmla="*/ 30 w 59"/>
                <a:gd name="T1" fmla="*/ 0 h 86"/>
                <a:gd name="T2" fmla="*/ 32 w 59"/>
                <a:gd name="T3" fmla="*/ 1 h 86"/>
                <a:gd name="T4" fmla="*/ 55 w 59"/>
                <a:gd name="T5" fmla="*/ 43 h 86"/>
                <a:gd name="T6" fmla="*/ 59 w 59"/>
                <a:gd name="T7" fmla="*/ 56 h 86"/>
                <a:gd name="T8" fmla="*/ 55 w 59"/>
                <a:gd name="T9" fmla="*/ 70 h 86"/>
                <a:gd name="T10" fmla="*/ 43 w 59"/>
                <a:gd name="T11" fmla="*/ 82 h 86"/>
                <a:gd name="T12" fmla="*/ 30 w 59"/>
                <a:gd name="T13" fmla="*/ 86 h 86"/>
                <a:gd name="T14" fmla="*/ 16 w 59"/>
                <a:gd name="T15" fmla="*/ 82 h 86"/>
                <a:gd name="T16" fmla="*/ 4 w 59"/>
                <a:gd name="T17" fmla="*/ 70 h 86"/>
                <a:gd name="T18" fmla="*/ 2 w 59"/>
                <a:gd name="T19" fmla="*/ 64 h 86"/>
                <a:gd name="T20" fmla="*/ 0 w 59"/>
                <a:gd name="T21" fmla="*/ 56 h 86"/>
                <a:gd name="T22" fmla="*/ 2 w 59"/>
                <a:gd name="T23" fmla="*/ 48 h 86"/>
                <a:gd name="T24" fmla="*/ 4 w 59"/>
                <a:gd name="T25" fmla="*/ 43 h 86"/>
                <a:gd name="T26" fmla="*/ 28 w 59"/>
                <a:gd name="T27" fmla="*/ 1 h 86"/>
                <a:gd name="T28" fmla="*/ 30 w 59"/>
                <a:gd name="T2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30" y="0"/>
                  </a:moveTo>
                  <a:lnTo>
                    <a:pt x="32" y="1"/>
                  </a:lnTo>
                  <a:lnTo>
                    <a:pt x="55" y="43"/>
                  </a:lnTo>
                  <a:lnTo>
                    <a:pt x="59" y="56"/>
                  </a:lnTo>
                  <a:lnTo>
                    <a:pt x="55" y="70"/>
                  </a:lnTo>
                  <a:lnTo>
                    <a:pt x="43" y="82"/>
                  </a:lnTo>
                  <a:lnTo>
                    <a:pt x="30" y="86"/>
                  </a:lnTo>
                  <a:lnTo>
                    <a:pt x="16" y="82"/>
                  </a:lnTo>
                  <a:lnTo>
                    <a:pt x="4" y="70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4" y="43"/>
                  </a:lnTo>
                  <a:lnTo>
                    <a:pt x="28" y="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342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grpSp>
        <p:nvGrpSpPr>
          <p:cNvPr id="22" name="그룹 21"/>
          <p:cNvGrpSpPr/>
          <p:nvPr/>
        </p:nvGrpSpPr>
        <p:grpSpPr>
          <a:xfrm rot="5400000">
            <a:off x="7769602" y="5843711"/>
            <a:ext cx="907257" cy="456010"/>
            <a:chOff x="7826375" y="1447800"/>
            <a:chExt cx="1209676" cy="608013"/>
          </a:xfrm>
        </p:grpSpPr>
        <p:sp>
          <p:nvSpPr>
            <p:cNvPr id="23" name="Freeform 63"/>
            <p:cNvSpPr>
              <a:spLocks/>
            </p:cNvSpPr>
            <p:nvPr/>
          </p:nvSpPr>
          <p:spPr bwMode="auto">
            <a:xfrm>
              <a:off x="8389938" y="1703388"/>
              <a:ext cx="646113" cy="101600"/>
            </a:xfrm>
            <a:custGeom>
              <a:avLst/>
              <a:gdLst>
                <a:gd name="T0" fmla="*/ 77 w 407"/>
                <a:gd name="T1" fmla="*/ 0 h 64"/>
                <a:gd name="T2" fmla="*/ 393 w 407"/>
                <a:gd name="T3" fmla="*/ 0 h 64"/>
                <a:gd name="T4" fmla="*/ 397 w 407"/>
                <a:gd name="T5" fmla="*/ 0 h 64"/>
                <a:gd name="T6" fmla="*/ 403 w 407"/>
                <a:gd name="T7" fmla="*/ 4 h 64"/>
                <a:gd name="T8" fmla="*/ 405 w 407"/>
                <a:gd name="T9" fmla="*/ 7 h 64"/>
                <a:gd name="T10" fmla="*/ 407 w 407"/>
                <a:gd name="T11" fmla="*/ 13 h 64"/>
                <a:gd name="T12" fmla="*/ 407 w 407"/>
                <a:gd name="T13" fmla="*/ 50 h 64"/>
                <a:gd name="T14" fmla="*/ 405 w 407"/>
                <a:gd name="T15" fmla="*/ 56 h 64"/>
                <a:gd name="T16" fmla="*/ 403 w 407"/>
                <a:gd name="T17" fmla="*/ 60 h 64"/>
                <a:gd name="T18" fmla="*/ 397 w 407"/>
                <a:gd name="T19" fmla="*/ 62 h 64"/>
                <a:gd name="T20" fmla="*/ 393 w 407"/>
                <a:gd name="T21" fmla="*/ 64 h 64"/>
                <a:gd name="T22" fmla="*/ 77 w 407"/>
                <a:gd name="T23" fmla="*/ 64 h 64"/>
                <a:gd name="T24" fmla="*/ 71 w 407"/>
                <a:gd name="T25" fmla="*/ 62 h 64"/>
                <a:gd name="T26" fmla="*/ 67 w 407"/>
                <a:gd name="T27" fmla="*/ 60 h 64"/>
                <a:gd name="T28" fmla="*/ 65 w 407"/>
                <a:gd name="T29" fmla="*/ 56 h 64"/>
                <a:gd name="T30" fmla="*/ 63 w 407"/>
                <a:gd name="T31" fmla="*/ 50 h 64"/>
                <a:gd name="T32" fmla="*/ 63 w 407"/>
                <a:gd name="T33" fmla="*/ 49 h 64"/>
                <a:gd name="T34" fmla="*/ 14 w 407"/>
                <a:gd name="T35" fmla="*/ 49 h 64"/>
                <a:gd name="T36" fmla="*/ 8 w 407"/>
                <a:gd name="T37" fmla="*/ 47 h 64"/>
                <a:gd name="T38" fmla="*/ 4 w 407"/>
                <a:gd name="T39" fmla="*/ 45 h 64"/>
                <a:gd name="T40" fmla="*/ 2 w 407"/>
                <a:gd name="T41" fmla="*/ 39 h 64"/>
                <a:gd name="T42" fmla="*/ 0 w 407"/>
                <a:gd name="T43" fmla="*/ 35 h 64"/>
                <a:gd name="T44" fmla="*/ 0 w 407"/>
                <a:gd name="T45" fmla="*/ 29 h 64"/>
                <a:gd name="T46" fmla="*/ 2 w 407"/>
                <a:gd name="T47" fmla="*/ 23 h 64"/>
                <a:gd name="T48" fmla="*/ 4 w 407"/>
                <a:gd name="T49" fmla="*/ 19 h 64"/>
                <a:gd name="T50" fmla="*/ 8 w 407"/>
                <a:gd name="T51" fmla="*/ 17 h 64"/>
                <a:gd name="T52" fmla="*/ 14 w 407"/>
                <a:gd name="T53" fmla="*/ 15 h 64"/>
                <a:gd name="T54" fmla="*/ 63 w 407"/>
                <a:gd name="T55" fmla="*/ 15 h 64"/>
                <a:gd name="T56" fmla="*/ 63 w 407"/>
                <a:gd name="T57" fmla="*/ 13 h 64"/>
                <a:gd name="T58" fmla="*/ 65 w 407"/>
                <a:gd name="T59" fmla="*/ 7 h 64"/>
                <a:gd name="T60" fmla="*/ 67 w 407"/>
                <a:gd name="T61" fmla="*/ 4 h 64"/>
                <a:gd name="T62" fmla="*/ 71 w 407"/>
                <a:gd name="T63" fmla="*/ 0 h 64"/>
                <a:gd name="T64" fmla="*/ 77 w 407"/>
                <a:gd name="T6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7" h="64">
                  <a:moveTo>
                    <a:pt x="77" y="0"/>
                  </a:moveTo>
                  <a:lnTo>
                    <a:pt x="393" y="0"/>
                  </a:lnTo>
                  <a:lnTo>
                    <a:pt x="397" y="0"/>
                  </a:lnTo>
                  <a:lnTo>
                    <a:pt x="403" y="4"/>
                  </a:lnTo>
                  <a:lnTo>
                    <a:pt x="405" y="7"/>
                  </a:lnTo>
                  <a:lnTo>
                    <a:pt x="407" y="13"/>
                  </a:lnTo>
                  <a:lnTo>
                    <a:pt x="407" y="50"/>
                  </a:lnTo>
                  <a:lnTo>
                    <a:pt x="405" y="56"/>
                  </a:lnTo>
                  <a:lnTo>
                    <a:pt x="403" y="60"/>
                  </a:lnTo>
                  <a:lnTo>
                    <a:pt x="397" y="62"/>
                  </a:lnTo>
                  <a:lnTo>
                    <a:pt x="393" y="64"/>
                  </a:lnTo>
                  <a:lnTo>
                    <a:pt x="77" y="64"/>
                  </a:lnTo>
                  <a:lnTo>
                    <a:pt x="71" y="62"/>
                  </a:lnTo>
                  <a:lnTo>
                    <a:pt x="67" y="60"/>
                  </a:lnTo>
                  <a:lnTo>
                    <a:pt x="65" y="56"/>
                  </a:lnTo>
                  <a:lnTo>
                    <a:pt x="63" y="50"/>
                  </a:lnTo>
                  <a:lnTo>
                    <a:pt x="63" y="49"/>
                  </a:lnTo>
                  <a:lnTo>
                    <a:pt x="14" y="49"/>
                  </a:lnTo>
                  <a:lnTo>
                    <a:pt x="8" y="47"/>
                  </a:lnTo>
                  <a:lnTo>
                    <a:pt x="4" y="45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8" y="17"/>
                  </a:lnTo>
                  <a:lnTo>
                    <a:pt x="14" y="15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5" y="7"/>
                  </a:lnTo>
                  <a:lnTo>
                    <a:pt x="67" y="4"/>
                  </a:lnTo>
                  <a:lnTo>
                    <a:pt x="71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4" name="Freeform 64"/>
            <p:cNvSpPr>
              <a:spLocks/>
            </p:cNvSpPr>
            <p:nvPr/>
          </p:nvSpPr>
          <p:spPr bwMode="auto">
            <a:xfrm>
              <a:off x="7891463" y="1512888"/>
              <a:ext cx="477838" cy="477838"/>
            </a:xfrm>
            <a:custGeom>
              <a:avLst/>
              <a:gdLst>
                <a:gd name="T0" fmla="*/ 150 w 301"/>
                <a:gd name="T1" fmla="*/ 0 h 301"/>
                <a:gd name="T2" fmla="*/ 189 w 301"/>
                <a:gd name="T3" fmla="*/ 6 h 301"/>
                <a:gd name="T4" fmla="*/ 225 w 301"/>
                <a:gd name="T5" fmla="*/ 22 h 301"/>
                <a:gd name="T6" fmla="*/ 256 w 301"/>
                <a:gd name="T7" fmla="*/ 45 h 301"/>
                <a:gd name="T8" fmla="*/ 279 w 301"/>
                <a:gd name="T9" fmla="*/ 77 h 301"/>
                <a:gd name="T10" fmla="*/ 295 w 301"/>
                <a:gd name="T11" fmla="*/ 112 h 301"/>
                <a:gd name="T12" fmla="*/ 301 w 301"/>
                <a:gd name="T13" fmla="*/ 151 h 301"/>
                <a:gd name="T14" fmla="*/ 297 w 301"/>
                <a:gd name="T15" fmla="*/ 186 h 301"/>
                <a:gd name="T16" fmla="*/ 285 w 301"/>
                <a:gd name="T17" fmla="*/ 215 h 301"/>
                <a:gd name="T18" fmla="*/ 268 w 301"/>
                <a:gd name="T19" fmla="*/ 245 h 301"/>
                <a:gd name="T20" fmla="*/ 244 w 301"/>
                <a:gd name="T21" fmla="*/ 268 h 301"/>
                <a:gd name="T22" fmla="*/ 217 w 301"/>
                <a:gd name="T23" fmla="*/ 286 h 301"/>
                <a:gd name="T24" fmla="*/ 184 w 301"/>
                <a:gd name="T25" fmla="*/ 297 h 301"/>
                <a:gd name="T26" fmla="*/ 150 w 301"/>
                <a:gd name="T27" fmla="*/ 301 h 301"/>
                <a:gd name="T28" fmla="*/ 109 w 301"/>
                <a:gd name="T29" fmla="*/ 297 h 301"/>
                <a:gd name="T30" fmla="*/ 74 w 301"/>
                <a:gd name="T31" fmla="*/ 282 h 301"/>
                <a:gd name="T32" fmla="*/ 43 w 301"/>
                <a:gd name="T33" fmla="*/ 258 h 301"/>
                <a:gd name="T34" fmla="*/ 19 w 301"/>
                <a:gd name="T35" fmla="*/ 227 h 301"/>
                <a:gd name="T36" fmla="*/ 4 w 301"/>
                <a:gd name="T37" fmla="*/ 192 h 301"/>
                <a:gd name="T38" fmla="*/ 0 w 301"/>
                <a:gd name="T39" fmla="*/ 151 h 301"/>
                <a:gd name="T40" fmla="*/ 2 w 301"/>
                <a:gd name="T41" fmla="*/ 124 h 301"/>
                <a:gd name="T42" fmla="*/ 10 w 301"/>
                <a:gd name="T43" fmla="*/ 96 h 301"/>
                <a:gd name="T44" fmla="*/ 27 w 301"/>
                <a:gd name="T45" fmla="*/ 65 h 301"/>
                <a:gd name="T46" fmla="*/ 51 w 301"/>
                <a:gd name="T47" fmla="*/ 40 h 301"/>
                <a:gd name="T48" fmla="*/ 80 w 301"/>
                <a:gd name="T49" fmla="*/ 18 h 301"/>
                <a:gd name="T50" fmla="*/ 113 w 301"/>
                <a:gd name="T51" fmla="*/ 6 h 301"/>
                <a:gd name="T52" fmla="*/ 150 w 301"/>
                <a:gd name="T5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1">
                  <a:moveTo>
                    <a:pt x="150" y="0"/>
                  </a:moveTo>
                  <a:lnTo>
                    <a:pt x="189" y="6"/>
                  </a:lnTo>
                  <a:lnTo>
                    <a:pt x="225" y="22"/>
                  </a:lnTo>
                  <a:lnTo>
                    <a:pt x="256" y="45"/>
                  </a:lnTo>
                  <a:lnTo>
                    <a:pt x="279" y="77"/>
                  </a:lnTo>
                  <a:lnTo>
                    <a:pt x="295" y="112"/>
                  </a:lnTo>
                  <a:lnTo>
                    <a:pt x="301" y="151"/>
                  </a:lnTo>
                  <a:lnTo>
                    <a:pt x="297" y="186"/>
                  </a:lnTo>
                  <a:lnTo>
                    <a:pt x="285" y="215"/>
                  </a:lnTo>
                  <a:lnTo>
                    <a:pt x="268" y="245"/>
                  </a:lnTo>
                  <a:lnTo>
                    <a:pt x="244" y="268"/>
                  </a:lnTo>
                  <a:lnTo>
                    <a:pt x="217" y="286"/>
                  </a:lnTo>
                  <a:lnTo>
                    <a:pt x="184" y="297"/>
                  </a:lnTo>
                  <a:lnTo>
                    <a:pt x="150" y="301"/>
                  </a:lnTo>
                  <a:lnTo>
                    <a:pt x="109" y="297"/>
                  </a:lnTo>
                  <a:lnTo>
                    <a:pt x="74" y="282"/>
                  </a:lnTo>
                  <a:lnTo>
                    <a:pt x="43" y="258"/>
                  </a:lnTo>
                  <a:lnTo>
                    <a:pt x="19" y="227"/>
                  </a:lnTo>
                  <a:lnTo>
                    <a:pt x="4" y="192"/>
                  </a:lnTo>
                  <a:lnTo>
                    <a:pt x="0" y="151"/>
                  </a:lnTo>
                  <a:lnTo>
                    <a:pt x="2" y="124"/>
                  </a:lnTo>
                  <a:lnTo>
                    <a:pt x="10" y="96"/>
                  </a:lnTo>
                  <a:lnTo>
                    <a:pt x="27" y="65"/>
                  </a:lnTo>
                  <a:lnTo>
                    <a:pt x="51" y="40"/>
                  </a:lnTo>
                  <a:lnTo>
                    <a:pt x="80" y="18"/>
                  </a:lnTo>
                  <a:lnTo>
                    <a:pt x="113" y="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8EFF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5" name="Freeform 65"/>
            <p:cNvSpPr>
              <a:spLocks noEditPoints="1"/>
            </p:cNvSpPr>
            <p:nvPr/>
          </p:nvSpPr>
          <p:spPr bwMode="auto">
            <a:xfrm>
              <a:off x="7826375" y="1447800"/>
              <a:ext cx="608013" cy="608013"/>
            </a:xfrm>
            <a:custGeom>
              <a:avLst/>
              <a:gdLst>
                <a:gd name="T0" fmla="*/ 191 w 383"/>
                <a:gd name="T1" fmla="*/ 41 h 383"/>
                <a:gd name="T2" fmla="*/ 154 w 383"/>
                <a:gd name="T3" fmla="*/ 47 h 383"/>
                <a:gd name="T4" fmla="*/ 121 w 383"/>
                <a:gd name="T5" fmla="*/ 59 h 383"/>
                <a:gd name="T6" fmla="*/ 92 w 383"/>
                <a:gd name="T7" fmla="*/ 81 h 383"/>
                <a:gd name="T8" fmla="*/ 68 w 383"/>
                <a:gd name="T9" fmla="*/ 106 h 383"/>
                <a:gd name="T10" fmla="*/ 51 w 383"/>
                <a:gd name="T11" fmla="*/ 137 h 383"/>
                <a:gd name="T12" fmla="*/ 43 w 383"/>
                <a:gd name="T13" fmla="*/ 165 h 383"/>
                <a:gd name="T14" fmla="*/ 41 w 383"/>
                <a:gd name="T15" fmla="*/ 192 h 383"/>
                <a:gd name="T16" fmla="*/ 45 w 383"/>
                <a:gd name="T17" fmla="*/ 233 h 383"/>
                <a:gd name="T18" fmla="*/ 60 w 383"/>
                <a:gd name="T19" fmla="*/ 268 h 383"/>
                <a:gd name="T20" fmla="*/ 84 w 383"/>
                <a:gd name="T21" fmla="*/ 299 h 383"/>
                <a:gd name="T22" fmla="*/ 115 w 383"/>
                <a:gd name="T23" fmla="*/ 323 h 383"/>
                <a:gd name="T24" fmla="*/ 150 w 383"/>
                <a:gd name="T25" fmla="*/ 338 h 383"/>
                <a:gd name="T26" fmla="*/ 191 w 383"/>
                <a:gd name="T27" fmla="*/ 342 h 383"/>
                <a:gd name="T28" fmla="*/ 225 w 383"/>
                <a:gd name="T29" fmla="*/ 338 h 383"/>
                <a:gd name="T30" fmla="*/ 258 w 383"/>
                <a:gd name="T31" fmla="*/ 327 h 383"/>
                <a:gd name="T32" fmla="*/ 285 w 383"/>
                <a:gd name="T33" fmla="*/ 309 h 383"/>
                <a:gd name="T34" fmla="*/ 309 w 383"/>
                <a:gd name="T35" fmla="*/ 286 h 383"/>
                <a:gd name="T36" fmla="*/ 326 w 383"/>
                <a:gd name="T37" fmla="*/ 256 h 383"/>
                <a:gd name="T38" fmla="*/ 338 w 383"/>
                <a:gd name="T39" fmla="*/ 227 h 383"/>
                <a:gd name="T40" fmla="*/ 342 w 383"/>
                <a:gd name="T41" fmla="*/ 192 h 383"/>
                <a:gd name="T42" fmla="*/ 336 w 383"/>
                <a:gd name="T43" fmla="*/ 153 h 383"/>
                <a:gd name="T44" fmla="*/ 320 w 383"/>
                <a:gd name="T45" fmla="*/ 118 h 383"/>
                <a:gd name="T46" fmla="*/ 297 w 383"/>
                <a:gd name="T47" fmla="*/ 86 h 383"/>
                <a:gd name="T48" fmla="*/ 266 w 383"/>
                <a:gd name="T49" fmla="*/ 63 h 383"/>
                <a:gd name="T50" fmla="*/ 230 w 383"/>
                <a:gd name="T51" fmla="*/ 47 h 383"/>
                <a:gd name="T52" fmla="*/ 191 w 383"/>
                <a:gd name="T53" fmla="*/ 41 h 383"/>
                <a:gd name="T54" fmla="*/ 191 w 383"/>
                <a:gd name="T55" fmla="*/ 0 h 383"/>
                <a:gd name="T56" fmla="*/ 234 w 383"/>
                <a:gd name="T57" fmla="*/ 6 h 383"/>
                <a:gd name="T58" fmla="*/ 275 w 383"/>
                <a:gd name="T59" fmla="*/ 20 h 383"/>
                <a:gd name="T60" fmla="*/ 311 w 383"/>
                <a:gd name="T61" fmla="*/ 43 h 383"/>
                <a:gd name="T62" fmla="*/ 340 w 383"/>
                <a:gd name="T63" fmla="*/ 73 h 383"/>
                <a:gd name="T64" fmla="*/ 363 w 383"/>
                <a:gd name="T65" fmla="*/ 108 h 383"/>
                <a:gd name="T66" fmla="*/ 377 w 383"/>
                <a:gd name="T67" fmla="*/ 149 h 383"/>
                <a:gd name="T68" fmla="*/ 383 w 383"/>
                <a:gd name="T69" fmla="*/ 192 h 383"/>
                <a:gd name="T70" fmla="*/ 377 w 383"/>
                <a:gd name="T71" fmla="*/ 235 h 383"/>
                <a:gd name="T72" fmla="*/ 363 w 383"/>
                <a:gd name="T73" fmla="*/ 274 h 383"/>
                <a:gd name="T74" fmla="*/ 342 w 383"/>
                <a:gd name="T75" fmla="*/ 309 h 383"/>
                <a:gd name="T76" fmla="*/ 312 w 383"/>
                <a:gd name="T77" fmla="*/ 340 h 383"/>
                <a:gd name="T78" fmla="*/ 275 w 383"/>
                <a:gd name="T79" fmla="*/ 364 h 383"/>
                <a:gd name="T80" fmla="*/ 234 w 383"/>
                <a:gd name="T81" fmla="*/ 380 h 383"/>
                <a:gd name="T82" fmla="*/ 191 w 383"/>
                <a:gd name="T83" fmla="*/ 383 h 383"/>
                <a:gd name="T84" fmla="*/ 146 w 383"/>
                <a:gd name="T85" fmla="*/ 380 h 383"/>
                <a:gd name="T86" fmla="*/ 107 w 383"/>
                <a:gd name="T87" fmla="*/ 364 h 383"/>
                <a:gd name="T88" fmla="*/ 70 w 383"/>
                <a:gd name="T89" fmla="*/ 342 h 383"/>
                <a:gd name="T90" fmla="*/ 41 w 383"/>
                <a:gd name="T91" fmla="*/ 313 h 383"/>
                <a:gd name="T92" fmla="*/ 19 w 383"/>
                <a:gd name="T93" fmla="*/ 276 h 383"/>
                <a:gd name="T94" fmla="*/ 4 w 383"/>
                <a:gd name="T95" fmla="*/ 237 h 383"/>
                <a:gd name="T96" fmla="*/ 0 w 383"/>
                <a:gd name="T97" fmla="*/ 192 h 383"/>
                <a:gd name="T98" fmla="*/ 4 w 383"/>
                <a:gd name="T99" fmla="*/ 157 h 383"/>
                <a:gd name="T100" fmla="*/ 14 w 383"/>
                <a:gd name="T101" fmla="*/ 122 h 383"/>
                <a:gd name="T102" fmla="*/ 35 w 383"/>
                <a:gd name="T103" fmla="*/ 83 h 383"/>
                <a:gd name="T104" fmla="*/ 64 w 383"/>
                <a:gd name="T105" fmla="*/ 49 h 383"/>
                <a:gd name="T106" fmla="*/ 101 w 383"/>
                <a:gd name="T107" fmla="*/ 24 h 383"/>
                <a:gd name="T108" fmla="*/ 144 w 383"/>
                <a:gd name="T109" fmla="*/ 6 h 383"/>
                <a:gd name="T110" fmla="*/ 191 w 383"/>
                <a:gd name="T111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3" h="383">
                  <a:moveTo>
                    <a:pt x="191" y="41"/>
                  </a:moveTo>
                  <a:lnTo>
                    <a:pt x="154" y="47"/>
                  </a:lnTo>
                  <a:lnTo>
                    <a:pt x="121" y="59"/>
                  </a:lnTo>
                  <a:lnTo>
                    <a:pt x="92" y="81"/>
                  </a:lnTo>
                  <a:lnTo>
                    <a:pt x="68" y="106"/>
                  </a:lnTo>
                  <a:lnTo>
                    <a:pt x="51" y="137"/>
                  </a:lnTo>
                  <a:lnTo>
                    <a:pt x="43" y="165"/>
                  </a:lnTo>
                  <a:lnTo>
                    <a:pt x="41" y="192"/>
                  </a:lnTo>
                  <a:lnTo>
                    <a:pt x="45" y="233"/>
                  </a:lnTo>
                  <a:lnTo>
                    <a:pt x="60" y="268"/>
                  </a:lnTo>
                  <a:lnTo>
                    <a:pt x="84" y="299"/>
                  </a:lnTo>
                  <a:lnTo>
                    <a:pt x="115" y="323"/>
                  </a:lnTo>
                  <a:lnTo>
                    <a:pt x="150" y="338"/>
                  </a:lnTo>
                  <a:lnTo>
                    <a:pt x="191" y="342"/>
                  </a:lnTo>
                  <a:lnTo>
                    <a:pt x="225" y="338"/>
                  </a:lnTo>
                  <a:lnTo>
                    <a:pt x="258" y="327"/>
                  </a:lnTo>
                  <a:lnTo>
                    <a:pt x="285" y="309"/>
                  </a:lnTo>
                  <a:lnTo>
                    <a:pt x="309" y="286"/>
                  </a:lnTo>
                  <a:lnTo>
                    <a:pt x="326" y="256"/>
                  </a:lnTo>
                  <a:lnTo>
                    <a:pt x="338" y="227"/>
                  </a:lnTo>
                  <a:lnTo>
                    <a:pt x="342" y="192"/>
                  </a:lnTo>
                  <a:lnTo>
                    <a:pt x="336" y="153"/>
                  </a:lnTo>
                  <a:lnTo>
                    <a:pt x="320" y="118"/>
                  </a:lnTo>
                  <a:lnTo>
                    <a:pt x="297" y="86"/>
                  </a:lnTo>
                  <a:lnTo>
                    <a:pt x="266" y="63"/>
                  </a:lnTo>
                  <a:lnTo>
                    <a:pt x="230" y="47"/>
                  </a:lnTo>
                  <a:lnTo>
                    <a:pt x="191" y="41"/>
                  </a:lnTo>
                  <a:close/>
                  <a:moveTo>
                    <a:pt x="191" y="0"/>
                  </a:moveTo>
                  <a:lnTo>
                    <a:pt x="234" y="6"/>
                  </a:lnTo>
                  <a:lnTo>
                    <a:pt x="275" y="20"/>
                  </a:lnTo>
                  <a:lnTo>
                    <a:pt x="311" y="43"/>
                  </a:lnTo>
                  <a:lnTo>
                    <a:pt x="340" y="73"/>
                  </a:lnTo>
                  <a:lnTo>
                    <a:pt x="363" y="108"/>
                  </a:lnTo>
                  <a:lnTo>
                    <a:pt x="377" y="149"/>
                  </a:lnTo>
                  <a:lnTo>
                    <a:pt x="383" y="192"/>
                  </a:lnTo>
                  <a:lnTo>
                    <a:pt x="377" y="235"/>
                  </a:lnTo>
                  <a:lnTo>
                    <a:pt x="363" y="274"/>
                  </a:lnTo>
                  <a:lnTo>
                    <a:pt x="342" y="309"/>
                  </a:lnTo>
                  <a:lnTo>
                    <a:pt x="312" y="340"/>
                  </a:lnTo>
                  <a:lnTo>
                    <a:pt x="275" y="364"/>
                  </a:lnTo>
                  <a:lnTo>
                    <a:pt x="234" y="380"/>
                  </a:lnTo>
                  <a:lnTo>
                    <a:pt x="191" y="383"/>
                  </a:lnTo>
                  <a:lnTo>
                    <a:pt x="146" y="380"/>
                  </a:lnTo>
                  <a:lnTo>
                    <a:pt x="107" y="364"/>
                  </a:lnTo>
                  <a:lnTo>
                    <a:pt x="70" y="342"/>
                  </a:lnTo>
                  <a:lnTo>
                    <a:pt x="41" y="313"/>
                  </a:lnTo>
                  <a:lnTo>
                    <a:pt x="19" y="276"/>
                  </a:lnTo>
                  <a:lnTo>
                    <a:pt x="4" y="237"/>
                  </a:lnTo>
                  <a:lnTo>
                    <a:pt x="0" y="192"/>
                  </a:lnTo>
                  <a:lnTo>
                    <a:pt x="4" y="157"/>
                  </a:lnTo>
                  <a:lnTo>
                    <a:pt x="14" y="122"/>
                  </a:lnTo>
                  <a:lnTo>
                    <a:pt x="35" y="83"/>
                  </a:lnTo>
                  <a:lnTo>
                    <a:pt x="64" y="49"/>
                  </a:lnTo>
                  <a:lnTo>
                    <a:pt x="101" y="24"/>
                  </a:lnTo>
                  <a:lnTo>
                    <a:pt x="144" y="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6" name="Freeform 66"/>
            <p:cNvSpPr>
              <a:spLocks/>
            </p:cNvSpPr>
            <p:nvPr/>
          </p:nvSpPr>
          <p:spPr bwMode="auto">
            <a:xfrm>
              <a:off x="7891463" y="1665288"/>
              <a:ext cx="452438" cy="325438"/>
            </a:xfrm>
            <a:custGeom>
              <a:avLst/>
              <a:gdLst>
                <a:gd name="T0" fmla="*/ 10 w 285"/>
                <a:gd name="T1" fmla="*/ 0 h 205"/>
                <a:gd name="T2" fmla="*/ 285 w 285"/>
                <a:gd name="T3" fmla="*/ 119 h 205"/>
                <a:gd name="T4" fmla="*/ 268 w 285"/>
                <a:gd name="T5" fmla="*/ 149 h 205"/>
                <a:gd name="T6" fmla="*/ 244 w 285"/>
                <a:gd name="T7" fmla="*/ 172 h 205"/>
                <a:gd name="T8" fmla="*/ 217 w 285"/>
                <a:gd name="T9" fmla="*/ 190 h 205"/>
                <a:gd name="T10" fmla="*/ 184 w 285"/>
                <a:gd name="T11" fmla="*/ 201 h 205"/>
                <a:gd name="T12" fmla="*/ 150 w 285"/>
                <a:gd name="T13" fmla="*/ 205 h 205"/>
                <a:gd name="T14" fmla="*/ 109 w 285"/>
                <a:gd name="T15" fmla="*/ 201 h 205"/>
                <a:gd name="T16" fmla="*/ 74 w 285"/>
                <a:gd name="T17" fmla="*/ 186 h 205"/>
                <a:gd name="T18" fmla="*/ 43 w 285"/>
                <a:gd name="T19" fmla="*/ 162 h 205"/>
                <a:gd name="T20" fmla="*/ 19 w 285"/>
                <a:gd name="T21" fmla="*/ 131 h 205"/>
                <a:gd name="T22" fmla="*/ 4 w 285"/>
                <a:gd name="T23" fmla="*/ 96 h 205"/>
                <a:gd name="T24" fmla="*/ 0 w 285"/>
                <a:gd name="T25" fmla="*/ 55 h 205"/>
                <a:gd name="T26" fmla="*/ 2 w 285"/>
                <a:gd name="T27" fmla="*/ 28 h 205"/>
                <a:gd name="T28" fmla="*/ 10 w 285"/>
                <a:gd name="T2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205">
                  <a:moveTo>
                    <a:pt x="10" y="0"/>
                  </a:moveTo>
                  <a:lnTo>
                    <a:pt x="285" y="119"/>
                  </a:lnTo>
                  <a:lnTo>
                    <a:pt x="268" y="149"/>
                  </a:lnTo>
                  <a:lnTo>
                    <a:pt x="244" y="172"/>
                  </a:lnTo>
                  <a:lnTo>
                    <a:pt x="217" y="190"/>
                  </a:lnTo>
                  <a:lnTo>
                    <a:pt x="184" y="201"/>
                  </a:lnTo>
                  <a:lnTo>
                    <a:pt x="150" y="205"/>
                  </a:lnTo>
                  <a:lnTo>
                    <a:pt x="109" y="201"/>
                  </a:lnTo>
                  <a:lnTo>
                    <a:pt x="74" y="186"/>
                  </a:lnTo>
                  <a:lnTo>
                    <a:pt x="43" y="162"/>
                  </a:lnTo>
                  <a:lnTo>
                    <a:pt x="19" y="131"/>
                  </a:lnTo>
                  <a:lnTo>
                    <a:pt x="4" y="96"/>
                  </a:lnTo>
                  <a:lnTo>
                    <a:pt x="0" y="55"/>
                  </a:lnTo>
                  <a:lnTo>
                    <a:pt x="2" y="2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9FF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7" name="제목 1"/>
          <p:cNvSpPr txBox="1">
            <a:spLocks/>
          </p:cNvSpPr>
          <p:nvPr/>
        </p:nvSpPr>
        <p:spPr>
          <a:xfrm>
            <a:off x="517972" y="466743"/>
            <a:ext cx="24223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37478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1" y="551676"/>
            <a:ext cx="9144001" cy="7515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목적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 사항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병원의 전체적인 시스템을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실시간으로 쉽게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관리하기 위함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환자들의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데이터와 병원 일의 예약을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환자들의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입원 및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수술 기록을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관리하여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진료 향상 목적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501631" y="5681709"/>
            <a:ext cx="1422913" cy="1002518"/>
            <a:chOff x="5462588" y="595313"/>
            <a:chExt cx="1879600" cy="1362075"/>
          </a:xfrm>
        </p:grpSpPr>
        <p:sp>
          <p:nvSpPr>
            <p:cNvPr id="43" name="Freeform 198"/>
            <p:cNvSpPr>
              <a:spLocks noEditPoints="1"/>
            </p:cNvSpPr>
            <p:nvPr/>
          </p:nvSpPr>
          <p:spPr bwMode="auto">
            <a:xfrm>
              <a:off x="6092825" y="595313"/>
              <a:ext cx="619125" cy="338138"/>
            </a:xfrm>
            <a:custGeom>
              <a:avLst/>
              <a:gdLst>
                <a:gd name="T0" fmla="*/ 86 w 390"/>
                <a:gd name="T1" fmla="*/ 47 h 213"/>
                <a:gd name="T2" fmla="*/ 78 w 390"/>
                <a:gd name="T3" fmla="*/ 49 h 213"/>
                <a:gd name="T4" fmla="*/ 70 w 390"/>
                <a:gd name="T5" fmla="*/ 51 h 213"/>
                <a:gd name="T6" fmla="*/ 64 w 390"/>
                <a:gd name="T7" fmla="*/ 57 h 213"/>
                <a:gd name="T8" fmla="*/ 58 w 390"/>
                <a:gd name="T9" fmla="*/ 63 h 213"/>
                <a:gd name="T10" fmla="*/ 56 w 390"/>
                <a:gd name="T11" fmla="*/ 70 h 213"/>
                <a:gd name="T12" fmla="*/ 54 w 390"/>
                <a:gd name="T13" fmla="*/ 78 h 213"/>
                <a:gd name="T14" fmla="*/ 54 w 390"/>
                <a:gd name="T15" fmla="*/ 174 h 213"/>
                <a:gd name="T16" fmla="*/ 56 w 390"/>
                <a:gd name="T17" fmla="*/ 182 h 213"/>
                <a:gd name="T18" fmla="*/ 58 w 390"/>
                <a:gd name="T19" fmla="*/ 190 h 213"/>
                <a:gd name="T20" fmla="*/ 64 w 390"/>
                <a:gd name="T21" fmla="*/ 196 h 213"/>
                <a:gd name="T22" fmla="*/ 70 w 390"/>
                <a:gd name="T23" fmla="*/ 199 h 213"/>
                <a:gd name="T24" fmla="*/ 78 w 390"/>
                <a:gd name="T25" fmla="*/ 203 h 213"/>
                <a:gd name="T26" fmla="*/ 86 w 390"/>
                <a:gd name="T27" fmla="*/ 205 h 213"/>
                <a:gd name="T28" fmla="*/ 306 w 390"/>
                <a:gd name="T29" fmla="*/ 205 h 213"/>
                <a:gd name="T30" fmla="*/ 314 w 390"/>
                <a:gd name="T31" fmla="*/ 203 h 213"/>
                <a:gd name="T32" fmla="*/ 322 w 390"/>
                <a:gd name="T33" fmla="*/ 199 h 213"/>
                <a:gd name="T34" fmla="*/ 328 w 390"/>
                <a:gd name="T35" fmla="*/ 196 h 213"/>
                <a:gd name="T36" fmla="*/ 332 w 390"/>
                <a:gd name="T37" fmla="*/ 190 h 213"/>
                <a:gd name="T38" fmla="*/ 336 w 390"/>
                <a:gd name="T39" fmla="*/ 182 h 213"/>
                <a:gd name="T40" fmla="*/ 338 w 390"/>
                <a:gd name="T41" fmla="*/ 174 h 213"/>
                <a:gd name="T42" fmla="*/ 338 w 390"/>
                <a:gd name="T43" fmla="*/ 78 h 213"/>
                <a:gd name="T44" fmla="*/ 336 w 390"/>
                <a:gd name="T45" fmla="*/ 70 h 213"/>
                <a:gd name="T46" fmla="*/ 332 w 390"/>
                <a:gd name="T47" fmla="*/ 63 h 213"/>
                <a:gd name="T48" fmla="*/ 328 w 390"/>
                <a:gd name="T49" fmla="*/ 57 h 213"/>
                <a:gd name="T50" fmla="*/ 322 w 390"/>
                <a:gd name="T51" fmla="*/ 51 h 213"/>
                <a:gd name="T52" fmla="*/ 314 w 390"/>
                <a:gd name="T53" fmla="*/ 49 h 213"/>
                <a:gd name="T54" fmla="*/ 306 w 390"/>
                <a:gd name="T55" fmla="*/ 47 h 213"/>
                <a:gd name="T56" fmla="*/ 86 w 390"/>
                <a:gd name="T57" fmla="*/ 47 h 213"/>
                <a:gd name="T58" fmla="*/ 43 w 390"/>
                <a:gd name="T59" fmla="*/ 0 h 213"/>
                <a:gd name="T60" fmla="*/ 347 w 390"/>
                <a:gd name="T61" fmla="*/ 0 h 213"/>
                <a:gd name="T62" fmla="*/ 365 w 390"/>
                <a:gd name="T63" fmla="*/ 4 h 213"/>
                <a:gd name="T64" fmla="*/ 379 w 390"/>
                <a:gd name="T65" fmla="*/ 14 h 213"/>
                <a:gd name="T66" fmla="*/ 388 w 390"/>
                <a:gd name="T67" fmla="*/ 27 h 213"/>
                <a:gd name="T68" fmla="*/ 390 w 390"/>
                <a:gd name="T69" fmla="*/ 45 h 213"/>
                <a:gd name="T70" fmla="*/ 390 w 390"/>
                <a:gd name="T71" fmla="*/ 168 h 213"/>
                <a:gd name="T72" fmla="*/ 388 w 390"/>
                <a:gd name="T73" fmla="*/ 186 h 213"/>
                <a:gd name="T74" fmla="*/ 379 w 390"/>
                <a:gd name="T75" fmla="*/ 199 h 213"/>
                <a:gd name="T76" fmla="*/ 365 w 390"/>
                <a:gd name="T77" fmla="*/ 209 h 213"/>
                <a:gd name="T78" fmla="*/ 347 w 390"/>
                <a:gd name="T79" fmla="*/ 213 h 213"/>
                <a:gd name="T80" fmla="*/ 43 w 390"/>
                <a:gd name="T81" fmla="*/ 213 h 213"/>
                <a:gd name="T82" fmla="*/ 27 w 390"/>
                <a:gd name="T83" fmla="*/ 209 h 213"/>
                <a:gd name="T84" fmla="*/ 13 w 390"/>
                <a:gd name="T85" fmla="*/ 199 h 213"/>
                <a:gd name="T86" fmla="*/ 3 w 390"/>
                <a:gd name="T87" fmla="*/ 186 h 213"/>
                <a:gd name="T88" fmla="*/ 0 w 390"/>
                <a:gd name="T89" fmla="*/ 168 h 213"/>
                <a:gd name="T90" fmla="*/ 0 w 390"/>
                <a:gd name="T91" fmla="*/ 45 h 213"/>
                <a:gd name="T92" fmla="*/ 3 w 390"/>
                <a:gd name="T93" fmla="*/ 27 h 213"/>
                <a:gd name="T94" fmla="*/ 13 w 390"/>
                <a:gd name="T95" fmla="*/ 14 h 213"/>
                <a:gd name="T96" fmla="*/ 27 w 390"/>
                <a:gd name="T97" fmla="*/ 4 h 213"/>
                <a:gd name="T98" fmla="*/ 43 w 390"/>
                <a:gd name="T9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0" h="213">
                  <a:moveTo>
                    <a:pt x="86" y="47"/>
                  </a:moveTo>
                  <a:lnTo>
                    <a:pt x="78" y="49"/>
                  </a:lnTo>
                  <a:lnTo>
                    <a:pt x="70" y="51"/>
                  </a:lnTo>
                  <a:lnTo>
                    <a:pt x="64" y="57"/>
                  </a:lnTo>
                  <a:lnTo>
                    <a:pt x="58" y="63"/>
                  </a:lnTo>
                  <a:lnTo>
                    <a:pt x="56" y="70"/>
                  </a:lnTo>
                  <a:lnTo>
                    <a:pt x="54" y="78"/>
                  </a:lnTo>
                  <a:lnTo>
                    <a:pt x="54" y="174"/>
                  </a:lnTo>
                  <a:lnTo>
                    <a:pt x="56" y="182"/>
                  </a:lnTo>
                  <a:lnTo>
                    <a:pt x="58" y="190"/>
                  </a:lnTo>
                  <a:lnTo>
                    <a:pt x="64" y="196"/>
                  </a:lnTo>
                  <a:lnTo>
                    <a:pt x="70" y="199"/>
                  </a:lnTo>
                  <a:lnTo>
                    <a:pt x="78" y="203"/>
                  </a:lnTo>
                  <a:lnTo>
                    <a:pt x="86" y="205"/>
                  </a:lnTo>
                  <a:lnTo>
                    <a:pt x="306" y="205"/>
                  </a:lnTo>
                  <a:lnTo>
                    <a:pt x="314" y="203"/>
                  </a:lnTo>
                  <a:lnTo>
                    <a:pt x="322" y="199"/>
                  </a:lnTo>
                  <a:lnTo>
                    <a:pt x="328" y="196"/>
                  </a:lnTo>
                  <a:lnTo>
                    <a:pt x="332" y="190"/>
                  </a:lnTo>
                  <a:lnTo>
                    <a:pt x="336" y="182"/>
                  </a:lnTo>
                  <a:lnTo>
                    <a:pt x="338" y="174"/>
                  </a:lnTo>
                  <a:lnTo>
                    <a:pt x="338" y="78"/>
                  </a:lnTo>
                  <a:lnTo>
                    <a:pt x="336" y="70"/>
                  </a:lnTo>
                  <a:lnTo>
                    <a:pt x="332" y="63"/>
                  </a:lnTo>
                  <a:lnTo>
                    <a:pt x="328" y="57"/>
                  </a:lnTo>
                  <a:lnTo>
                    <a:pt x="322" y="51"/>
                  </a:lnTo>
                  <a:lnTo>
                    <a:pt x="314" y="49"/>
                  </a:lnTo>
                  <a:lnTo>
                    <a:pt x="306" y="47"/>
                  </a:lnTo>
                  <a:lnTo>
                    <a:pt x="86" y="47"/>
                  </a:lnTo>
                  <a:close/>
                  <a:moveTo>
                    <a:pt x="43" y="0"/>
                  </a:moveTo>
                  <a:lnTo>
                    <a:pt x="347" y="0"/>
                  </a:lnTo>
                  <a:lnTo>
                    <a:pt x="365" y="4"/>
                  </a:lnTo>
                  <a:lnTo>
                    <a:pt x="379" y="14"/>
                  </a:lnTo>
                  <a:lnTo>
                    <a:pt x="388" y="27"/>
                  </a:lnTo>
                  <a:lnTo>
                    <a:pt x="390" y="45"/>
                  </a:lnTo>
                  <a:lnTo>
                    <a:pt x="390" y="168"/>
                  </a:lnTo>
                  <a:lnTo>
                    <a:pt x="388" y="186"/>
                  </a:lnTo>
                  <a:lnTo>
                    <a:pt x="379" y="199"/>
                  </a:lnTo>
                  <a:lnTo>
                    <a:pt x="365" y="209"/>
                  </a:lnTo>
                  <a:lnTo>
                    <a:pt x="347" y="213"/>
                  </a:lnTo>
                  <a:lnTo>
                    <a:pt x="43" y="213"/>
                  </a:lnTo>
                  <a:lnTo>
                    <a:pt x="27" y="209"/>
                  </a:lnTo>
                  <a:lnTo>
                    <a:pt x="13" y="199"/>
                  </a:lnTo>
                  <a:lnTo>
                    <a:pt x="3" y="186"/>
                  </a:lnTo>
                  <a:lnTo>
                    <a:pt x="0" y="168"/>
                  </a:lnTo>
                  <a:lnTo>
                    <a:pt x="0" y="45"/>
                  </a:lnTo>
                  <a:lnTo>
                    <a:pt x="3" y="27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1C2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4" name="Freeform 199"/>
            <p:cNvSpPr>
              <a:spLocks/>
            </p:cNvSpPr>
            <p:nvPr/>
          </p:nvSpPr>
          <p:spPr bwMode="auto">
            <a:xfrm>
              <a:off x="5627688" y="722313"/>
              <a:ext cx="238125" cy="68263"/>
            </a:xfrm>
            <a:custGeom>
              <a:avLst/>
              <a:gdLst>
                <a:gd name="T0" fmla="*/ 21 w 150"/>
                <a:gd name="T1" fmla="*/ 0 h 43"/>
                <a:gd name="T2" fmla="*/ 128 w 150"/>
                <a:gd name="T3" fmla="*/ 0 h 43"/>
                <a:gd name="T4" fmla="*/ 134 w 150"/>
                <a:gd name="T5" fmla="*/ 0 h 43"/>
                <a:gd name="T6" fmla="*/ 140 w 150"/>
                <a:gd name="T7" fmla="*/ 4 h 43"/>
                <a:gd name="T8" fmla="*/ 146 w 150"/>
                <a:gd name="T9" fmla="*/ 8 h 43"/>
                <a:gd name="T10" fmla="*/ 148 w 150"/>
                <a:gd name="T11" fmla="*/ 14 h 43"/>
                <a:gd name="T12" fmla="*/ 150 w 150"/>
                <a:gd name="T13" fmla="*/ 22 h 43"/>
                <a:gd name="T14" fmla="*/ 148 w 150"/>
                <a:gd name="T15" fmla="*/ 30 h 43"/>
                <a:gd name="T16" fmla="*/ 146 w 150"/>
                <a:gd name="T17" fmla="*/ 35 h 43"/>
                <a:gd name="T18" fmla="*/ 140 w 150"/>
                <a:gd name="T19" fmla="*/ 39 h 43"/>
                <a:gd name="T20" fmla="*/ 134 w 150"/>
                <a:gd name="T21" fmla="*/ 43 h 43"/>
                <a:gd name="T22" fmla="*/ 128 w 150"/>
                <a:gd name="T23" fmla="*/ 43 h 43"/>
                <a:gd name="T24" fmla="*/ 21 w 150"/>
                <a:gd name="T25" fmla="*/ 43 h 43"/>
                <a:gd name="T26" fmla="*/ 15 w 150"/>
                <a:gd name="T27" fmla="*/ 43 h 43"/>
                <a:gd name="T28" fmla="*/ 9 w 150"/>
                <a:gd name="T29" fmla="*/ 39 h 43"/>
                <a:gd name="T30" fmla="*/ 3 w 150"/>
                <a:gd name="T31" fmla="*/ 35 h 43"/>
                <a:gd name="T32" fmla="*/ 1 w 150"/>
                <a:gd name="T33" fmla="*/ 30 h 43"/>
                <a:gd name="T34" fmla="*/ 0 w 150"/>
                <a:gd name="T35" fmla="*/ 22 h 43"/>
                <a:gd name="T36" fmla="*/ 1 w 150"/>
                <a:gd name="T37" fmla="*/ 14 h 43"/>
                <a:gd name="T38" fmla="*/ 3 w 150"/>
                <a:gd name="T39" fmla="*/ 8 h 43"/>
                <a:gd name="T40" fmla="*/ 9 w 150"/>
                <a:gd name="T41" fmla="*/ 4 h 43"/>
                <a:gd name="T42" fmla="*/ 15 w 150"/>
                <a:gd name="T43" fmla="*/ 0 h 43"/>
                <a:gd name="T44" fmla="*/ 21 w 150"/>
                <a:gd name="T4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" h="43">
                  <a:moveTo>
                    <a:pt x="21" y="0"/>
                  </a:moveTo>
                  <a:lnTo>
                    <a:pt x="128" y="0"/>
                  </a:lnTo>
                  <a:lnTo>
                    <a:pt x="134" y="0"/>
                  </a:lnTo>
                  <a:lnTo>
                    <a:pt x="140" y="4"/>
                  </a:lnTo>
                  <a:lnTo>
                    <a:pt x="146" y="8"/>
                  </a:lnTo>
                  <a:lnTo>
                    <a:pt x="148" y="14"/>
                  </a:lnTo>
                  <a:lnTo>
                    <a:pt x="150" y="22"/>
                  </a:lnTo>
                  <a:lnTo>
                    <a:pt x="148" y="30"/>
                  </a:lnTo>
                  <a:lnTo>
                    <a:pt x="146" y="35"/>
                  </a:lnTo>
                  <a:lnTo>
                    <a:pt x="140" y="39"/>
                  </a:lnTo>
                  <a:lnTo>
                    <a:pt x="134" y="43"/>
                  </a:lnTo>
                  <a:lnTo>
                    <a:pt x="128" y="43"/>
                  </a:lnTo>
                  <a:lnTo>
                    <a:pt x="21" y="43"/>
                  </a:lnTo>
                  <a:lnTo>
                    <a:pt x="15" y="43"/>
                  </a:lnTo>
                  <a:lnTo>
                    <a:pt x="9" y="39"/>
                  </a:lnTo>
                  <a:lnTo>
                    <a:pt x="3" y="35"/>
                  </a:lnTo>
                  <a:lnTo>
                    <a:pt x="1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3" y="8"/>
                  </a:lnTo>
                  <a:lnTo>
                    <a:pt x="9" y="4"/>
                  </a:lnTo>
                  <a:lnTo>
                    <a:pt x="1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5" name="Freeform 200"/>
            <p:cNvSpPr>
              <a:spLocks/>
            </p:cNvSpPr>
            <p:nvPr/>
          </p:nvSpPr>
          <p:spPr bwMode="auto">
            <a:xfrm>
              <a:off x="6942138" y="722313"/>
              <a:ext cx="238125" cy="68263"/>
            </a:xfrm>
            <a:custGeom>
              <a:avLst/>
              <a:gdLst>
                <a:gd name="T0" fmla="*/ 21 w 150"/>
                <a:gd name="T1" fmla="*/ 0 h 43"/>
                <a:gd name="T2" fmla="*/ 127 w 150"/>
                <a:gd name="T3" fmla="*/ 0 h 43"/>
                <a:gd name="T4" fmla="*/ 135 w 150"/>
                <a:gd name="T5" fmla="*/ 0 h 43"/>
                <a:gd name="T6" fmla="*/ 141 w 150"/>
                <a:gd name="T7" fmla="*/ 4 h 43"/>
                <a:gd name="T8" fmla="*/ 145 w 150"/>
                <a:gd name="T9" fmla="*/ 8 h 43"/>
                <a:gd name="T10" fmla="*/ 148 w 150"/>
                <a:gd name="T11" fmla="*/ 14 h 43"/>
                <a:gd name="T12" fmla="*/ 150 w 150"/>
                <a:gd name="T13" fmla="*/ 22 h 43"/>
                <a:gd name="T14" fmla="*/ 148 w 150"/>
                <a:gd name="T15" fmla="*/ 30 h 43"/>
                <a:gd name="T16" fmla="*/ 145 w 150"/>
                <a:gd name="T17" fmla="*/ 35 h 43"/>
                <a:gd name="T18" fmla="*/ 141 w 150"/>
                <a:gd name="T19" fmla="*/ 39 h 43"/>
                <a:gd name="T20" fmla="*/ 135 w 150"/>
                <a:gd name="T21" fmla="*/ 43 h 43"/>
                <a:gd name="T22" fmla="*/ 127 w 150"/>
                <a:gd name="T23" fmla="*/ 43 h 43"/>
                <a:gd name="T24" fmla="*/ 21 w 150"/>
                <a:gd name="T25" fmla="*/ 43 h 43"/>
                <a:gd name="T26" fmla="*/ 16 w 150"/>
                <a:gd name="T27" fmla="*/ 43 h 43"/>
                <a:gd name="T28" fmla="*/ 8 w 150"/>
                <a:gd name="T29" fmla="*/ 39 h 43"/>
                <a:gd name="T30" fmla="*/ 4 w 150"/>
                <a:gd name="T31" fmla="*/ 35 h 43"/>
                <a:gd name="T32" fmla="*/ 0 w 150"/>
                <a:gd name="T33" fmla="*/ 30 h 43"/>
                <a:gd name="T34" fmla="*/ 0 w 150"/>
                <a:gd name="T35" fmla="*/ 22 h 43"/>
                <a:gd name="T36" fmla="*/ 0 w 150"/>
                <a:gd name="T37" fmla="*/ 14 h 43"/>
                <a:gd name="T38" fmla="*/ 4 w 150"/>
                <a:gd name="T39" fmla="*/ 8 h 43"/>
                <a:gd name="T40" fmla="*/ 8 w 150"/>
                <a:gd name="T41" fmla="*/ 4 h 43"/>
                <a:gd name="T42" fmla="*/ 16 w 150"/>
                <a:gd name="T43" fmla="*/ 0 h 43"/>
                <a:gd name="T44" fmla="*/ 21 w 150"/>
                <a:gd name="T4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" h="43">
                  <a:moveTo>
                    <a:pt x="21" y="0"/>
                  </a:moveTo>
                  <a:lnTo>
                    <a:pt x="127" y="0"/>
                  </a:lnTo>
                  <a:lnTo>
                    <a:pt x="135" y="0"/>
                  </a:lnTo>
                  <a:lnTo>
                    <a:pt x="141" y="4"/>
                  </a:lnTo>
                  <a:lnTo>
                    <a:pt x="145" y="8"/>
                  </a:lnTo>
                  <a:lnTo>
                    <a:pt x="148" y="14"/>
                  </a:lnTo>
                  <a:lnTo>
                    <a:pt x="150" y="22"/>
                  </a:lnTo>
                  <a:lnTo>
                    <a:pt x="148" y="30"/>
                  </a:lnTo>
                  <a:lnTo>
                    <a:pt x="145" y="35"/>
                  </a:lnTo>
                  <a:lnTo>
                    <a:pt x="141" y="39"/>
                  </a:lnTo>
                  <a:lnTo>
                    <a:pt x="135" y="43"/>
                  </a:lnTo>
                  <a:lnTo>
                    <a:pt x="127" y="43"/>
                  </a:lnTo>
                  <a:lnTo>
                    <a:pt x="21" y="43"/>
                  </a:lnTo>
                  <a:lnTo>
                    <a:pt x="16" y="43"/>
                  </a:lnTo>
                  <a:lnTo>
                    <a:pt x="8" y="39"/>
                  </a:lnTo>
                  <a:lnTo>
                    <a:pt x="4" y="35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4" y="8"/>
                  </a:lnTo>
                  <a:lnTo>
                    <a:pt x="8" y="4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6" name="Freeform 201"/>
            <p:cNvSpPr>
              <a:spLocks/>
            </p:cNvSpPr>
            <p:nvPr/>
          </p:nvSpPr>
          <p:spPr bwMode="auto">
            <a:xfrm>
              <a:off x="5462588" y="763588"/>
              <a:ext cx="1879600" cy="1193800"/>
            </a:xfrm>
            <a:custGeom>
              <a:avLst/>
              <a:gdLst>
                <a:gd name="T0" fmla="*/ 53 w 1184"/>
                <a:gd name="T1" fmla="*/ 0 h 752"/>
                <a:gd name="T2" fmla="*/ 1131 w 1184"/>
                <a:gd name="T3" fmla="*/ 0 h 752"/>
                <a:gd name="T4" fmla="*/ 1153 w 1184"/>
                <a:gd name="T5" fmla="*/ 6 h 752"/>
                <a:gd name="T6" fmla="*/ 1168 w 1184"/>
                <a:gd name="T7" fmla="*/ 15 h 752"/>
                <a:gd name="T8" fmla="*/ 1180 w 1184"/>
                <a:gd name="T9" fmla="*/ 33 h 752"/>
                <a:gd name="T10" fmla="*/ 1184 w 1184"/>
                <a:gd name="T11" fmla="*/ 52 h 752"/>
                <a:gd name="T12" fmla="*/ 1184 w 1184"/>
                <a:gd name="T13" fmla="*/ 588 h 752"/>
                <a:gd name="T14" fmla="*/ 1178 w 1184"/>
                <a:gd name="T15" fmla="*/ 588 h 752"/>
                <a:gd name="T16" fmla="*/ 1141 w 1184"/>
                <a:gd name="T17" fmla="*/ 594 h 752"/>
                <a:gd name="T18" fmla="*/ 1108 w 1184"/>
                <a:gd name="T19" fmla="*/ 607 h 752"/>
                <a:gd name="T20" fmla="*/ 1079 w 1184"/>
                <a:gd name="T21" fmla="*/ 629 h 752"/>
                <a:gd name="T22" fmla="*/ 1057 w 1184"/>
                <a:gd name="T23" fmla="*/ 658 h 752"/>
                <a:gd name="T24" fmla="*/ 1043 w 1184"/>
                <a:gd name="T25" fmla="*/ 691 h 752"/>
                <a:gd name="T26" fmla="*/ 1037 w 1184"/>
                <a:gd name="T27" fmla="*/ 728 h 752"/>
                <a:gd name="T28" fmla="*/ 1037 w 1184"/>
                <a:gd name="T29" fmla="*/ 740 h 752"/>
                <a:gd name="T30" fmla="*/ 1039 w 1184"/>
                <a:gd name="T31" fmla="*/ 752 h 752"/>
                <a:gd name="T32" fmla="*/ 145 w 1184"/>
                <a:gd name="T33" fmla="*/ 752 h 752"/>
                <a:gd name="T34" fmla="*/ 146 w 1184"/>
                <a:gd name="T35" fmla="*/ 740 h 752"/>
                <a:gd name="T36" fmla="*/ 148 w 1184"/>
                <a:gd name="T37" fmla="*/ 728 h 752"/>
                <a:gd name="T38" fmla="*/ 143 w 1184"/>
                <a:gd name="T39" fmla="*/ 691 h 752"/>
                <a:gd name="T40" fmla="*/ 129 w 1184"/>
                <a:gd name="T41" fmla="*/ 658 h 752"/>
                <a:gd name="T42" fmla="*/ 107 w 1184"/>
                <a:gd name="T43" fmla="*/ 629 h 752"/>
                <a:gd name="T44" fmla="*/ 78 w 1184"/>
                <a:gd name="T45" fmla="*/ 607 h 752"/>
                <a:gd name="T46" fmla="*/ 45 w 1184"/>
                <a:gd name="T47" fmla="*/ 594 h 752"/>
                <a:gd name="T48" fmla="*/ 8 w 1184"/>
                <a:gd name="T49" fmla="*/ 588 h 752"/>
                <a:gd name="T50" fmla="*/ 0 w 1184"/>
                <a:gd name="T51" fmla="*/ 588 h 752"/>
                <a:gd name="T52" fmla="*/ 0 w 1184"/>
                <a:gd name="T53" fmla="*/ 52 h 752"/>
                <a:gd name="T54" fmla="*/ 4 w 1184"/>
                <a:gd name="T55" fmla="*/ 33 h 752"/>
                <a:gd name="T56" fmla="*/ 16 w 1184"/>
                <a:gd name="T57" fmla="*/ 15 h 752"/>
                <a:gd name="T58" fmla="*/ 33 w 1184"/>
                <a:gd name="T59" fmla="*/ 6 h 752"/>
                <a:gd name="T60" fmla="*/ 53 w 1184"/>
                <a:gd name="T61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4" h="752">
                  <a:moveTo>
                    <a:pt x="53" y="0"/>
                  </a:moveTo>
                  <a:lnTo>
                    <a:pt x="1131" y="0"/>
                  </a:lnTo>
                  <a:lnTo>
                    <a:pt x="1153" y="6"/>
                  </a:lnTo>
                  <a:lnTo>
                    <a:pt x="1168" y="15"/>
                  </a:lnTo>
                  <a:lnTo>
                    <a:pt x="1180" y="33"/>
                  </a:lnTo>
                  <a:lnTo>
                    <a:pt x="1184" y="52"/>
                  </a:lnTo>
                  <a:lnTo>
                    <a:pt x="1184" y="588"/>
                  </a:lnTo>
                  <a:lnTo>
                    <a:pt x="1178" y="588"/>
                  </a:lnTo>
                  <a:lnTo>
                    <a:pt x="1141" y="594"/>
                  </a:lnTo>
                  <a:lnTo>
                    <a:pt x="1108" y="607"/>
                  </a:lnTo>
                  <a:lnTo>
                    <a:pt x="1079" y="629"/>
                  </a:lnTo>
                  <a:lnTo>
                    <a:pt x="1057" y="658"/>
                  </a:lnTo>
                  <a:lnTo>
                    <a:pt x="1043" y="691"/>
                  </a:lnTo>
                  <a:lnTo>
                    <a:pt x="1037" y="728"/>
                  </a:lnTo>
                  <a:lnTo>
                    <a:pt x="1037" y="740"/>
                  </a:lnTo>
                  <a:lnTo>
                    <a:pt x="1039" y="752"/>
                  </a:lnTo>
                  <a:lnTo>
                    <a:pt x="145" y="752"/>
                  </a:lnTo>
                  <a:lnTo>
                    <a:pt x="146" y="740"/>
                  </a:lnTo>
                  <a:lnTo>
                    <a:pt x="148" y="728"/>
                  </a:lnTo>
                  <a:lnTo>
                    <a:pt x="143" y="691"/>
                  </a:lnTo>
                  <a:lnTo>
                    <a:pt x="129" y="658"/>
                  </a:lnTo>
                  <a:lnTo>
                    <a:pt x="107" y="629"/>
                  </a:lnTo>
                  <a:lnTo>
                    <a:pt x="78" y="607"/>
                  </a:lnTo>
                  <a:lnTo>
                    <a:pt x="45" y="594"/>
                  </a:lnTo>
                  <a:lnTo>
                    <a:pt x="8" y="588"/>
                  </a:lnTo>
                  <a:lnTo>
                    <a:pt x="0" y="588"/>
                  </a:lnTo>
                  <a:lnTo>
                    <a:pt x="0" y="52"/>
                  </a:lnTo>
                  <a:lnTo>
                    <a:pt x="4" y="33"/>
                  </a:lnTo>
                  <a:lnTo>
                    <a:pt x="16" y="15"/>
                  </a:lnTo>
                  <a:lnTo>
                    <a:pt x="33" y="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1F5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7" name="Freeform 202"/>
            <p:cNvSpPr>
              <a:spLocks/>
            </p:cNvSpPr>
            <p:nvPr/>
          </p:nvSpPr>
          <p:spPr bwMode="auto">
            <a:xfrm>
              <a:off x="5462588" y="1697038"/>
              <a:ext cx="234950" cy="260350"/>
            </a:xfrm>
            <a:custGeom>
              <a:avLst/>
              <a:gdLst>
                <a:gd name="T0" fmla="*/ 8 w 148"/>
                <a:gd name="T1" fmla="*/ 0 h 164"/>
                <a:gd name="T2" fmla="*/ 45 w 148"/>
                <a:gd name="T3" fmla="*/ 6 h 164"/>
                <a:gd name="T4" fmla="*/ 78 w 148"/>
                <a:gd name="T5" fmla="*/ 19 h 164"/>
                <a:gd name="T6" fmla="*/ 107 w 148"/>
                <a:gd name="T7" fmla="*/ 41 h 164"/>
                <a:gd name="T8" fmla="*/ 129 w 148"/>
                <a:gd name="T9" fmla="*/ 70 h 164"/>
                <a:gd name="T10" fmla="*/ 143 w 148"/>
                <a:gd name="T11" fmla="*/ 103 h 164"/>
                <a:gd name="T12" fmla="*/ 148 w 148"/>
                <a:gd name="T13" fmla="*/ 140 h 164"/>
                <a:gd name="T14" fmla="*/ 146 w 148"/>
                <a:gd name="T15" fmla="*/ 152 h 164"/>
                <a:gd name="T16" fmla="*/ 145 w 148"/>
                <a:gd name="T17" fmla="*/ 164 h 164"/>
                <a:gd name="T18" fmla="*/ 53 w 148"/>
                <a:gd name="T19" fmla="*/ 164 h 164"/>
                <a:gd name="T20" fmla="*/ 33 w 148"/>
                <a:gd name="T21" fmla="*/ 160 h 164"/>
                <a:gd name="T22" fmla="*/ 16 w 148"/>
                <a:gd name="T23" fmla="*/ 148 h 164"/>
                <a:gd name="T24" fmla="*/ 4 w 148"/>
                <a:gd name="T25" fmla="*/ 133 h 164"/>
                <a:gd name="T26" fmla="*/ 0 w 148"/>
                <a:gd name="T27" fmla="*/ 111 h 164"/>
                <a:gd name="T28" fmla="*/ 0 w 148"/>
                <a:gd name="T29" fmla="*/ 0 h 164"/>
                <a:gd name="T30" fmla="*/ 8 w 148"/>
                <a:gd name="T3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164">
                  <a:moveTo>
                    <a:pt x="8" y="0"/>
                  </a:moveTo>
                  <a:lnTo>
                    <a:pt x="45" y="6"/>
                  </a:lnTo>
                  <a:lnTo>
                    <a:pt x="78" y="19"/>
                  </a:lnTo>
                  <a:lnTo>
                    <a:pt x="107" y="41"/>
                  </a:lnTo>
                  <a:lnTo>
                    <a:pt x="129" y="70"/>
                  </a:lnTo>
                  <a:lnTo>
                    <a:pt x="143" y="103"/>
                  </a:lnTo>
                  <a:lnTo>
                    <a:pt x="148" y="140"/>
                  </a:lnTo>
                  <a:lnTo>
                    <a:pt x="146" y="152"/>
                  </a:lnTo>
                  <a:lnTo>
                    <a:pt x="145" y="164"/>
                  </a:lnTo>
                  <a:lnTo>
                    <a:pt x="53" y="164"/>
                  </a:lnTo>
                  <a:lnTo>
                    <a:pt x="33" y="160"/>
                  </a:lnTo>
                  <a:lnTo>
                    <a:pt x="16" y="148"/>
                  </a:lnTo>
                  <a:lnTo>
                    <a:pt x="4" y="133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B1C2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8" name="Freeform 203"/>
            <p:cNvSpPr>
              <a:spLocks/>
            </p:cNvSpPr>
            <p:nvPr/>
          </p:nvSpPr>
          <p:spPr bwMode="auto">
            <a:xfrm>
              <a:off x="7108825" y="1697038"/>
              <a:ext cx="233363" cy="260350"/>
            </a:xfrm>
            <a:custGeom>
              <a:avLst/>
              <a:gdLst>
                <a:gd name="T0" fmla="*/ 141 w 147"/>
                <a:gd name="T1" fmla="*/ 0 h 164"/>
                <a:gd name="T2" fmla="*/ 147 w 147"/>
                <a:gd name="T3" fmla="*/ 0 h 164"/>
                <a:gd name="T4" fmla="*/ 147 w 147"/>
                <a:gd name="T5" fmla="*/ 111 h 164"/>
                <a:gd name="T6" fmla="*/ 143 w 147"/>
                <a:gd name="T7" fmla="*/ 133 h 164"/>
                <a:gd name="T8" fmla="*/ 131 w 147"/>
                <a:gd name="T9" fmla="*/ 148 h 164"/>
                <a:gd name="T10" fmla="*/ 116 w 147"/>
                <a:gd name="T11" fmla="*/ 160 h 164"/>
                <a:gd name="T12" fmla="*/ 94 w 147"/>
                <a:gd name="T13" fmla="*/ 164 h 164"/>
                <a:gd name="T14" fmla="*/ 2 w 147"/>
                <a:gd name="T15" fmla="*/ 164 h 164"/>
                <a:gd name="T16" fmla="*/ 0 w 147"/>
                <a:gd name="T17" fmla="*/ 152 h 164"/>
                <a:gd name="T18" fmla="*/ 0 w 147"/>
                <a:gd name="T19" fmla="*/ 140 h 164"/>
                <a:gd name="T20" fmla="*/ 6 w 147"/>
                <a:gd name="T21" fmla="*/ 103 h 164"/>
                <a:gd name="T22" fmla="*/ 20 w 147"/>
                <a:gd name="T23" fmla="*/ 70 h 164"/>
                <a:gd name="T24" fmla="*/ 42 w 147"/>
                <a:gd name="T25" fmla="*/ 41 h 164"/>
                <a:gd name="T26" fmla="*/ 71 w 147"/>
                <a:gd name="T27" fmla="*/ 19 h 164"/>
                <a:gd name="T28" fmla="*/ 104 w 147"/>
                <a:gd name="T29" fmla="*/ 6 h 164"/>
                <a:gd name="T30" fmla="*/ 141 w 147"/>
                <a:gd name="T3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164">
                  <a:moveTo>
                    <a:pt x="141" y="0"/>
                  </a:moveTo>
                  <a:lnTo>
                    <a:pt x="147" y="0"/>
                  </a:lnTo>
                  <a:lnTo>
                    <a:pt x="147" y="111"/>
                  </a:lnTo>
                  <a:lnTo>
                    <a:pt x="143" y="133"/>
                  </a:lnTo>
                  <a:lnTo>
                    <a:pt x="131" y="148"/>
                  </a:lnTo>
                  <a:lnTo>
                    <a:pt x="116" y="160"/>
                  </a:lnTo>
                  <a:lnTo>
                    <a:pt x="94" y="164"/>
                  </a:lnTo>
                  <a:lnTo>
                    <a:pt x="2" y="164"/>
                  </a:lnTo>
                  <a:lnTo>
                    <a:pt x="0" y="152"/>
                  </a:lnTo>
                  <a:lnTo>
                    <a:pt x="0" y="140"/>
                  </a:lnTo>
                  <a:lnTo>
                    <a:pt x="6" y="103"/>
                  </a:lnTo>
                  <a:lnTo>
                    <a:pt x="20" y="70"/>
                  </a:lnTo>
                  <a:lnTo>
                    <a:pt x="42" y="41"/>
                  </a:lnTo>
                  <a:lnTo>
                    <a:pt x="71" y="19"/>
                  </a:lnTo>
                  <a:lnTo>
                    <a:pt x="104" y="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B1C2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9" name="Freeform 204"/>
            <p:cNvSpPr>
              <a:spLocks/>
            </p:cNvSpPr>
            <p:nvPr/>
          </p:nvSpPr>
          <p:spPr bwMode="auto">
            <a:xfrm>
              <a:off x="5611813" y="868363"/>
              <a:ext cx="49213" cy="787400"/>
            </a:xfrm>
            <a:custGeom>
              <a:avLst/>
              <a:gdLst>
                <a:gd name="T0" fmla="*/ 15 w 31"/>
                <a:gd name="T1" fmla="*/ 0 h 496"/>
                <a:gd name="T2" fmla="*/ 21 w 31"/>
                <a:gd name="T3" fmla="*/ 2 h 496"/>
                <a:gd name="T4" fmla="*/ 27 w 31"/>
                <a:gd name="T5" fmla="*/ 6 h 496"/>
                <a:gd name="T6" fmla="*/ 29 w 31"/>
                <a:gd name="T7" fmla="*/ 10 h 496"/>
                <a:gd name="T8" fmla="*/ 31 w 31"/>
                <a:gd name="T9" fmla="*/ 16 h 496"/>
                <a:gd name="T10" fmla="*/ 31 w 31"/>
                <a:gd name="T11" fmla="*/ 481 h 496"/>
                <a:gd name="T12" fmla="*/ 29 w 31"/>
                <a:gd name="T13" fmla="*/ 487 h 496"/>
                <a:gd name="T14" fmla="*/ 27 w 31"/>
                <a:gd name="T15" fmla="*/ 491 h 496"/>
                <a:gd name="T16" fmla="*/ 21 w 31"/>
                <a:gd name="T17" fmla="*/ 494 h 496"/>
                <a:gd name="T18" fmla="*/ 15 w 31"/>
                <a:gd name="T19" fmla="*/ 496 h 496"/>
                <a:gd name="T20" fmla="*/ 10 w 31"/>
                <a:gd name="T21" fmla="*/ 494 h 496"/>
                <a:gd name="T22" fmla="*/ 6 w 31"/>
                <a:gd name="T23" fmla="*/ 491 h 496"/>
                <a:gd name="T24" fmla="*/ 2 w 31"/>
                <a:gd name="T25" fmla="*/ 487 h 496"/>
                <a:gd name="T26" fmla="*/ 0 w 31"/>
                <a:gd name="T27" fmla="*/ 481 h 496"/>
                <a:gd name="T28" fmla="*/ 0 w 31"/>
                <a:gd name="T29" fmla="*/ 16 h 496"/>
                <a:gd name="T30" fmla="*/ 2 w 31"/>
                <a:gd name="T31" fmla="*/ 10 h 496"/>
                <a:gd name="T32" fmla="*/ 6 w 31"/>
                <a:gd name="T33" fmla="*/ 6 h 496"/>
                <a:gd name="T34" fmla="*/ 10 w 31"/>
                <a:gd name="T35" fmla="*/ 2 h 496"/>
                <a:gd name="T36" fmla="*/ 15 w 31"/>
                <a:gd name="T3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496">
                  <a:moveTo>
                    <a:pt x="15" y="0"/>
                  </a:moveTo>
                  <a:lnTo>
                    <a:pt x="21" y="2"/>
                  </a:lnTo>
                  <a:lnTo>
                    <a:pt x="27" y="6"/>
                  </a:lnTo>
                  <a:lnTo>
                    <a:pt x="29" y="10"/>
                  </a:lnTo>
                  <a:lnTo>
                    <a:pt x="31" y="16"/>
                  </a:lnTo>
                  <a:lnTo>
                    <a:pt x="31" y="481"/>
                  </a:lnTo>
                  <a:lnTo>
                    <a:pt x="29" y="487"/>
                  </a:lnTo>
                  <a:lnTo>
                    <a:pt x="27" y="491"/>
                  </a:lnTo>
                  <a:lnTo>
                    <a:pt x="21" y="494"/>
                  </a:lnTo>
                  <a:lnTo>
                    <a:pt x="15" y="496"/>
                  </a:lnTo>
                  <a:lnTo>
                    <a:pt x="10" y="494"/>
                  </a:lnTo>
                  <a:lnTo>
                    <a:pt x="6" y="491"/>
                  </a:lnTo>
                  <a:lnTo>
                    <a:pt x="2" y="487"/>
                  </a:lnTo>
                  <a:lnTo>
                    <a:pt x="0" y="481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1E9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0" name="Freeform 206"/>
            <p:cNvSpPr>
              <a:spLocks/>
            </p:cNvSpPr>
            <p:nvPr/>
          </p:nvSpPr>
          <p:spPr bwMode="auto">
            <a:xfrm>
              <a:off x="5803900" y="868363"/>
              <a:ext cx="49213" cy="1001713"/>
            </a:xfrm>
            <a:custGeom>
              <a:avLst/>
              <a:gdLst>
                <a:gd name="T0" fmla="*/ 16 w 31"/>
                <a:gd name="T1" fmla="*/ 0 h 631"/>
                <a:gd name="T2" fmla="*/ 21 w 31"/>
                <a:gd name="T3" fmla="*/ 2 h 631"/>
                <a:gd name="T4" fmla="*/ 25 w 31"/>
                <a:gd name="T5" fmla="*/ 6 h 631"/>
                <a:gd name="T6" fmla="*/ 29 w 31"/>
                <a:gd name="T7" fmla="*/ 10 h 631"/>
                <a:gd name="T8" fmla="*/ 31 w 31"/>
                <a:gd name="T9" fmla="*/ 16 h 631"/>
                <a:gd name="T10" fmla="*/ 31 w 31"/>
                <a:gd name="T11" fmla="*/ 616 h 631"/>
                <a:gd name="T12" fmla="*/ 29 w 31"/>
                <a:gd name="T13" fmla="*/ 621 h 631"/>
                <a:gd name="T14" fmla="*/ 25 w 31"/>
                <a:gd name="T15" fmla="*/ 627 h 631"/>
                <a:gd name="T16" fmla="*/ 21 w 31"/>
                <a:gd name="T17" fmla="*/ 629 h 631"/>
                <a:gd name="T18" fmla="*/ 16 w 31"/>
                <a:gd name="T19" fmla="*/ 631 h 631"/>
                <a:gd name="T20" fmla="*/ 10 w 31"/>
                <a:gd name="T21" fmla="*/ 629 h 631"/>
                <a:gd name="T22" fmla="*/ 4 w 31"/>
                <a:gd name="T23" fmla="*/ 627 h 631"/>
                <a:gd name="T24" fmla="*/ 2 w 31"/>
                <a:gd name="T25" fmla="*/ 621 h 631"/>
                <a:gd name="T26" fmla="*/ 0 w 31"/>
                <a:gd name="T27" fmla="*/ 616 h 631"/>
                <a:gd name="T28" fmla="*/ 0 w 31"/>
                <a:gd name="T29" fmla="*/ 16 h 631"/>
                <a:gd name="T30" fmla="*/ 2 w 31"/>
                <a:gd name="T31" fmla="*/ 10 h 631"/>
                <a:gd name="T32" fmla="*/ 4 w 31"/>
                <a:gd name="T33" fmla="*/ 6 h 631"/>
                <a:gd name="T34" fmla="*/ 10 w 31"/>
                <a:gd name="T35" fmla="*/ 2 h 631"/>
                <a:gd name="T36" fmla="*/ 16 w 31"/>
                <a:gd name="T3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631">
                  <a:moveTo>
                    <a:pt x="16" y="0"/>
                  </a:moveTo>
                  <a:lnTo>
                    <a:pt x="21" y="2"/>
                  </a:lnTo>
                  <a:lnTo>
                    <a:pt x="25" y="6"/>
                  </a:lnTo>
                  <a:lnTo>
                    <a:pt x="29" y="10"/>
                  </a:lnTo>
                  <a:lnTo>
                    <a:pt x="31" y="16"/>
                  </a:lnTo>
                  <a:lnTo>
                    <a:pt x="31" y="616"/>
                  </a:lnTo>
                  <a:lnTo>
                    <a:pt x="29" y="621"/>
                  </a:lnTo>
                  <a:lnTo>
                    <a:pt x="25" y="627"/>
                  </a:lnTo>
                  <a:lnTo>
                    <a:pt x="21" y="629"/>
                  </a:lnTo>
                  <a:lnTo>
                    <a:pt x="16" y="631"/>
                  </a:lnTo>
                  <a:lnTo>
                    <a:pt x="10" y="629"/>
                  </a:lnTo>
                  <a:lnTo>
                    <a:pt x="4" y="627"/>
                  </a:lnTo>
                  <a:lnTo>
                    <a:pt x="2" y="621"/>
                  </a:lnTo>
                  <a:lnTo>
                    <a:pt x="0" y="6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9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1" name="Freeform 207"/>
            <p:cNvSpPr>
              <a:spLocks/>
            </p:cNvSpPr>
            <p:nvPr/>
          </p:nvSpPr>
          <p:spPr bwMode="auto">
            <a:xfrm>
              <a:off x="5995988" y="868363"/>
              <a:ext cx="46038" cy="1001713"/>
            </a:xfrm>
            <a:custGeom>
              <a:avLst/>
              <a:gdLst>
                <a:gd name="T0" fmla="*/ 16 w 29"/>
                <a:gd name="T1" fmla="*/ 0 h 631"/>
                <a:gd name="T2" fmla="*/ 22 w 29"/>
                <a:gd name="T3" fmla="*/ 2 h 631"/>
                <a:gd name="T4" fmla="*/ 25 w 29"/>
                <a:gd name="T5" fmla="*/ 6 h 631"/>
                <a:gd name="T6" fmla="*/ 29 w 29"/>
                <a:gd name="T7" fmla="*/ 10 h 631"/>
                <a:gd name="T8" fmla="*/ 29 w 29"/>
                <a:gd name="T9" fmla="*/ 16 h 631"/>
                <a:gd name="T10" fmla="*/ 29 w 29"/>
                <a:gd name="T11" fmla="*/ 616 h 631"/>
                <a:gd name="T12" fmla="*/ 29 w 29"/>
                <a:gd name="T13" fmla="*/ 621 h 631"/>
                <a:gd name="T14" fmla="*/ 25 w 29"/>
                <a:gd name="T15" fmla="*/ 627 h 631"/>
                <a:gd name="T16" fmla="*/ 22 w 29"/>
                <a:gd name="T17" fmla="*/ 629 h 631"/>
                <a:gd name="T18" fmla="*/ 16 w 29"/>
                <a:gd name="T19" fmla="*/ 631 h 631"/>
                <a:gd name="T20" fmla="*/ 10 w 29"/>
                <a:gd name="T21" fmla="*/ 629 h 631"/>
                <a:gd name="T22" fmla="*/ 4 w 29"/>
                <a:gd name="T23" fmla="*/ 627 h 631"/>
                <a:gd name="T24" fmla="*/ 2 w 29"/>
                <a:gd name="T25" fmla="*/ 621 h 631"/>
                <a:gd name="T26" fmla="*/ 0 w 29"/>
                <a:gd name="T27" fmla="*/ 616 h 631"/>
                <a:gd name="T28" fmla="*/ 0 w 29"/>
                <a:gd name="T29" fmla="*/ 16 h 631"/>
                <a:gd name="T30" fmla="*/ 2 w 29"/>
                <a:gd name="T31" fmla="*/ 10 h 631"/>
                <a:gd name="T32" fmla="*/ 4 w 29"/>
                <a:gd name="T33" fmla="*/ 6 h 631"/>
                <a:gd name="T34" fmla="*/ 10 w 29"/>
                <a:gd name="T35" fmla="*/ 2 h 631"/>
                <a:gd name="T36" fmla="*/ 16 w 29"/>
                <a:gd name="T3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631">
                  <a:moveTo>
                    <a:pt x="16" y="0"/>
                  </a:moveTo>
                  <a:lnTo>
                    <a:pt x="22" y="2"/>
                  </a:lnTo>
                  <a:lnTo>
                    <a:pt x="25" y="6"/>
                  </a:lnTo>
                  <a:lnTo>
                    <a:pt x="29" y="10"/>
                  </a:lnTo>
                  <a:lnTo>
                    <a:pt x="29" y="16"/>
                  </a:lnTo>
                  <a:lnTo>
                    <a:pt x="29" y="616"/>
                  </a:lnTo>
                  <a:lnTo>
                    <a:pt x="29" y="621"/>
                  </a:lnTo>
                  <a:lnTo>
                    <a:pt x="25" y="627"/>
                  </a:lnTo>
                  <a:lnTo>
                    <a:pt x="22" y="629"/>
                  </a:lnTo>
                  <a:lnTo>
                    <a:pt x="16" y="631"/>
                  </a:lnTo>
                  <a:lnTo>
                    <a:pt x="10" y="629"/>
                  </a:lnTo>
                  <a:lnTo>
                    <a:pt x="4" y="627"/>
                  </a:lnTo>
                  <a:lnTo>
                    <a:pt x="2" y="621"/>
                  </a:lnTo>
                  <a:lnTo>
                    <a:pt x="0" y="6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9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2" name="Freeform 208"/>
            <p:cNvSpPr>
              <a:spLocks/>
            </p:cNvSpPr>
            <p:nvPr/>
          </p:nvSpPr>
          <p:spPr bwMode="auto">
            <a:xfrm>
              <a:off x="6188075" y="868363"/>
              <a:ext cx="46038" cy="1001713"/>
            </a:xfrm>
            <a:custGeom>
              <a:avLst/>
              <a:gdLst>
                <a:gd name="T0" fmla="*/ 14 w 29"/>
                <a:gd name="T1" fmla="*/ 0 h 631"/>
                <a:gd name="T2" fmla="*/ 20 w 29"/>
                <a:gd name="T3" fmla="*/ 2 h 631"/>
                <a:gd name="T4" fmla="*/ 26 w 29"/>
                <a:gd name="T5" fmla="*/ 6 h 631"/>
                <a:gd name="T6" fmla="*/ 29 w 29"/>
                <a:gd name="T7" fmla="*/ 10 h 631"/>
                <a:gd name="T8" fmla="*/ 29 w 29"/>
                <a:gd name="T9" fmla="*/ 16 h 631"/>
                <a:gd name="T10" fmla="*/ 29 w 29"/>
                <a:gd name="T11" fmla="*/ 616 h 631"/>
                <a:gd name="T12" fmla="*/ 29 w 29"/>
                <a:gd name="T13" fmla="*/ 621 h 631"/>
                <a:gd name="T14" fmla="*/ 26 w 29"/>
                <a:gd name="T15" fmla="*/ 627 h 631"/>
                <a:gd name="T16" fmla="*/ 20 w 29"/>
                <a:gd name="T17" fmla="*/ 629 h 631"/>
                <a:gd name="T18" fmla="*/ 14 w 29"/>
                <a:gd name="T19" fmla="*/ 631 h 631"/>
                <a:gd name="T20" fmla="*/ 8 w 29"/>
                <a:gd name="T21" fmla="*/ 629 h 631"/>
                <a:gd name="T22" fmla="*/ 4 w 29"/>
                <a:gd name="T23" fmla="*/ 627 h 631"/>
                <a:gd name="T24" fmla="*/ 0 w 29"/>
                <a:gd name="T25" fmla="*/ 621 h 631"/>
                <a:gd name="T26" fmla="*/ 0 w 29"/>
                <a:gd name="T27" fmla="*/ 616 h 631"/>
                <a:gd name="T28" fmla="*/ 0 w 29"/>
                <a:gd name="T29" fmla="*/ 16 h 631"/>
                <a:gd name="T30" fmla="*/ 0 w 29"/>
                <a:gd name="T31" fmla="*/ 10 h 631"/>
                <a:gd name="T32" fmla="*/ 4 w 29"/>
                <a:gd name="T33" fmla="*/ 6 h 631"/>
                <a:gd name="T34" fmla="*/ 8 w 29"/>
                <a:gd name="T35" fmla="*/ 2 h 631"/>
                <a:gd name="T36" fmla="*/ 14 w 29"/>
                <a:gd name="T3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631">
                  <a:moveTo>
                    <a:pt x="14" y="0"/>
                  </a:moveTo>
                  <a:lnTo>
                    <a:pt x="20" y="2"/>
                  </a:lnTo>
                  <a:lnTo>
                    <a:pt x="26" y="6"/>
                  </a:lnTo>
                  <a:lnTo>
                    <a:pt x="29" y="10"/>
                  </a:lnTo>
                  <a:lnTo>
                    <a:pt x="29" y="16"/>
                  </a:lnTo>
                  <a:lnTo>
                    <a:pt x="29" y="616"/>
                  </a:lnTo>
                  <a:lnTo>
                    <a:pt x="29" y="621"/>
                  </a:lnTo>
                  <a:lnTo>
                    <a:pt x="26" y="627"/>
                  </a:lnTo>
                  <a:lnTo>
                    <a:pt x="20" y="629"/>
                  </a:lnTo>
                  <a:lnTo>
                    <a:pt x="14" y="631"/>
                  </a:lnTo>
                  <a:lnTo>
                    <a:pt x="8" y="629"/>
                  </a:lnTo>
                  <a:lnTo>
                    <a:pt x="4" y="627"/>
                  </a:lnTo>
                  <a:lnTo>
                    <a:pt x="0" y="621"/>
                  </a:lnTo>
                  <a:lnTo>
                    <a:pt x="0" y="6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1E9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3" name="Freeform 209"/>
            <p:cNvSpPr>
              <a:spLocks/>
            </p:cNvSpPr>
            <p:nvPr/>
          </p:nvSpPr>
          <p:spPr bwMode="auto">
            <a:xfrm>
              <a:off x="6380163" y="868363"/>
              <a:ext cx="47625" cy="1001713"/>
            </a:xfrm>
            <a:custGeom>
              <a:avLst/>
              <a:gdLst>
                <a:gd name="T0" fmla="*/ 14 w 30"/>
                <a:gd name="T1" fmla="*/ 0 h 631"/>
                <a:gd name="T2" fmla="*/ 20 w 30"/>
                <a:gd name="T3" fmla="*/ 2 h 631"/>
                <a:gd name="T4" fmla="*/ 26 w 30"/>
                <a:gd name="T5" fmla="*/ 6 h 631"/>
                <a:gd name="T6" fmla="*/ 28 w 30"/>
                <a:gd name="T7" fmla="*/ 10 h 631"/>
                <a:gd name="T8" fmla="*/ 30 w 30"/>
                <a:gd name="T9" fmla="*/ 16 h 631"/>
                <a:gd name="T10" fmla="*/ 30 w 30"/>
                <a:gd name="T11" fmla="*/ 616 h 631"/>
                <a:gd name="T12" fmla="*/ 28 w 30"/>
                <a:gd name="T13" fmla="*/ 621 h 631"/>
                <a:gd name="T14" fmla="*/ 26 w 30"/>
                <a:gd name="T15" fmla="*/ 627 h 631"/>
                <a:gd name="T16" fmla="*/ 20 w 30"/>
                <a:gd name="T17" fmla="*/ 629 h 631"/>
                <a:gd name="T18" fmla="*/ 14 w 30"/>
                <a:gd name="T19" fmla="*/ 631 h 631"/>
                <a:gd name="T20" fmla="*/ 8 w 30"/>
                <a:gd name="T21" fmla="*/ 629 h 631"/>
                <a:gd name="T22" fmla="*/ 4 w 30"/>
                <a:gd name="T23" fmla="*/ 627 h 631"/>
                <a:gd name="T24" fmla="*/ 0 w 30"/>
                <a:gd name="T25" fmla="*/ 621 h 631"/>
                <a:gd name="T26" fmla="*/ 0 w 30"/>
                <a:gd name="T27" fmla="*/ 616 h 631"/>
                <a:gd name="T28" fmla="*/ 0 w 30"/>
                <a:gd name="T29" fmla="*/ 16 h 631"/>
                <a:gd name="T30" fmla="*/ 0 w 30"/>
                <a:gd name="T31" fmla="*/ 10 h 631"/>
                <a:gd name="T32" fmla="*/ 4 w 30"/>
                <a:gd name="T33" fmla="*/ 6 h 631"/>
                <a:gd name="T34" fmla="*/ 8 w 30"/>
                <a:gd name="T35" fmla="*/ 2 h 631"/>
                <a:gd name="T36" fmla="*/ 14 w 30"/>
                <a:gd name="T3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631">
                  <a:moveTo>
                    <a:pt x="14" y="0"/>
                  </a:moveTo>
                  <a:lnTo>
                    <a:pt x="20" y="2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30" y="16"/>
                  </a:lnTo>
                  <a:lnTo>
                    <a:pt x="30" y="616"/>
                  </a:lnTo>
                  <a:lnTo>
                    <a:pt x="28" y="621"/>
                  </a:lnTo>
                  <a:lnTo>
                    <a:pt x="26" y="627"/>
                  </a:lnTo>
                  <a:lnTo>
                    <a:pt x="20" y="629"/>
                  </a:lnTo>
                  <a:lnTo>
                    <a:pt x="14" y="631"/>
                  </a:lnTo>
                  <a:lnTo>
                    <a:pt x="8" y="629"/>
                  </a:lnTo>
                  <a:lnTo>
                    <a:pt x="4" y="627"/>
                  </a:lnTo>
                  <a:lnTo>
                    <a:pt x="0" y="621"/>
                  </a:lnTo>
                  <a:lnTo>
                    <a:pt x="0" y="6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1E9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4" name="Freeform 210"/>
            <p:cNvSpPr>
              <a:spLocks/>
            </p:cNvSpPr>
            <p:nvPr/>
          </p:nvSpPr>
          <p:spPr bwMode="auto">
            <a:xfrm>
              <a:off x="6569075" y="868363"/>
              <a:ext cx="50800" cy="1001713"/>
            </a:xfrm>
            <a:custGeom>
              <a:avLst/>
              <a:gdLst>
                <a:gd name="T0" fmla="*/ 16 w 32"/>
                <a:gd name="T1" fmla="*/ 0 h 631"/>
                <a:gd name="T2" fmla="*/ 22 w 32"/>
                <a:gd name="T3" fmla="*/ 2 h 631"/>
                <a:gd name="T4" fmla="*/ 28 w 32"/>
                <a:gd name="T5" fmla="*/ 6 h 631"/>
                <a:gd name="T6" fmla="*/ 30 w 32"/>
                <a:gd name="T7" fmla="*/ 10 h 631"/>
                <a:gd name="T8" fmla="*/ 32 w 32"/>
                <a:gd name="T9" fmla="*/ 16 h 631"/>
                <a:gd name="T10" fmla="*/ 32 w 32"/>
                <a:gd name="T11" fmla="*/ 616 h 631"/>
                <a:gd name="T12" fmla="*/ 30 w 32"/>
                <a:gd name="T13" fmla="*/ 621 h 631"/>
                <a:gd name="T14" fmla="*/ 28 w 32"/>
                <a:gd name="T15" fmla="*/ 627 h 631"/>
                <a:gd name="T16" fmla="*/ 22 w 32"/>
                <a:gd name="T17" fmla="*/ 629 h 631"/>
                <a:gd name="T18" fmla="*/ 16 w 32"/>
                <a:gd name="T19" fmla="*/ 631 h 631"/>
                <a:gd name="T20" fmla="*/ 10 w 32"/>
                <a:gd name="T21" fmla="*/ 629 h 631"/>
                <a:gd name="T22" fmla="*/ 6 w 32"/>
                <a:gd name="T23" fmla="*/ 627 h 631"/>
                <a:gd name="T24" fmla="*/ 2 w 32"/>
                <a:gd name="T25" fmla="*/ 621 h 631"/>
                <a:gd name="T26" fmla="*/ 0 w 32"/>
                <a:gd name="T27" fmla="*/ 616 h 631"/>
                <a:gd name="T28" fmla="*/ 0 w 32"/>
                <a:gd name="T29" fmla="*/ 16 h 631"/>
                <a:gd name="T30" fmla="*/ 2 w 32"/>
                <a:gd name="T31" fmla="*/ 10 h 631"/>
                <a:gd name="T32" fmla="*/ 6 w 32"/>
                <a:gd name="T33" fmla="*/ 6 h 631"/>
                <a:gd name="T34" fmla="*/ 10 w 32"/>
                <a:gd name="T35" fmla="*/ 2 h 631"/>
                <a:gd name="T36" fmla="*/ 16 w 32"/>
                <a:gd name="T3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631">
                  <a:moveTo>
                    <a:pt x="16" y="0"/>
                  </a:moveTo>
                  <a:lnTo>
                    <a:pt x="22" y="2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616"/>
                  </a:lnTo>
                  <a:lnTo>
                    <a:pt x="30" y="621"/>
                  </a:lnTo>
                  <a:lnTo>
                    <a:pt x="28" y="627"/>
                  </a:lnTo>
                  <a:lnTo>
                    <a:pt x="22" y="629"/>
                  </a:lnTo>
                  <a:lnTo>
                    <a:pt x="16" y="631"/>
                  </a:lnTo>
                  <a:lnTo>
                    <a:pt x="10" y="629"/>
                  </a:lnTo>
                  <a:lnTo>
                    <a:pt x="6" y="627"/>
                  </a:lnTo>
                  <a:lnTo>
                    <a:pt x="2" y="621"/>
                  </a:lnTo>
                  <a:lnTo>
                    <a:pt x="0" y="6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9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5" name="Freeform 211"/>
            <p:cNvSpPr>
              <a:spLocks/>
            </p:cNvSpPr>
            <p:nvPr/>
          </p:nvSpPr>
          <p:spPr bwMode="auto">
            <a:xfrm>
              <a:off x="6762750" y="868363"/>
              <a:ext cx="49213" cy="1001713"/>
            </a:xfrm>
            <a:custGeom>
              <a:avLst/>
              <a:gdLst>
                <a:gd name="T0" fmla="*/ 15 w 31"/>
                <a:gd name="T1" fmla="*/ 0 h 631"/>
                <a:gd name="T2" fmla="*/ 21 w 31"/>
                <a:gd name="T3" fmla="*/ 2 h 631"/>
                <a:gd name="T4" fmla="*/ 25 w 31"/>
                <a:gd name="T5" fmla="*/ 6 h 631"/>
                <a:gd name="T6" fmla="*/ 29 w 31"/>
                <a:gd name="T7" fmla="*/ 10 h 631"/>
                <a:gd name="T8" fmla="*/ 31 w 31"/>
                <a:gd name="T9" fmla="*/ 16 h 631"/>
                <a:gd name="T10" fmla="*/ 31 w 31"/>
                <a:gd name="T11" fmla="*/ 616 h 631"/>
                <a:gd name="T12" fmla="*/ 29 w 31"/>
                <a:gd name="T13" fmla="*/ 621 h 631"/>
                <a:gd name="T14" fmla="*/ 25 w 31"/>
                <a:gd name="T15" fmla="*/ 627 h 631"/>
                <a:gd name="T16" fmla="*/ 21 w 31"/>
                <a:gd name="T17" fmla="*/ 629 h 631"/>
                <a:gd name="T18" fmla="*/ 15 w 31"/>
                <a:gd name="T19" fmla="*/ 631 h 631"/>
                <a:gd name="T20" fmla="*/ 9 w 31"/>
                <a:gd name="T21" fmla="*/ 629 h 631"/>
                <a:gd name="T22" fmla="*/ 4 w 31"/>
                <a:gd name="T23" fmla="*/ 627 h 631"/>
                <a:gd name="T24" fmla="*/ 2 w 31"/>
                <a:gd name="T25" fmla="*/ 621 h 631"/>
                <a:gd name="T26" fmla="*/ 0 w 31"/>
                <a:gd name="T27" fmla="*/ 616 h 631"/>
                <a:gd name="T28" fmla="*/ 0 w 31"/>
                <a:gd name="T29" fmla="*/ 16 h 631"/>
                <a:gd name="T30" fmla="*/ 2 w 31"/>
                <a:gd name="T31" fmla="*/ 10 h 631"/>
                <a:gd name="T32" fmla="*/ 4 w 31"/>
                <a:gd name="T33" fmla="*/ 6 h 631"/>
                <a:gd name="T34" fmla="*/ 9 w 31"/>
                <a:gd name="T35" fmla="*/ 2 h 631"/>
                <a:gd name="T36" fmla="*/ 15 w 31"/>
                <a:gd name="T3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631">
                  <a:moveTo>
                    <a:pt x="15" y="0"/>
                  </a:moveTo>
                  <a:lnTo>
                    <a:pt x="21" y="2"/>
                  </a:lnTo>
                  <a:lnTo>
                    <a:pt x="25" y="6"/>
                  </a:lnTo>
                  <a:lnTo>
                    <a:pt x="29" y="10"/>
                  </a:lnTo>
                  <a:lnTo>
                    <a:pt x="31" y="16"/>
                  </a:lnTo>
                  <a:lnTo>
                    <a:pt x="31" y="616"/>
                  </a:lnTo>
                  <a:lnTo>
                    <a:pt x="29" y="621"/>
                  </a:lnTo>
                  <a:lnTo>
                    <a:pt x="25" y="627"/>
                  </a:lnTo>
                  <a:lnTo>
                    <a:pt x="21" y="629"/>
                  </a:lnTo>
                  <a:lnTo>
                    <a:pt x="15" y="631"/>
                  </a:lnTo>
                  <a:lnTo>
                    <a:pt x="9" y="629"/>
                  </a:lnTo>
                  <a:lnTo>
                    <a:pt x="4" y="627"/>
                  </a:lnTo>
                  <a:lnTo>
                    <a:pt x="2" y="621"/>
                  </a:lnTo>
                  <a:lnTo>
                    <a:pt x="0" y="6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1E9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6" name="Freeform 212"/>
            <p:cNvSpPr>
              <a:spLocks/>
            </p:cNvSpPr>
            <p:nvPr/>
          </p:nvSpPr>
          <p:spPr bwMode="auto">
            <a:xfrm>
              <a:off x="6954838" y="868363"/>
              <a:ext cx="46038" cy="1001713"/>
            </a:xfrm>
            <a:custGeom>
              <a:avLst/>
              <a:gdLst>
                <a:gd name="T0" fmla="*/ 15 w 29"/>
                <a:gd name="T1" fmla="*/ 0 h 631"/>
                <a:gd name="T2" fmla="*/ 21 w 29"/>
                <a:gd name="T3" fmla="*/ 2 h 631"/>
                <a:gd name="T4" fmla="*/ 25 w 29"/>
                <a:gd name="T5" fmla="*/ 6 h 631"/>
                <a:gd name="T6" fmla="*/ 29 w 29"/>
                <a:gd name="T7" fmla="*/ 10 h 631"/>
                <a:gd name="T8" fmla="*/ 29 w 29"/>
                <a:gd name="T9" fmla="*/ 16 h 631"/>
                <a:gd name="T10" fmla="*/ 29 w 29"/>
                <a:gd name="T11" fmla="*/ 616 h 631"/>
                <a:gd name="T12" fmla="*/ 29 w 29"/>
                <a:gd name="T13" fmla="*/ 621 h 631"/>
                <a:gd name="T14" fmla="*/ 25 w 29"/>
                <a:gd name="T15" fmla="*/ 627 h 631"/>
                <a:gd name="T16" fmla="*/ 21 w 29"/>
                <a:gd name="T17" fmla="*/ 629 h 631"/>
                <a:gd name="T18" fmla="*/ 15 w 29"/>
                <a:gd name="T19" fmla="*/ 631 h 631"/>
                <a:gd name="T20" fmla="*/ 10 w 29"/>
                <a:gd name="T21" fmla="*/ 629 h 631"/>
                <a:gd name="T22" fmla="*/ 4 w 29"/>
                <a:gd name="T23" fmla="*/ 627 h 631"/>
                <a:gd name="T24" fmla="*/ 2 w 29"/>
                <a:gd name="T25" fmla="*/ 621 h 631"/>
                <a:gd name="T26" fmla="*/ 0 w 29"/>
                <a:gd name="T27" fmla="*/ 616 h 631"/>
                <a:gd name="T28" fmla="*/ 0 w 29"/>
                <a:gd name="T29" fmla="*/ 16 h 631"/>
                <a:gd name="T30" fmla="*/ 2 w 29"/>
                <a:gd name="T31" fmla="*/ 10 h 631"/>
                <a:gd name="T32" fmla="*/ 4 w 29"/>
                <a:gd name="T33" fmla="*/ 6 h 631"/>
                <a:gd name="T34" fmla="*/ 10 w 29"/>
                <a:gd name="T35" fmla="*/ 2 h 631"/>
                <a:gd name="T36" fmla="*/ 15 w 29"/>
                <a:gd name="T3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631">
                  <a:moveTo>
                    <a:pt x="15" y="0"/>
                  </a:moveTo>
                  <a:lnTo>
                    <a:pt x="21" y="2"/>
                  </a:lnTo>
                  <a:lnTo>
                    <a:pt x="25" y="6"/>
                  </a:lnTo>
                  <a:lnTo>
                    <a:pt x="29" y="10"/>
                  </a:lnTo>
                  <a:lnTo>
                    <a:pt x="29" y="16"/>
                  </a:lnTo>
                  <a:lnTo>
                    <a:pt x="29" y="616"/>
                  </a:lnTo>
                  <a:lnTo>
                    <a:pt x="29" y="621"/>
                  </a:lnTo>
                  <a:lnTo>
                    <a:pt x="25" y="627"/>
                  </a:lnTo>
                  <a:lnTo>
                    <a:pt x="21" y="629"/>
                  </a:lnTo>
                  <a:lnTo>
                    <a:pt x="15" y="631"/>
                  </a:lnTo>
                  <a:lnTo>
                    <a:pt x="10" y="629"/>
                  </a:lnTo>
                  <a:lnTo>
                    <a:pt x="4" y="627"/>
                  </a:lnTo>
                  <a:lnTo>
                    <a:pt x="2" y="621"/>
                  </a:lnTo>
                  <a:lnTo>
                    <a:pt x="0" y="6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1E9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7" name="Freeform 213"/>
            <p:cNvSpPr>
              <a:spLocks/>
            </p:cNvSpPr>
            <p:nvPr/>
          </p:nvSpPr>
          <p:spPr bwMode="auto">
            <a:xfrm>
              <a:off x="7146925" y="868363"/>
              <a:ext cx="46038" cy="787400"/>
            </a:xfrm>
            <a:custGeom>
              <a:avLst/>
              <a:gdLst>
                <a:gd name="T0" fmla="*/ 14 w 29"/>
                <a:gd name="T1" fmla="*/ 0 h 496"/>
                <a:gd name="T2" fmla="*/ 19 w 29"/>
                <a:gd name="T3" fmla="*/ 2 h 496"/>
                <a:gd name="T4" fmla="*/ 25 w 29"/>
                <a:gd name="T5" fmla="*/ 6 h 496"/>
                <a:gd name="T6" fmla="*/ 29 w 29"/>
                <a:gd name="T7" fmla="*/ 10 h 496"/>
                <a:gd name="T8" fmla="*/ 29 w 29"/>
                <a:gd name="T9" fmla="*/ 16 h 496"/>
                <a:gd name="T10" fmla="*/ 29 w 29"/>
                <a:gd name="T11" fmla="*/ 481 h 496"/>
                <a:gd name="T12" fmla="*/ 29 w 29"/>
                <a:gd name="T13" fmla="*/ 487 h 496"/>
                <a:gd name="T14" fmla="*/ 25 w 29"/>
                <a:gd name="T15" fmla="*/ 491 h 496"/>
                <a:gd name="T16" fmla="*/ 19 w 29"/>
                <a:gd name="T17" fmla="*/ 494 h 496"/>
                <a:gd name="T18" fmla="*/ 14 w 29"/>
                <a:gd name="T19" fmla="*/ 496 h 496"/>
                <a:gd name="T20" fmla="*/ 8 w 29"/>
                <a:gd name="T21" fmla="*/ 494 h 496"/>
                <a:gd name="T22" fmla="*/ 4 w 29"/>
                <a:gd name="T23" fmla="*/ 491 h 496"/>
                <a:gd name="T24" fmla="*/ 0 w 29"/>
                <a:gd name="T25" fmla="*/ 487 h 496"/>
                <a:gd name="T26" fmla="*/ 0 w 29"/>
                <a:gd name="T27" fmla="*/ 481 h 496"/>
                <a:gd name="T28" fmla="*/ 0 w 29"/>
                <a:gd name="T29" fmla="*/ 16 h 496"/>
                <a:gd name="T30" fmla="*/ 0 w 29"/>
                <a:gd name="T31" fmla="*/ 10 h 496"/>
                <a:gd name="T32" fmla="*/ 4 w 29"/>
                <a:gd name="T33" fmla="*/ 6 h 496"/>
                <a:gd name="T34" fmla="*/ 8 w 29"/>
                <a:gd name="T35" fmla="*/ 2 h 496"/>
                <a:gd name="T36" fmla="*/ 14 w 29"/>
                <a:gd name="T3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96">
                  <a:moveTo>
                    <a:pt x="14" y="0"/>
                  </a:moveTo>
                  <a:lnTo>
                    <a:pt x="19" y="2"/>
                  </a:lnTo>
                  <a:lnTo>
                    <a:pt x="25" y="6"/>
                  </a:lnTo>
                  <a:lnTo>
                    <a:pt x="29" y="10"/>
                  </a:lnTo>
                  <a:lnTo>
                    <a:pt x="29" y="16"/>
                  </a:lnTo>
                  <a:lnTo>
                    <a:pt x="29" y="481"/>
                  </a:lnTo>
                  <a:lnTo>
                    <a:pt x="29" y="487"/>
                  </a:lnTo>
                  <a:lnTo>
                    <a:pt x="25" y="491"/>
                  </a:lnTo>
                  <a:lnTo>
                    <a:pt x="19" y="494"/>
                  </a:lnTo>
                  <a:lnTo>
                    <a:pt x="14" y="496"/>
                  </a:lnTo>
                  <a:lnTo>
                    <a:pt x="8" y="494"/>
                  </a:lnTo>
                  <a:lnTo>
                    <a:pt x="4" y="491"/>
                  </a:lnTo>
                  <a:lnTo>
                    <a:pt x="0" y="487"/>
                  </a:lnTo>
                  <a:lnTo>
                    <a:pt x="0" y="48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1E9E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8" name="Freeform 214"/>
            <p:cNvSpPr>
              <a:spLocks/>
            </p:cNvSpPr>
            <p:nvPr/>
          </p:nvSpPr>
          <p:spPr bwMode="auto">
            <a:xfrm>
              <a:off x="5995988" y="1017588"/>
              <a:ext cx="815975" cy="703263"/>
            </a:xfrm>
            <a:custGeom>
              <a:avLst/>
              <a:gdLst>
                <a:gd name="T0" fmla="*/ 139 w 514"/>
                <a:gd name="T1" fmla="*/ 0 h 443"/>
                <a:gd name="T2" fmla="*/ 174 w 514"/>
                <a:gd name="T3" fmla="*/ 4 h 443"/>
                <a:gd name="T4" fmla="*/ 207 w 514"/>
                <a:gd name="T5" fmla="*/ 17 h 443"/>
                <a:gd name="T6" fmla="*/ 234 w 514"/>
                <a:gd name="T7" fmla="*/ 39 h 443"/>
                <a:gd name="T8" fmla="*/ 256 w 514"/>
                <a:gd name="T9" fmla="*/ 66 h 443"/>
                <a:gd name="T10" fmla="*/ 277 w 514"/>
                <a:gd name="T11" fmla="*/ 39 h 443"/>
                <a:gd name="T12" fmla="*/ 307 w 514"/>
                <a:gd name="T13" fmla="*/ 17 h 443"/>
                <a:gd name="T14" fmla="*/ 338 w 514"/>
                <a:gd name="T15" fmla="*/ 4 h 443"/>
                <a:gd name="T16" fmla="*/ 375 w 514"/>
                <a:gd name="T17" fmla="*/ 0 h 443"/>
                <a:gd name="T18" fmla="*/ 412 w 514"/>
                <a:gd name="T19" fmla="*/ 4 h 443"/>
                <a:gd name="T20" fmla="*/ 446 w 514"/>
                <a:gd name="T21" fmla="*/ 17 h 443"/>
                <a:gd name="T22" fmla="*/ 473 w 514"/>
                <a:gd name="T23" fmla="*/ 39 h 443"/>
                <a:gd name="T24" fmla="*/ 494 w 514"/>
                <a:gd name="T25" fmla="*/ 68 h 443"/>
                <a:gd name="T26" fmla="*/ 508 w 514"/>
                <a:gd name="T27" fmla="*/ 101 h 443"/>
                <a:gd name="T28" fmla="*/ 514 w 514"/>
                <a:gd name="T29" fmla="*/ 139 h 443"/>
                <a:gd name="T30" fmla="*/ 508 w 514"/>
                <a:gd name="T31" fmla="*/ 178 h 443"/>
                <a:gd name="T32" fmla="*/ 490 w 514"/>
                <a:gd name="T33" fmla="*/ 213 h 443"/>
                <a:gd name="T34" fmla="*/ 465 w 514"/>
                <a:gd name="T35" fmla="*/ 242 h 443"/>
                <a:gd name="T36" fmla="*/ 270 w 514"/>
                <a:gd name="T37" fmla="*/ 439 h 443"/>
                <a:gd name="T38" fmla="*/ 266 w 514"/>
                <a:gd name="T39" fmla="*/ 441 h 443"/>
                <a:gd name="T40" fmla="*/ 262 w 514"/>
                <a:gd name="T41" fmla="*/ 443 h 443"/>
                <a:gd name="T42" fmla="*/ 256 w 514"/>
                <a:gd name="T43" fmla="*/ 443 h 443"/>
                <a:gd name="T44" fmla="*/ 252 w 514"/>
                <a:gd name="T45" fmla="*/ 443 h 443"/>
                <a:gd name="T46" fmla="*/ 248 w 514"/>
                <a:gd name="T47" fmla="*/ 441 h 443"/>
                <a:gd name="T48" fmla="*/ 244 w 514"/>
                <a:gd name="T49" fmla="*/ 439 h 443"/>
                <a:gd name="T50" fmla="*/ 47 w 514"/>
                <a:gd name="T51" fmla="*/ 242 h 443"/>
                <a:gd name="T52" fmla="*/ 22 w 514"/>
                <a:gd name="T53" fmla="*/ 213 h 443"/>
                <a:gd name="T54" fmla="*/ 6 w 514"/>
                <a:gd name="T55" fmla="*/ 178 h 443"/>
                <a:gd name="T56" fmla="*/ 0 w 514"/>
                <a:gd name="T57" fmla="*/ 139 h 443"/>
                <a:gd name="T58" fmla="*/ 4 w 514"/>
                <a:gd name="T59" fmla="*/ 101 h 443"/>
                <a:gd name="T60" fmla="*/ 20 w 514"/>
                <a:gd name="T61" fmla="*/ 68 h 443"/>
                <a:gd name="T62" fmla="*/ 41 w 514"/>
                <a:gd name="T63" fmla="*/ 39 h 443"/>
                <a:gd name="T64" fmla="*/ 68 w 514"/>
                <a:gd name="T65" fmla="*/ 17 h 443"/>
                <a:gd name="T66" fmla="*/ 102 w 514"/>
                <a:gd name="T67" fmla="*/ 4 h 443"/>
                <a:gd name="T68" fmla="*/ 139 w 514"/>
                <a:gd name="T6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4" h="443">
                  <a:moveTo>
                    <a:pt x="139" y="0"/>
                  </a:moveTo>
                  <a:lnTo>
                    <a:pt x="174" y="4"/>
                  </a:lnTo>
                  <a:lnTo>
                    <a:pt x="207" y="17"/>
                  </a:lnTo>
                  <a:lnTo>
                    <a:pt x="234" y="39"/>
                  </a:lnTo>
                  <a:lnTo>
                    <a:pt x="256" y="66"/>
                  </a:lnTo>
                  <a:lnTo>
                    <a:pt x="277" y="39"/>
                  </a:lnTo>
                  <a:lnTo>
                    <a:pt x="307" y="17"/>
                  </a:lnTo>
                  <a:lnTo>
                    <a:pt x="338" y="4"/>
                  </a:lnTo>
                  <a:lnTo>
                    <a:pt x="375" y="0"/>
                  </a:lnTo>
                  <a:lnTo>
                    <a:pt x="412" y="4"/>
                  </a:lnTo>
                  <a:lnTo>
                    <a:pt x="446" y="17"/>
                  </a:lnTo>
                  <a:lnTo>
                    <a:pt x="473" y="39"/>
                  </a:lnTo>
                  <a:lnTo>
                    <a:pt x="494" y="68"/>
                  </a:lnTo>
                  <a:lnTo>
                    <a:pt x="508" y="101"/>
                  </a:lnTo>
                  <a:lnTo>
                    <a:pt x="514" y="139"/>
                  </a:lnTo>
                  <a:lnTo>
                    <a:pt x="508" y="178"/>
                  </a:lnTo>
                  <a:lnTo>
                    <a:pt x="490" y="213"/>
                  </a:lnTo>
                  <a:lnTo>
                    <a:pt x="465" y="242"/>
                  </a:lnTo>
                  <a:lnTo>
                    <a:pt x="270" y="439"/>
                  </a:lnTo>
                  <a:lnTo>
                    <a:pt x="266" y="441"/>
                  </a:lnTo>
                  <a:lnTo>
                    <a:pt x="262" y="443"/>
                  </a:lnTo>
                  <a:lnTo>
                    <a:pt x="256" y="443"/>
                  </a:lnTo>
                  <a:lnTo>
                    <a:pt x="252" y="443"/>
                  </a:lnTo>
                  <a:lnTo>
                    <a:pt x="248" y="441"/>
                  </a:lnTo>
                  <a:lnTo>
                    <a:pt x="244" y="439"/>
                  </a:lnTo>
                  <a:lnTo>
                    <a:pt x="47" y="242"/>
                  </a:lnTo>
                  <a:lnTo>
                    <a:pt x="22" y="213"/>
                  </a:lnTo>
                  <a:lnTo>
                    <a:pt x="6" y="178"/>
                  </a:lnTo>
                  <a:lnTo>
                    <a:pt x="0" y="139"/>
                  </a:lnTo>
                  <a:lnTo>
                    <a:pt x="4" y="101"/>
                  </a:lnTo>
                  <a:lnTo>
                    <a:pt x="20" y="68"/>
                  </a:lnTo>
                  <a:lnTo>
                    <a:pt x="41" y="39"/>
                  </a:lnTo>
                  <a:lnTo>
                    <a:pt x="68" y="17"/>
                  </a:lnTo>
                  <a:lnTo>
                    <a:pt x="102" y="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342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59" name="Freeform 215"/>
            <p:cNvSpPr>
              <a:spLocks/>
            </p:cNvSpPr>
            <p:nvPr/>
          </p:nvSpPr>
          <p:spPr bwMode="auto">
            <a:xfrm>
              <a:off x="6259513" y="1212850"/>
              <a:ext cx="285750" cy="288925"/>
            </a:xfrm>
            <a:custGeom>
              <a:avLst/>
              <a:gdLst>
                <a:gd name="T0" fmla="*/ 70 w 180"/>
                <a:gd name="T1" fmla="*/ 0 h 182"/>
                <a:gd name="T2" fmla="*/ 110 w 180"/>
                <a:gd name="T3" fmla="*/ 0 h 182"/>
                <a:gd name="T4" fmla="*/ 113 w 180"/>
                <a:gd name="T5" fmla="*/ 2 h 182"/>
                <a:gd name="T6" fmla="*/ 117 w 180"/>
                <a:gd name="T7" fmla="*/ 4 h 182"/>
                <a:gd name="T8" fmla="*/ 117 w 180"/>
                <a:gd name="T9" fmla="*/ 8 h 182"/>
                <a:gd name="T10" fmla="*/ 117 w 180"/>
                <a:gd name="T11" fmla="*/ 64 h 182"/>
                <a:gd name="T12" fmla="*/ 172 w 180"/>
                <a:gd name="T13" fmla="*/ 64 h 182"/>
                <a:gd name="T14" fmla="*/ 176 w 180"/>
                <a:gd name="T15" fmla="*/ 64 h 182"/>
                <a:gd name="T16" fmla="*/ 180 w 180"/>
                <a:gd name="T17" fmla="*/ 66 h 182"/>
                <a:gd name="T18" fmla="*/ 180 w 180"/>
                <a:gd name="T19" fmla="*/ 72 h 182"/>
                <a:gd name="T20" fmla="*/ 180 w 180"/>
                <a:gd name="T21" fmla="*/ 111 h 182"/>
                <a:gd name="T22" fmla="*/ 180 w 180"/>
                <a:gd name="T23" fmla="*/ 115 h 182"/>
                <a:gd name="T24" fmla="*/ 176 w 180"/>
                <a:gd name="T25" fmla="*/ 117 h 182"/>
                <a:gd name="T26" fmla="*/ 172 w 180"/>
                <a:gd name="T27" fmla="*/ 119 h 182"/>
                <a:gd name="T28" fmla="*/ 117 w 180"/>
                <a:gd name="T29" fmla="*/ 119 h 182"/>
                <a:gd name="T30" fmla="*/ 117 w 180"/>
                <a:gd name="T31" fmla="*/ 174 h 182"/>
                <a:gd name="T32" fmla="*/ 117 w 180"/>
                <a:gd name="T33" fmla="*/ 178 h 182"/>
                <a:gd name="T34" fmla="*/ 113 w 180"/>
                <a:gd name="T35" fmla="*/ 180 h 182"/>
                <a:gd name="T36" fmla="*/ 110 w 180"/>
                <a:gd name="T37" fmla="*/ 182 h 182"/>
                <a:gd name="T38" fmla="*/ 70 w 180"/>
                <a:gd name="T39" fmla="*/ 182 h 182"/>
                <a:gd name="T40" fmla="*/ 67 w 180"/>
                <a:gd name="T41" fmla="*/ 180 h 182"/>
                <a:gd name="T42" fmla="*/ 65 w 180"/>
                <a:gd name="T43" fmla="*/ 178 h 182"/>
                <a:gd name="T44" fmla="*/ 63 w 180"/>
                <a:gd name="T45" fmla="*/ 174 h 182"/>
                <a:gd name="T46" fmla="*/ 63 w 180"/>
                <a:gd name="T47" fmla="*/ 119 h 182"/>
                <a:gd name="T48" fmla="*/ 8 w 180"/>
                <a:gd name="T49" fmla="*/ 119 h 182"/>
                <a:gd name="T50" fmla="*/ 4 w 180"/>
                <a:gd name="T51" fmla="*/ 117 h 182"/>
                <a:gd name="T52" fmla="*/ 2 w 180"/>
                <a:gd name="T53" fmla="*/ 115 h 182"/>
                <a:gd name="T54" fmla="*/ 0 w 180"/>
                <a:gd name="T55" fmla="*/ 111 h 182"/>
                <a:gd name="T56" fmla="*/ 0 w 180"/>
                <a:gd name="T57" fmla="*/ 72 h 182"/>
                <a:gd name="T58" fmla="*/ 2 w 180"/>
                <a:gd name="T59" fmla="*/ 66 h 182"/>
                <a:gd name="T60" fmla="*/ 4 w 180"/>
                <a:gd name="T61" fmla="*/ 64 h 182"/>
                <a:gd name="T62" fmla="*/ 8 w 180"/>
                <a:gd name="T63" fmla="*/ 64 h 182"/>
                <a:gd name="T64" fmla="*/ 63 w 180"/>
                <a:gd name="T65" fmla="*/ 64 h 182"/>
                <a:gd name="T66" fmla="*/ 63 w 180"/>
                <a:gd name="T67" fmla="*/ 8 h 182"/>
                <a:gd name="T68" fmla="*/ 65 w 180"/>
                <a:gd name="T69" fmla="*/ 4 h 182"/>
                <a:gd name="T70" fmla="*/ 67 w 180"/>
                <a:gd name="T71" fmla="*/ 2 h 182"/>
                <a:gd name="T72" fmla="*/ 70 w 180"/>
                <a:gd name="T7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182">
                  <a:moveTo>
                    <a:pt x="70" y="0"/>
                  </a:moveTo>
                  <a:lnTo>
                    <a:pt x="110" y="0"/>
                  </a:lnTo>
                  <a:lnTo>
                    <a:pt x="113" y="2"/>
                  </a:lnTo>
                  <a:lnTo>
                    <a:pt x="117" y="4"/>
                  </a:lnTo>
                  <a:lnTo>
                    <a:pt x="117" y="8"/>
                  </a:lnTo>
                  <a:lnTo>
                    <a:pt x="117" y="64"/>
                  </a:lnTo>
                  <a:lnTo>
                    <a:pt x="172" y="64"/>
                  </a:lnTo>
                  <a:lnTo>
                    <a:pt x="176" y="64"/>
                  </a:lnTo>
                  <a:lnTo>
                    <a:pt x="180" y="66"/>
                  </a:lnTo>
                  <a:lnTo>
                    <a:pt x="180" y="72"/>
                  </a:lnTo>
                  <a:lnTo>
                    <a:pt x="180" y="111"/>
                  </a:lnTo>
                  <a:lnTo>
                    <a:pt x="180" y="115"/>
                  </a:lnTo>
                  <a:lnTo>
                    <a:pt x="176" y="117"/>
                  </a:lnTo>
                  <a:lnTo>
                    <a:pt x="172" y="119"/>
                  </a:lnTo>
                  <a:lnTo>
                    <a:pt x="117" y="119"/>
                  </a:lnTo>
                  <a:lnTo>
                    <a:pt x="117" y="174"/>
                  </a:lnTo>
                  <a:lnTo>
                    <a:pt x="117" y="178"/>
                  </a:lnTo>
                  <a:lnTo>
                    <a:pt x="113" y="180"/>
                  </a:lnTo>
                  <a:lnTo>
                    <a:pt x="110" y="182"/>
                  </a:lnTo>
                  <a:lnTo>
                    <a:pt x="70" y="182"/>
                  </a:lnTo>
                  <a:lnTo>
                    <a:pt x="67" y="180"/>
                  </a:lnTo>
                  <a:lnTo>
                    <a:pt x="65" y="178"/>
                  </a:lnTo>
                  <a:lnTo>
                    <a:pt x="63" y="174"/>
                  </a:lnTo>
                  <a:lnTo>
                    <a:pt x="63" y="119"/>
                  </a:lnTo>
                  <a:lnTo>
                    <a:pt x="8" y="119"/>
                  </a:lnTo>
                  <a:lnTo>
                    <a:pt x="4" y="117"/>
                  </a:lnTo>
                  <a:lnTo>
                    <a:pt x="2" y="115"/>
                  </a:lnTo>
                  <a:lnTo>
                    <a:pt x="0" y="111"/>
                  </a:lnTo>
                  <a:lnTo>
                    <a:pt x="0" y="72"/>
                  </a:lnTo>
                  <a:lnTo>
                    <a:pt x="2" y="66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63" y="64"/>
                  </a:lnTo>
                  <a:lnTo>
                    <a:pt x="63" y="8"/>
                  </a:lnTo>
                  <a:lnTo>
                    <a:pt x="65" y="4"/>
                  </a:lnTo>
                  <a:lnTo>
                    <a:pt x="67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BFD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450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551676"/>
            <a:ext cx="9144001" cy="7515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</a:t>
            </a: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+mn-ea"/>
              </a:rPr>
              <a:t>장소는 </a:t>
            </a:r>
            <a:r>
              <a:rPr lang="ko-KR" altLang="en-US" sz="2400" dirty="0">
                <a:latin typeface="+mn-ea"/>
              </a:rPr>
              <a:t>장소 번호로 구분하고 장소 타입을 가진다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ko-KR" altLang="en-US" sz="2400" dirty="0" smtClean="0">
                <a:latin typeface="+mn-ea"/>
              </a:rPr>
              <a:t>부서는 부서 번호로 구분하고 </a:t>
            </a:r>
            <a:r>
              <a:rPr lang="ko-KR" altLang="en-US" sz="2400" dirty="0">
                <a:latin typeface="+mn-ea"/>
              </a:rPr>
              <a:t>부서명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부서장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병상 수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간호사 수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의사 수를 가진다</a:t>
            </a:r>
            <a:r>
              <a:rPr lang="en-US" altLang="ko-KR" sz="2400" dirty="0" smtClean="0">
                <a:latin typeface="+mn-ea"/>
              </a:rPr>
              <a:t>.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의사와 </a:t>
            </a:r>
            <a:r>
              <a:rPr lang="ko-KR" altLang="en-US" sz="2400" dirty="0">
                <a:latin typeface="+mn-ea"/>
              </a:rPr>
              <a:t>간호사는 부서 번호를 </a:t>
            </a:r>
            <a:r>
              <a:rPr lang="ko-KR" altLang="en-US" sz="2400" dirty="0" err="1">
                <a:latin typeface="+mn-ea"/>
              </a:rPr>
              <a:t>외래키로</a:t>
            </a:r>
            <a:r>
              <a:rPr lang="ko-KR" altLang="en-US" sz="2400" dirty="0">
                <a:latin typeface="+mn-ea"/>
              </a:rPr>
              <a:t> 가진다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ko-KR" altLang="en-US" sz="2400" dirty="0">
                <a:latin typeface="+mn-ea"/>
              </a:rPr>
              <a:t>의사는 부서에 속하며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의사 번호로 구분하고 직급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핸드폰번호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주민번호를 가진다</a:t>
            </a:r>
            <a:r>
              <a:rPr lang="en-US" altLang="ko-KR" sz="2400" dirty="0" smtClean="0">
                <a:latin typeface="+mn-ea"/>
              </a:rPr>
              <a:t>.</a:t>
            </a:r>
            <a:endParaRPr lang="en-US" altLang="ko-KR" sz="2400" dirty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환자는 </a:t>
            </a:r>
            <a:r>
              <a:rPr lang="ko-KR" altLang="en-US" sz="2400" dirty="0">
                <a:latin typeface="+mn-ea"/>
              </a:rPr>
              <a:t>등록할 때 환자 번호로 구분한다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ko-KR" altLang="en-US" sz="2400" dirty="0">
                <a:latin typeface="+mn-ea"/>
              </a:rPr>
              <a:t>환자는 이름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핸드폰번호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주민번호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가족력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보험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지불능력 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 smtClean="0">
                <a:latin typeface="+mn-ea"/>
              </a:rPr>
              <a:t>알레르기를 </a:t>
            </a:r>
            <a:r>
              <a:rPr lang="ko-KR" altLang="en-US" sz="2400" dirty="0">
                <a:latin typeface="+mn-ea"/>
              </a:rPr>
              <a:t>가진다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endParaRPr lang="en-US" altLang="ko-KR" sz="240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147148" y="5926717"/>
            <a:ext cx="1079304" cy="762312"/>
            <a:chOff x="7869238" y="319088"/>
            <a:chExt cx="1120775" cy="793750"/>
          </a:xfrm>
        </p:grpSpPr>
        <p:sp>
          <p:nvSpPr>
            <p:cNvPr id="13" name="Freeform 79"/>
            <p:cNvSpPr>
              <a:spLocks/>
            </p:cNvSpPr>
            <p:nvPr/>
          </p:nvSpPr>
          <p:spPr bwMode="auto">
            <a:xfrm>
              <a:off x="7950200" y="319088"/>
              <a:ext cx="914400" cy="793750"/>
            </a:xfrm>
            <a:custGeom>
              <a:avLst/>
              <a:gdLst>
                <a:gd name="T0" fmla="*/ 156 w 576"/>
                <a:gd name="T1" fmla="*/ 0 h 500"/>
                <a:gd name="T2" fmla="*/ 195 w 576"/>
                <a:gd name="T3" fmla="*/ 6 h 500"/>
                <a:gd name="T4" fmla="*/ 233 w 576"/>
                <a:gd name="T5" fmla="*/ 20 h 500"/>
                <a:gd name="T6" fmla="*/ 264 w 576"/>
                <a:gd name="T7" fmla="*/ 43 h 500"/>
                <a:gd name="T8" fmla="*/ 289 w 576"/>
                <a:gd name="T9" fmla="*/ 74 h 500"/>
                <a:gd name="T10" fmla="*/ 313 w 576"/>
                <a:gd name="T11" fmla="*/ 43 h 500"/>
                <a:gd name="T12" fmla="*/ 344 w 576"/>
                <a:gd name="T13" fmla="*/ 20 h 500"/>
                <a:gd name="T14" fmla="*/ 381 w 576"/>
                <a:gd name="T15" fmla="*/ 6 h 500"/>
                <a:gd name="T16" fmla="*/ 420 w 576"/>
                <a:gd name="T17" fmla="*/ 0 h 500"/>
                <a:gd name="T18" fmla="*/ 463 w 576"/>
                <a:gd name="T19" fmla="*/ 6 h 500"/>
                <a:gd name="T20" fmla="*/ 500 w 576"/>
                <a:gd name="T21" fmla="*/ 22 h 500"/>
                <a:gd name="T22" fmla="*/ 531 w 576"/>
                <a:gd name="T23" fmla="*/ 45 h 500"/>
                <a:gd name="T24" fmla="*/ 555 w 576"/>
                <a:gd name="T25" fmla="*/ 76 h 500"/>
                <a:gd name="T26" fmla="*/ 571 w 576"/>
                <a:gd name="T27" fmla="*/ 114 h 500"/>
                <a:gd name="T28" fmla="*/ 576 w 576"/>
                <a:gd name="T29" fmla="*/ 157 h 500"/>
                <a:gd name="T30" fmla="*/ 572 w 576"/>
                <a:gd name="T31" fmla="*/ 190 h 500"/>
                <a:gd name="T32" fmla="*/ 563 w 576"/>
                <a:gd name="T33" fmla="*/ 221 h 500"/>
                <a:gd name="T34" fmla="*/ 545 w 576"/>
                <a:gd name="T35" fmla="*/ 250 h 500"/>
                <a:gd name="T36" fmla="*/ 524 w 576"/>
                <a:gd name="T37" fmla="*/ 274 h 500"/>
                <a:gd name="T38" fmla="*/ 303 w 576"/>
                <a:gd name="T39" fmla="*/ 495 h 500"/>
                <a:gd name="T40" fmla="*/ 299 w 576"/>
                <a:gd name="T41" fmla="*/ 497 h 500"/>
                <a:gd name="T42" fmla="*/ 293 w 576"/>
                <a:gd name="T43" fmla="*/ 498 h 500"/>
                <a:gd name="T44" fmla="*/ 289 w 576"/>
                <a:gd name="T45" fmla="*/ 500 h 500"/>
                <a:gd name="T46" fmla="*/ 283 w 576"/>
                <a:gd name="T47" fmla="*/ 498 h 500"/>
                <a:gd name="T48" fmla="*/ 277 w 576"/>
                <a:gd name="T49" fmla="*/ 497 h 500"/>
                <a:gd name="T50" fmla="*/ 274 w 576"/>
                <a:gd name="T51" fmla="*/ 495 h 500"/>
                <a:gd name="T52" fmla="*/ 53 w 576"/>
                <a:gd name="T53" fmla="*/ 274 h 500"/>
                <a:gd name="T54" fmla="*/ 31 w 576"/>
                <a:gd name="T55" fmla="*/ 250 h 500"/>
                <a:gd name="T56" fmla="*/ 14 w 576"/>
                <a:gd name="T57" fmla="*/ 221 h 500"/>
                <a:gd name="T58" fmla="*/ 4 w 576"/>
                <a:gd name="T59" fmla="*/ 190 h 500"/>
                <a:gd name="T60" fmla="*/ 0 w 576"/>
                <a:gd name="T61" fmla="*/ 157 h 500"/>
                <a:gd name="T62" fmla="*/ 6 w 576"/>
                <a:gd name="T63" fmla="*/ 114 h 500"/>
                <a:gd name="T64" fmla="*/ 21 w 576"/>
                <a:gd name="T65" fmla="*/ 76 h 500"/>
                <a:gd name="T66" fmla="*/ 45 w 576"/>
                <a:gd name="T67" fmla="*/ 45 h 500"/>
                <a:gd name="T68" fmla="*/ 76 w 576"/>
                <a:gd name="T69" fmla="*/ 22 h 500"/>
                <a:gd name="T70" fmla="*/ 115 w 576"/>
                <a:gd name="T71" fmla="*/ 6 h 500"/>
                <a:gd name="T72" fmla="*/ 156 w 576"/>
                <a:gd name="T7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" h="500">
                  <a:moveTo>
                    <a:pt x="156" y="0"/>
                  </a:moveTo>
                  <a:lnTo>
                    <a:pt x="195" y="6"/>
                  </a:lnTo>
                  <a:lnTo>
                    <a:pt x="233" y="20"/>
                  </a:lnTo>
                  <a:lnTo>
                    <a:pt x="264" y="43"/>
                  </a:lnTo>
                  <a:lnTo>
                    <a:pt x="289" y="74"/>
                  </a:lnTo>
                  <a:lnTo>
                    <a:pt x="313" y="43"/>
                  </a:lnTo>
                  <a:lnTo>
                    <a:pt x="344" y="20"/>
                  </a:lnTo>
                  <a:lnTo>
                    <a:pt x="381" y="6"/>
                  </a:lnTo>
                  <a:lnTo>
                    <a:pt x="420" y="0"/>
                  </a:lnTo>
                  <a:lnTo>
                    <a:pt x="463" y="6"/>
                  </a:lnTo>
                  <a:lnTo>
                    <a:pt x="500" y="22"/>
                  </a:lnTo>
                  <a:lnTo>
                    <a:pt x="531" y="45"/>
                  </a:lnTo>
                  <a:lnTo>
                    <a:pt x="555" y="76"/>
                  </a:lnTo>
                  <a:lnTo>
                    <a:pt x="571" y="114"/>
                  </a:lnTo>
                  <a:lnTo>
                    <a:pt x="576" y="157"/>
                  </a:lnTo>
                  <a:lnTo>
                    <a:pt x="572" y="190"/>
                  </a:lnTo>
                  <a:lnTo>
                    <a:pt x="563" y="221"/>
                  </a:lnTo>
                  <a:lnTo>
                    <a:pt x="545" y="250"/>
                  </a:lnTo>
                  <a:lnTo>
                    <a:pt x="524" y="274"/>
                  </a:lnTo>
                  <a:lnTo>
                    <a:pt x="303" y="495"/>
                  </a:lnTo>
                  <a:lnTo>
                    <a:pt x="299" y="497"/>
                  </a:lnTo>
                  <a:lnTo>
                    <a:pt x="293" y="498"/>
                  </a:lnTo>
                  <a:lnTo>
                    <a:pt x="289" y="500"/>
                  </a:lnTo>
                  <a:lnTo>
                    <a:pt x="283" y="498"/>
                  </a:lnTo>
                  <a:lnTo>
                    <a:pt x="277" y="497"/>
                  </a:lnTo>
                  <a:lnTo>
                    <a:pt x="274" y="495"/>
                  </a:lnTo>
                  <a:lnTo>
                    <a:pt x="53" y="274"/>
                  </a:lnTo>
                  <a:lnTo>
                    <a:pt x="31" y="250"/>
                  </a:lnTo>
                  <a:lnTo>
                    <a:pt x="14" y="221"/>
                  </a:lnTo>
                  <a:lnTo>
                    <a:pt x="4" y="190"/>
                  </a:lnTo>
                  <a:lnTo>
                    <a:pt x="0" y="157"/>
                  </a:lnTo>
                  <a:lnTo>
                    <a:pt x="6" y="114"/>
                  </a:lnTo>
                  <a:lnTo>
                    <a:pt x="21" y="76"/>
                  </a:lnTo>
                  <a:lnTo>
                    <a:pt x="45" y="45"/>
                  </a:lnTo>
                  <a:lnTo>
                    <a:pt x="76" y="22"/>
                  </a:lnTo>
                  <a:lnTo>
                    <a:pt x="115" y="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4" name="Freeform 80"/>
            <p:cNvSpPr>
              <a:spLocks/>
            </p:cNvSpPr>
            <p:nvPr/>
          </p:nvSpPr>
          <p:spPr bwMode="auto">
            <a:xfrm>
              <a:off x="7869238" y="384175"/>
              <a:ext cx="1120775" cy="552450"/>
            </a:xfrm>
            <a:custGeom>
              <a:avLst/>
              <a:gdLst>
                <a:gd name="T0" fmla="*/ 354 w 706"/>
                <a:gd name="T1" fmla="*/ 0 h 348"/>
                <a:gd name="T2" fmla="*/ 362 w 706"/>
                <a:gd name="T3" fmla="*/ 4 h 348"/>
                <a:gd name="T4" fmla="*/ 414 w 706"/>
                <a:gd name="T5" fmla="*/ 295 h 348"/>
                <a:gd name="T6" fmla="*/ 452 w 706"/>
                <a:gd name="T7" fmla="*/ 190 h 348"/>
                <a:gd name="T8" fmla="*/ 459 w 706"/>
                <a:gd name="T9" fmla="*/ 188 h 348"/>
                <a:gd name="T10" fmla="*/ 700 w 706"/>
                <a:gd name="T11" fmla="*/ 188 h 348"/>
                <a:gd name="T12" fmla="*/ 706 w 706"/>
                <a:gd name="T13" fmla="*/ 194 h 348"/>
                <a:gd name="T14" fmla="*/ 706 w 706"/>
                <a:gd name="T15" fmla="*/ 202 h 348"/>
                <a:gd name="T16" fmla="*/ 700 w 706"/>
                <a:gd name="T17" fmla="*/ 207 h 348"/>
                <a:gd name="T18" fmla="*/ 467 w 706"/>
                <a:gd name="T19" fmla="*/ 209 h 348"/>
                <a:gd name="T20" fmla="*/ 418 w 706"/>
                <a:gd name="T21" fmla="*/ 344 h 348"/>
                <a:gd name="T22" fmla="*/ 411 w 706"/>
                <a:gd name="T23" fmla="*/ 348 h 348"/>
                <a:gd name="T24" fmla="*/ 405 w 706"/>
                <a:gd name="T25" fmla="*/ 346 h 348"/>
                <a:gd name="T26" fmla="*/ 399 w 706"/>
                <a:gd name="T27" fmla="*/ 338 h 348"/>
                <a:gd name="T28" fmla="*/ 303 w 706"/>
                <a:gd name="T29" fmla="*/ 338 h 348"/>
                <a:gd name="T30" fmla="*/ 297 w 706"/>
                <a:gd name="T31" fmla="*/ 346 h 348"/>
                <a:gd name="T32" fmla="*/ 287 w 706"/>
                <a:gd name="T33" fmla="*/ 346 h 348"/>
                <a:gd name="T34" fmla="*/ 282 w 706"/>
                <a:gd name="T35" fmla="*/ 338 h 348"/>
                <a:gd name="T36" fmla="*/ 192 w 706"/>
                <a:gd name="T37" fmla="*/ 258 h 348"/>
                <a:gd name="T38" fmla="*/ 186 w 706"/>
                <a:gd name="T39" fmla="*/ 266 h 348"/>
                <a:gd name="T40" fmla="*/ 12 w 706"/>
                <a:gd name="T41" fmla="*/ 266 h 348"/>
                <a:gd name="T42" fmla="*/ 4 w 706"/>
                <a:gd name="T43" fmla="*/ 264 h 348"/>
                <a:gd name="T44" fmla="*/ 0 w 706"/>
                <a:gd name="T45" fmla="*/ 256 h 348"/>
                <a:gd name="T46" fmla="*/ 4 w 706"/>
                <a:gd name="T47" fmla="*/ 248 h 348"/>
                <a:gd name="T48" fmla="*/ 12 w 706"/>
                <a:gd name="T49" fmla="*/ 245 h 348"/>
                <a:gd name="T50" fmla="*/ 215 w 706"/>
                <a:gd name="T51" fmla="*/ 90 h 348"/>
                <a:gd name="T52" fmla="*/ 221 w 706"/>
                <a:gd name="T53" fmla="*/ 82 h 348"/>
                <a:gd name="T54" fmla="*/ 227 w 706"/>
                <a:gd name="T55" fmla="*/ 80 h 348"/>
                <a:gd name="T56" fmla="*/ 235 w 706"/>
                <a:gd name="T57" fmla="*/ 84 h 348"/>
                <a:gd name="T58" fmla="*/ 289 w 706"/>
                <a:gd name="T59" fmla="*/ 287 h 348"/>
                <a:gd name="T60" fmla="*/ 344 w 706"/>
                <a:gd name="T61" fmla="*/ 4 h 348"/>
                <a:gd name="T62" fmla="*/ 354 w 706"/>
                <a:gd name="T6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6" h="348">
                  <a:moveTo>
                    <a:pt x="354" y="0"/>
                  </a:moveTo>
                  <a:lnTo>
                    <a:pt x="354" y="0"/>
                  </a:lnTo>
                  <a:lnTo>
                    <a:pt x="358" y="2"/>
                  </a:lnTo>
                  <a:lnTo>
                    <a:pt x="362" y="4"/>
                  </a:lnTo>
                  <a:lnTo>
                    <a:pt x="364" y="10"/>
                  </a:lnTo>
                  <a:lnTo>
                    <a:pt x="414" y="295"/>
                  </a:lnTo>
                  <a:lnTo>
                    <a:pt x="450" y="194"/>
                  </a:lnTo>
                  <a:lnTo>
                    <a:pt x="452" y="190"/>
                  </a:lnTo>
                  <a:lnTo>
                    <a:pt x="455" y="188"/>
                  </a:lnTo>
                  <a:lnTo>
                    <a:pt x="459" y="188"/>
                  </a:lnTo>
                  <a:lnTo>
                    <a:pt x="694" y="188"/>
                  </a:lnTo>
                  <a:lnTo>
                    <a:pt x="700" y="188"/>
                  </a:lnTo>
                  <a:lnTo>
                    <a:pt x="702" y="190"/>
                  </a:lnTo>
                  <a:lnTo>
                    <a:pt x="706" y="194"/>
                  </a:lnTo>
                  <a:lnTo>
                    <a:pt x="706" y="198"/>
                  </a:lnTo>
                  <a:lnTo>
                    <a:pt x="706" y="202"/>
                  </a:lnTo>
                  <a:lnTo>
                    <a:pt x="702" y="205"/>
                  </a:lnTo>
                  <a:lnTo>
                    <a:pt x="700" y="207"/>
                  </a:lnTo>
                  <a:lnTo>
                    <a:pt x="694" y="209"/>
                  </a:lnTo>
                  <a:lnTo>
                    <a:pt x="467" y="209"/>
                  </a:lnTo>
                  <a:lnTo>
                    <a:pt x="420" y="340"/>
                  </a:lnTo>
                  <a:lnTo>
                    <a:pt x="418" y="344"/>
                  </a:lnTo>
                  <a:lnTo>
                    <a:pt x="414" y="346"/>
                  </a:lnTo>
                  <a:lnTo>
                    <a:pt x="411" y="348"/>
                  </a:lnTo>
                  <a:lnTo>
                    <a:pt x="409" y="348"/>
                  </a:lnTo>
                  <a:lnTo>
                    <a:pt x="405" y="346"/>
                  </a:lnTo>
                  <a:lnTo>
                    <a:pt x="401" y="342"/>
                  </a:lnTo>
                  <a:lnTo>
                    <a:pt x="399" y="338"/>
                  </a:lnTo>
                  <a:lnTo>
                    <a:pt x="352" y="73"/>
                  </a:lnTo>
                  <a:lnTo>
                    <a:pt x="303" y="338"/>
                  </a:lnTo>
                  <a:lnTo>
                    <a:pt x="301" y="342"/>
                  </a:lnTo>
                  <a:lnTo>
                    <a:pt x="297" y="346"/>
                  </a:lnTo>
                  <a:lnTo>
                    <a:pt x="293" y="348"/>
                  </a:lnTo>
                  <a:lnTo>
                    <a:pt x="287" y="346"/>
                  </a:lnTo>
                  <a:lnTo>
                    <a:pt x="284" y="344"/>
                  </a:lnTo>
                  <a:lnTo>
                    <a:pt x="282" y="338"/>
                  </a:lnTo>
                  <a:lnTo>
                    <a:pt x="227" y="133"/>
                  </a:lnTo>
                  <a:lnTo>
                    <a:pt x="192" y="258"/>
                  </a:lnTo>
                  <a:lnTo>
                    <a:pt x="190" y="262"/>
                  </a:lnTo>
                  <a:lnTo>
                    <a:pt x="186" y="266"/>
                  </a:lnTo>
                  <a:lnTo>
                    <a:pt x="180" y="266"/>
                  </a:lnTo>
                  <a:lnTo>
                    <a:pt x="12" y="266"/>
                  </a:lnTo>
                  <a:lnTo>
                    <a:pt x="8" y="266"/>
                  </a:lnTo>
                  <a:lnTo>
                    <a:pt x="4" y="264"/>
                  </a:lnTo>
                  <a:lnTo>
                    <a:pt x="2" y="260"/>
                  </a:lnTo>
                  <a:lnTo>
                    <a:pt x="0" y="256"/>
                  </a:lnTo>
                  <a:lnTo>
                    <a:pt x="2" y="252"/>
                  </a:lnTo>
                  <a:lnTo>
                    <a:pt x="4" y="248"/>
                  </a:lnTo>
                  <a:lnTo>
                    <a:pt x="8" y="246"/>
                  </a:lnTo>
                  <a:lnTo>
                    <a:pt x="12" y="245"/>
                  </a:lnTo>
                  <a:lnTo>
                    <a:pt x="172" y="245"/>
                  </a:lnTo>
                  <a:lnTo>
                    <a:pt x="215" y="90"/>
                  </a:lnTo>
                  <a:lnTo>
                    <a:pt x="219" y="84"/>
                  </a:lnTo>
                  <a:lnTo>
                    <a:pt x="221" y="82"/>
                  </a:lnTo>
                  <a:lnTo>
                    <a:pt x="227" y="80"/>
                  </a:lnTo>
                  <a:lnTo>
                    <a:pt x="227" y="80"/>
                  </a:lnTo>
                  <a:lnTo>
                    <a:pt x="231" y="82"/>
                  </a:lnTo>
                  <a:lnTo>
                    <a:pt x="235" y="84"/>
                  </a:lnTo>
                  <a:lnTo>
                    <a:pt x="237" y="90"/>
                  </a:lnTo>
                  <a:lnTo>
                    <a:pt x="289" y="287"/>
                  </a:lnTo>
                  <a:lnTo>
                    <a:pt x="342" y="10"/>
                  </a:lnTo>
                  <a:lnTo>
                    <a:pt x="344" y="4"/>
                  </a:lnTo>
                  <a:lnTo>
                    <a:pt x="348" y="2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8487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1" y="551676"/>
            <a:ext cx="9144001" cy="7515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</a:t>
            </a: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77403"/>
            <a:ext cx="8229600" cy="4525963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예약 기록은 예약 번호로 구분하며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예약 종류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예약 내용을 가진다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예약 종류의 값은 진료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처방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입원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간호사일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등으로 </a:t>
            </a:r>
            <a:r>
              <a:rPr lang="ko-KR" altLang="en-US" sz="2400" u="sng" dirty="0" smtClean="0"/>
              <a:t>병원의 모든 일을 예약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ko-KR" altLang="en-US" sz="2400" dirty="0" smtClean="0"/>
              <a:t>입원 기록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진료 기록</a:t>
            </a:r>
            <a:r>
              <a:rPr lang="en-US" altLang="ko-KR" sz="2400" dirty="0" smtClean="0"/>
              <a:t>,  </a:t>
            </a:r>
            <a:r>
              <a:rPr lang="ko-KR" altLang="en-US" sz="2400" dirty="0" smtClean="0"/>
              <a:t>수술 기록은 각각의 번호로 구분하며 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ko-KR" altLang="en-US" sz="2400" dirty="0" smtClean="0"/>
              <a:t>  </a:t>
            </a:r>
            <a:r>
              <a:rPr lang="ko-KR" altLang="en-US" sz="2400" u="sng" dirty="0" smtClean="0"/>
              <a:t>모든 일들은 예약 후  예약에 따라 </a:t>
            </a:r>
            <a:r>
              <a:rPr lang="ko-KR" altLang="en-US" sz="2400" dirty="0" smtClean="0"/>
              <a:t>이루어진다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환자가 </a:t>
            </a:r>
            <a:r>
              <a:rPr lang="ko-KR" altLang="en-US" sz="2400" dirty="0"/>
              <a:t>예약을 </a:t>
            </a:r>
            <a:r>
              <a:rPr lang="ko-KR" altLang="en-US" sz="2400" dirty="0" smtClean="0"/>
              <a:t>요청하면 예약 날짜에 가능한 의사가 </a:t>
            </a:r>
            <a:r>
              <a:rPr lang="ko-KR" altLang="en-US" sz="2400" dirty="0"/>
              <a:t>지정된다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또는 진료 후 필요한 일이 예약 될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2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803472" y="5575176"/>
            <a:ext cx="1161016" cy="1094183"/>
            <a:chOff x="3089275" y="319088"/>
            <a:chExt cx="812800" cy="812800"/>
          </a:xfrm>
        </p:grpSpPr>
        <p:sp>
          <p:nvSpPr>
            <p:cNvPr id="12" name="Freeform 94"/>
            <p:cNvSpPr>
              <a:spLocks/>
            </p:cNvSpPr>
            <p:nvPr/>
          </p:nvSpPr>
          <p:spPr bwMode="auto">
            <a:xfrm>
              <a:off x="3089275" y="319088"/>
              <a:ext cx="812800" cy="812800"/>
            </a:xfrm>
            <a:custGeom>
              <a:avLst/>
              <a:gdLst>
                <a:gd name="T0" fmla="*/ 389 w 512"/>
                <a:gd name="T1" fmla="*/ 0 h 512"/>
                <a:gd name="T2" fmla="*/ 395 w 512"/>
                <a:gd name="T3" fmla="*/ 0 h 512"/>
                <a:gd name="T4" fmla="*/ 399 w 512"/>
                <a:gd name="T5" fmla="*/ 4 h 512"/>
                <a:gd name="T6" fmla="*/ 508 w 512"/>
                <a:gd name="T7" fmla="*/ 114 h 512"/>
                <a:gd name="T8" fmla="*/ 512 w 512"/>
                <a:gd name="T9" fmla="*/ 119 h 512"/>
                <a:gd name="T10" fmla="*/ 512 w 512"/>
                <a:gd name="T11" fmla="*/ 123 h 512"/>
                <a:gd name="T12" fmla="*/ 512 w 512"/>
                <a:gd name="T13" fmla="*/ 127 h 512"/>
                <a:gd name="T14" fmla="*/ 508 w 512"/>
                <a:gd name="T15" fmla="*/ 131 h 512"/>
                <a:gd name="T16" fmla="*/ 131 w 512"/>
                <a:gd name="T17" fmla="*/ 508 h 512"/>
                <a:gd name="T18" fmla="*/ 127 w 512"/>
                <a:gd name="T19" fmla="*/ 512 h 512"/>
                <a:gd name="T20" fmla="*/ 123 w 512"/>
                <a:gd name="T21" fmla="*/ 512 h 512"/>
                <a:gd name="T22" fmla="*/ 119 w 512"/>
                <a:gd name="T23" fmla="*/ 512 h 512"/>
                <a:gd name="T24" fmla="*/ 114 w 512"/>
                <a:gd name="T25" fmla="*/ 508 h 512"/>
                <a:gd name="T26" fmla="*/ 4 w 512"/>
                <a:gd name="T27" fmla="*/ 399 h 512"/>
                <a:gd name="T28" fmla="*/ 0 w 512"/>
                <a:gd name="T29" fmla="*/ 395 h 512"/>
                <a:gd name="T30" fmla="*/ 0 w 512"/>
                <a:gd name="T31" fmla="*/ 389 h 512"/>
                <a:gd name="T32" fmla="*/ 0 w 512"/>
                <a:gd name="T33" fmla="*/ 385 h 512"/>
                <a:gd name="T34" fmla="*/ 4 w 512"/>
                <a:gd name="T35" fmla="*/ 381 h 512"/>
                <a:gd name="T36" fmla="*/ 381 w 512"/>
                <a:gd name="T37" fmla="*/ 4 h 512"/>
                <a:gd name="T38" fmla="*/ 385 w 512"/>
                <a:gd name="T39" fmla="*/ 0 h 512"/>
                <a:gd name="T40" fmla="*/ 389 w 512"/>
                <a:gd name="T4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389" y="0"/>
                  </a:moveTo>
                  <a:lnTo>
                    <a:pt x="395" y="0"/>
                  </a:lnTo>
                  <a:lnTo>
                    <a:pt x="399" y="4"/>
                  </a:lnTo>
                  <a:lnTo>
                    <a:pt x="508" y="114"/>
                  </a:lnTo>
                  <a:lnTo>
                    <a:pt x="512" y="119"/>
                  </a:lnTo>
                  <a:lnTo>
                    <a:pt x="512" y="123"/>
                  </a:lnTo>
                  <a:lnTo>
                    <a:pt x="512" y="127"/>
                  </a:lnTo>
                  <a:lnTo>
                    <a:pt x="508" y="131"/>
                  </a:lnTo>
                  <a:lnTo>
                    <a:pt x="131" y="508"/>
                  </a:lnTo>
                  <a:lnTo>
                    <a:pt x="127" y="512"/>
                  </a:lnTo>
                  <a:lnTo>
                    <a:pt x="123" y="512"/>
                  </a:lnTo>
                  <a:lnTo>
                    <a:pt x="119" y="512"/>
                  </a:lnTo>
                  <a:lnTo>
                    <a:pt x="114" y="508"/>
                  </a:lnTo>
                  <a:lnTo>
                    <a:pt x="4" y="399"/>
                  </a:lnTo>
                  <a:lnTo>
                    <a:pt x="0" y="395"/>
                  </a:lnTo>
                  <a:lnTo>
                    <a:pt x="0" y="389"/>
                  </a:lnTo>
                  <a:lnTo>
                    <a:pt x="0" y="385"/>
                  </a:lnTo>
                  <a:lnTo>
                    <a:pt x="4" y="381"/>
                  </a:lnTo>
                  <a:lnTo>
                    <a:pt x="381" y="4"/>
                  </a:lnTo>
                  <a:lnTo>
                    <a:pt x="385" y="0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FFCD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3" name="Freeform 95"/>
            <p:cNvSpPr>
              <a:spLocks/>
            </p:cNvSpPr>
            <p:nvPr/>
          </p:nvSpPr>
          <p:spPr bwMode="auto">
            <a:xfrm>
              <a:off x="3340100" y="571500"/>
              <a:ext cx="311150" cy="309563"/>
            </a:xfrm>
            <a:custGeom>
              <a:avLst/>
              <a:gdLst>
                <a:gd name="T0" fmla="*/ 114 w 196"/>
                <a:gd name="T1" fmla="*/ 0 h 195"/>
                <a:gd name="T2" fmla="*/ 118 w 196"/>
                <a:gd name="T3" fmla="*/ 0 h 195"/>
                <a:gd name="T4" fmla="*/ 122 w 196"/>
                <a:gd name="T5" fmla="*/ 3 h 195"/>
                <a:gd name="T6" fmla="*/ 194 w 196"/>
                <a:gd name="T7" fmla="*/ 74 h 195"/>
                <a:gd name="T8" fmla="*/ 196 w 196"/>
                <a:gd name="T9" fmla="*/ 78 h 195"/>
                <a:gd name="T10" fmla="*/ 196 w 196"/>
                <a:gd name="T11" fmla="*/ 82 h 195"/>
                <a:gd name="T12" fmla="*/ 196 w 196"/>
                <a:gd name="T13" fmla="*/ 85 h 195"/>
                <a:gd name="T14" fmla="*/ 194 w 196"/>
                <a:gd name="T15" fmla="*/ 89 h 195"/>
                <a:gd name="T16" fmla="*/ 90 w 196"/>
                <a:gd name="T17" fmla="*/ 193 h 195"/>
                <a:gd name="T18" fmla="*/ 86 w 196"/>
                <a:gd name="T19" fmla="*/ 195 h 195"/>
                <a:gd name="T20" fmla="*/ 83 w 196"/>
                <a:gd name="T21" fmla="*/ 195 h 195"/>
                <a:gd name="T22" fmla="*/ 79 w 196"/>
                <a:gd name="T23" fmla="*/ 195 h 195"/>
                <a:gd name="T24" fmla="*/ 75 w 196"/>
                <a:gd name="T25" fmla="*/ 191 h 195"/>
                <a:gd name="T26" fmla="*/ 4 w 196"/>
                <a:gd name="T27" fmla="*/ 121 h 195"/>
                <a:gd name="T28" fmla="*/ 0 w 196"/>
                <a:gd name="T29" fmla="*/ 117 h 195"/>
                <a:gd name="T30" fmla="*/ 0 w 196"/>
                <a:gd name="T31" fmla="*/ 113 h 195"/>
                <a:gd name="T32" fmla="*/ 0 w 196"/>
                <a:gd name="T33" fmla="*/ 109 h 195"/>
                <a:gd name="T34" fmla="*/ 2 w 196"/>
                <a:gd name="T35" fmla="*/ 105 h 195"/>
                <a:gd name="T36" fmla="*/ 106 w 196"/>
                <a:gd name="T37" fmla="*/ 1 h 195"/>
                <a:gd name="T38" fmla="*/ 110 w 196"/>
                <a:gd name="T39" fmla="*/ 0 h 195"/>
                <a:gd name="T40" fmla="*/ 114 w 196"/>
                <a:gd name="T4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195">
                  <a:moveTo>
                    <a:pt x="114" y="0"/>
                  </a:moveTo>
                  <a:lnTo>
                    <a:pt x="118" y="0"/>
                  </a:lnTo>
                  <a:lnTo>
                    <a:pt x="122" y="3"/>
                  </a:lnTo>
                  <a:lnTo>
                    <a:pt x="194" y="74"/>
                  </a:lnTo>
                  <a:lnTo>
                    <a:pt x="196" y="78"/>
                  </a:lnTo>
                  <a:lnTo>
                    <a:pt x="196" y="82"/>
                  </a:lnTo>
                  <a:lnTo>
                    <a:pt x="196" y="85"/>
                  </a:lnTo>
                  <a:lnTo>
                    <a:pt x="194" y="89"/>
                  </a:lnTo>
                  <a:lnTo>
                    <a:pt x="90" y="193"/>
                  </a:lnTo>
                  <a:lnTo>
                    <a:pt x="86" y="195"/>
                  </a:lnTo>
                  <a:lnTo>
                    <a:pt x="83" y="195"/>
                  </a:lnTo>
                  <a:lnTo>
                    <a:pt x="79" y="195"/>
                  </a:lnTo>
                  <a:lnTo>
                    <a:pt x="75" y="191"/>
                  </a:lnTo>
                  <a:lnTo>
                    <a:pt x="4" y="121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0" y="109"/>
                  </a:lnTo>
                  <a:lnTo>
                    <a:pt x="2" y="105"/>
                  </a:lnTo>
                  <a:lnTo>
                    <a:pt x="106" y="1"/>
                  </a:lnTo>
                  <a:lnTo>
                    <a:pt x="110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4" name="Freeform 96"/>
            <p:cNvSpPr>
              <a:spLocks/>
            </p:cNvSpPr>
            <p:nvPr/>
          </p:nvSpPr>
          <p:spPr bwMode="auto">
            <a:xfrm>
              <a:off x="3663950" y="465138"/>
              <a:ext cx="30163" cy="31750"/>
            </a:xfrm>
            <a:custGeom>
              <a:avLst/>
              <a:gdLst>
                <a:gd name="T0" fmla="*/ 9 w 19"/>
                <a:gd name="T1" fmla="*/ 0 h 20"/>
                <a:gd name="T2" fmla="*/ 13 w 19"/>
                <a:gd name="T3" fmla="*/ 2 h 20"/>
                <a:gd name="T4" fmla="*/ 17 w 19"/>
                <a:gd name="T5" fmla="*/ 4 h 20"/>
                <a:gd name="T6" fmla="*/ 19 w 19"/>
                <a:gd name="T7" fmla="*/ 6 h 20"/>
                <a:gd name="T8" fmla="*/ 19 w 19"/>
                <a:gd name="T9" fmla="*/ 10 h 20"/>
                <a:gd name="T10" fmla="*/ 19 w 19"/>
                <a:gd name="T11" fmla="*/ 14 h 20"/>
                <a:gd name="T12" fmla="*/ 17 w 19"/>
                <a:gd name="T13" fmla="*/ 18 h 20"/>
                <a:gd name="T14" fmla="*/ 13 w 19"/>
                <a:gd name="T15" fmla="*/ 20 h 20"/>
                <a:gd name="T16" fmla="*/ 9 w 19"/>
                <a:gd name="T17" fmla="*/ 20 h 20"/>
                <a:gd name="T18" fmla="*/ 6 w 19"/>
                <a:gd name="T19" fmla="*/ 20 h 20"/>
                <a:gd name="T20" fmla="*/ 4 w 19"/>
                <a:gd name="T21" fmla="*/ 18 h 20"/>
                <a:gd name="T22" fmla="*/ 2 w 19"/>
                <a:gd name="T23" fmla="*/ 14 h 20"/>
                <a:gd name="T24" fmla="*/ 0 w 19"/>
                <a:gd name="T25" fmla="*/ 10 h 20"/>
                <a:gd name="T26" fmla="*/ 2 w 19"/>
                <a:gd name="T27" fmla="*/ 6 h 20"/>
                <a:gd name="T28" fmla="*/ 4 w 19"/>
                <a:gd name="T29" fmla="*/ 4 h 20"/>
                <a:gd name="T30" fmla="*/ 6 w 19"/>
                <a:gd name="T31" fmla="*/ 2 h 20"/>
                <a:gd name="T32" fmla="*/ 9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9" y="0"/>
                  </a:moveTo>
                  <a:lnTo>
                    <a:pt x="13" y="2"/>
                  </a:lnTo>
                  <a:lnTo>
                    <a:pt x="17" y="4"/>
                  </a:lnTo>
                  <a:lnTo>
                    <a:pt x="19" y="6"/>
                  </a:lnTo>
                  <a:lnTo>
                    <a:pt x="19" y="10"/>
                  </a:lnTo>
                  <a:lnTo>
                    <a:pt x="19" y="14"/>
                  </a:lnTo>
                  <a:lnTo>
                    <a:pt x="17" y="18"/>
                  </a:lnTo>
                  <a:lnTo>
                    <a:pt x="13" y="2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5" name="Freeform 97"/>
            <p:cNvSpPr>
              <a:spLocks/>
            </p:cNvSpPr>
            <p:nvPr/>
          </p:nvSpPr>
          <p:spPr bwMode="auto">
            <a:xfrm>
              <a:off x="3725862" y="527050"/>
              <a:ext cx="30163" cy="31750"/>
            </a:xfrm>
            <a:custGeom>
              <a:avLst/>
              <a:gdLst>
                <a:gd name="T0" fmla="*/ 10 w 19"/>
                <a:gd name="T1" fmla="*/ 0 h 20"/>
                <a:gd name="T2" fmla="*/ 13 w 19"/>
                <a:gd name="T3" fmla="*/ 0 h 20"/>
                <a:gd name="T4" fmla="*/ 15 w 19"/>
                <a:gd name="T5" fmla="*/ 2 h 20"/>
                <a:gd name="T6" fmla="*/ 19 w 19"/>
                <a:gd name="T7" fmla="*/ 6 h 20"/>
                <a:gd name="T8" fmla="*/ 19 w 19"/>
                <a:gd name="T9" fmla="*/ 10 h 20"/>
                <a:gd name="T10" fmla="*/ 19 w 19"/>
                <a:gd name="T11" fmla="*/ 14 h 20"/>
                <a:gd name="T12" fmla="*/ 15 w 19"/>
                <a:gd name="T13" fmla="*/ 16 h 20"/>
                <a:gd name="T14" fmla="*/ 13 w 19"/>
                <a:gd name="T15" fmla="*/ 18 h 20"/>
                <a:gd name="T16" fmla="*/ 10 w 19"/>
                <a:gd name="T17" fmla="*/ 20 h 20"/>
                <a:gd name="T18" fmla="*/ 6 w 19"/>
                <a:gd name="T19" fmla="*/ 18 h 20"/>
                <a:gd name="T20" fmla="*/ 4 w 19"/>
                <a:gd name="T21" fmla="*/ 16 h 20"/>
                <a:gd name="T22" fmla="*/ 2 w 19"/>
                <a:gd name="T23" fmla="*/ 14 h 20"/>
                <a:gd name="T24" fmla="*/ 0 w 19"/>
                <a:gd name="T25" fmla="*/ 10 h 20"/>
                <a:gd name="T26" fmla="*/ 2 w 19"/>
                <a:gd name="T27" fmla="*/ 6 h 20"/>
                <a:gd name="T28" fmla="*/ 4 w 19"/>
                <a:gd name="T29" fmla="*/ 2 h 20"/>
                <a:gd name="T30" fmla="*/ 6 w 19"/>
                <a:gd name="T31" fmla="*/ 0 h 20"/>
                <a:gd name="T32" fmla="*/ 10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10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19" y="6"/>
                  </a:lnTo>
                  <a:lnTo>
                    <a:pt x="19" y="10"/>
                  </a:lnTo>
                  <a:lnTo>
                    <a:pt x="19" y="14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6" name="Freeform 98"/>
            <p:cNvSpPr>
              <a:spLocks/>
            </p:cNvSpPr>
            <p:nvPr/>
          </p:nvSpPr>
          <p:spPr bwMode="auto">
            <a:xfrm>
              <a:off x="3654425" y="539750"/>
              <a:ext cx="26988" cy="31750"/>
            </a:xfrm>
            <a:custGeom>
              <a:avLst/>
              <a:gdLst>
                <a:gd name="T0" fmla="*/ 8 w 17"/>
                <a:gd name="T1" fmla="*/ 0 h 20"/>
                <a:gd name="T2" fmla="*/ 12 w 17"/>
                <a:gd name="T3" fmla="*/ 0 h 20"/>
                <a:gd name="T4" fmla="*/ 15 w 17"/>
                <a:gd name="T5" fmla="*/ 2 h 20"/>
                <a:gd name="T6" fmla="*/ 17 w 17"/>
                <a:gd name="T7" fmla="*/ 6 h 20"/>
                <a:gd name="T8" fmla="*/ 17 w 17"/>
                <a:gd name="T9" fmla="*/ 10 h 20"/>
                <a:gd name="T10" fmla="*/ 17 w 17"/>
                <a:gd name="T11" fmla="*/ 14 h 20"/>
                <a:gd name="T12" fmla="*/ 15 w 17"/>
                <a:gd name="T13" fmla="*/ 16 h 20"/>
                <a:gd name="T14" fmla="*/ 12 w 17"/>
                <a:gd name="T15" fmla="*/ 18 h 20"/>
                <a:gd name="T16" fmla="*/ 8 w 17"/>
                <a:gd name="T17" fmla="*/ 20 h 20"/>
                <a:gd name="T18" fmla="*/ 6 w 17"/>
                <a:gd name="T19" fmla="*/ 18 h 20"/>
                <a:gd name="T20" fmla="*/ 2 w 17"/>
                <a:gd name="T21" fmla="*/ 16 h 20"/>
                <a:gd name="T22" fmla="*/ 0 w 17"/>
                <a:gd name="T23" fmla="*/ 14 h 20"/>
                <a:gd name="T24" fmla="*/ 0 w 17"/>
                <a:gd name="T25" fmla="*/ 10 h 20"/>
                <a:gd name="T26" fmla="*/ 0 w 17"/>
                <a:gd name="T27" fmla="*/ 6 h 20"/>
                <a:gd name="T28" fmla="*/ 2 w 17"/>
                <a:gd name="T29" fmla="*/ 2 h 20"/>
                <a:gd name="T30" fmla="*/ 6 w 17"/>
                <a:gd name="T31" fmla="*/ 0 h 20"/>
                <a:gd name="T32" fmla="*/ 8 w 17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0">
                  <a:moveTo>
                    <a:pt x="8" y="0"/>
                  </a:moveTo>
                  <a:lnTo>
                    <a:pt x="12" y="0"/>
                  </a:lnTo>
                  <a:lnTo>
                    <a:pt x="15" y="2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15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7" name="Freeform 99"/>
            <p:cNvSpPr>
              <a:spLocks/>
            </p:cNvSpPr>
            <p:nvPr/>
          </p:nvSpPr>
          <p:spPr bwMode="auto">
            <a:xfrm>
              <a:off x="3297237" y="955675"/>
              <a:ext cx="31750" cy="30163"/>
            </a:xfrm>
            <a:custGeom>
              <a:avLst/>
              <a:gdLst>
                <a:gd name="T0" fmla="*/ 10 w 20"/>
                <a:gd name="T1" fmla="*/ 0 h 19"/>
                <a:gd name="T2" fmla="*/ 14 w 20"/>
                <a:gd name="T3" fmla="*/ 2 h 19"/>
                <a:gd name="T4" fmla="*/ 16 w 20"/>
                <a:gd name="T5" fmla="*/ 4 h 19"/>
                <a:gd name="T6" fmla="*/ 18 w 20"/>
                <a:gd name="T7" fmla="*/ 6 h 19"/>
                <a:gd name="T8" fmla="*/ 20 w 20"/>
                <a:gd name="T9" fmla="*/ 10 h 19"/>
                <a:gd name="T10" fmla="*/ 18 w 20"/>
                <a:gd name="T11" fmla="*/ 13 h 19"/>
                <a:gd name="T12" fmla="*/ 16 w 20"/>
                <a:gd name="T13" fmla="*/ 15 h 19"/>
                <a:gd name="T14" fmla="*/ 14 w 20"/>
                <a:gd name="T15" fmla="*/ 19 h 19"/>
                <a:gd name="T16" fmla="*/ 10 w 20"/>
                <a:gd name="T17" fmla="*/ 19 h 19"/>
                <a:gd name="T18" fmla="*/ 6 w 20"/>
                <a:gd name="T19" fmla="*/ 19 h 19"/>
                <a:gd name="T20" fmla="*/ 2 w 20"/>
                <a:gd name="T21" fmla="*/ 15 h 19"/>
                <a:gd name="T22" fmla="*/ 0 w 20"/>
                <a:gd name="T23" fmla="*/ 13 h 19"/>
                <a:gd name="T24" fmla="*/ 0 w 20"/>
                <a:gd name="T25" fmla="*/ 10 h 19"/>
                <a:gd name="T26" fmla="*/ 0 w 20"/>
                <a:gd name="T27" fmla="*/ 6 h 19"/>
                <a:gd name="T28" fmla="*/ 2 w 20"/>
                <a:gd name="T29" fmla="*/ 4 h 19"/>
                <a:gd name="T30" fmla="*/ 6 w 20"/>
                <a:gd name="T31" fmla="*/ 2 h 19"/>
                <a:gd name="T32" fmla="*/ 10 w 2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10" y="0"/>
                  </a:moveTo>
                  <a:lnTo>
                    <a:pt x="14" y="2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20" y="10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2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8" name="Freeform 100"/>
            <p:cNvSpPr>
              <a:spLocks/>
            </p:cNvSpPr>
            <p:nvPr/>
          </p:nvSpPr>
          <p:spPr bwMode="auto">
            <a:xfrm>
              <a:off x="3235325" y="893763"/>
              <a:ext cx="31750" cy="30163"/>
            </a:xfrm>
            <a:custGeom>
              <a:avLst/>
              <a:gdLst>
                <a:gd name="T0" fmla="*/ 10 w 20"/>
                <a:gd name="T1" fmla="*/ 0 h 19"/>
                <a:gd name="T2" fmla="*/ 14 w 20"/>
                <a:gd name="T3" fmla="*/ 2 h 19"/>
                <a:gd name="T4" fmla="*/ 18 w 20"/>
                <a:gd name="T5" fmla="*/ 4 h 19"/>
                <a:gd name="T6" fmla="*/ 20 w 20"/>
                <a:gd name="T7" fmla="*/ 6 h 19"/>
                <a:gd name="T8" fmla="*/ 20 w 20"/>
                <a:gd name="T9" fmla="*/ 9 h 19"/>
                <a:gd name="T10" fmla="*/ 20 w 20"/>
                <a:gd name="T11" fmla="*/ 13 h 19"/>
                <a:gd name="T12" fmla="*/ 18 w 20"/>
                <a:gd name="T13" fmla="*/ 17 h 19"/>
                <a:gd name="T14" fmla="*/ 14 w 20"/>
                <a:gd name="T15" fmla="*/ 19 h 19"/>
                <a:gd name="T16" fmla="*/ 10 w 20"/>
                <a:gd name="T17" fmla="*/ 19 h 19"/>
                <a:gd name="T18" fmla="*/ 6 w 20"/>
                <a:gd name="T19" fmla="*/ 19 h 19"/>
                <a:gd name="T20" fmla="*/ 4 w 20"/>
                <a:gd name="T21" fmla="*/ 17 h 19"/>
                <a:gd name="T22" fmla="*/ 2 w 20"/>
                <a:gd name="T23" fmla="*/ 13 h 19"/>
                <a:gd name="T24" fmla="*/ 0 w 20"/>
                <a:gd name="T25" fmla="*/ 9 h 19"/>
                <a:gd name="T26" fmla="*/ 2 w 20"/>
                <a:gd name="T27" fmla="*/ 6 h 19"/>
                <a:gd name="T28" fmla="*/ 4 w 20"/>
                <a:gd name="T29" fmla="*/ 4 h 19"/>
                <a:gd name="T30" fmla="*/ 6 w 20"/>
                <a:gd name="T31" fmla="*/ 2 h 19"/>
                <a:gd name="T32" fmla="*/ 10 w 2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9"/>
                  </a:lnTo>
                  <a:lnTo>
                    <a:pt x="20" y="13"/>
                  </a:lnTo>
                  <a:lnTo>
                    <a:pt x="18" y="17"/>
                  </a:lnTo>
                  <a:lnTo>
                    <a:pt x="14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19" name="Freeform 101"/>
            <p:cNvSpPr>
              <a:spLocks/>
            </p:cNvSpPr>
            <p:nvPr/>
          </p:nvSpPr>
          <p:spPr bwMode="auto">
            <a:xfrm>
              <a:off x="3309937" y="881063"/>
              <a:ext cx="30163" cy="30163"/>
            </a:xfrm>
            <a:custGeom>
              <a:avLst/>
              <a:gdLst>
                <a:gd name="T0" fmla="*/ 10 w 19"/>
                <a:gd name="T1" fmla="*/ 0 h 19"/>
                <a:gd name="T2" fmla="*/ 14 w 19"/>
                <a:gd name="T3" fmla="*/ 2 h 19"/>
                <a:gd name="T4" fmla="*/ 16 w 19"/>
                <a:gd name="T5" fmla="*/ 4 h 19"/>
                <a:gd name="T6" fmla="*/ 18 w 19"/>
                <a:gd name="T7" fmla="*/ 8 h 19"/>
                <a:gd name="T8" fmla="*/ 19 w 19"/>
                <a:gd name="T9" fmla="*/ 10 h 19"/>
                <a:gd name="T10" fmla="*/ 18 w 19"/>
                <a:gd name="T11" fmla="*/ 14 h 19"/>
                <a:gd name="T12" fmla="*/ 16 w 19"/>
                <a:gd name="T13" fmla="*/ 17 h 19"/>
                <a:gd name="T14" fmla="*/ 14 w 19"/>
                <a:gd name="T15" fmla="*/ 19 h 19"/>
                <a:gd name="T16" fmla="*/ 10 w 19"/>
                <a:gd name="T17" fmla="*/ 19 h 19"/>
                <a:gd name="T18" fmla="*/ 6 w 19"/>
                <a:gd name="T19" fmla="*/ 19 h 19"/>
                <a:gd name="T20" fmla="*/ 2 w 19"/>
                <a:gd name="T21" fmla="*/ 17 h 19"/>
                <a:gd name="T22" fmla="*/ 0 w 19"/>
                <a:gd name="T23" fmla="*/ 14 h 19"/>
                <a:gd name="T24" fmla="*/ 0 w 19"/>
                <a:gd name="T25" fmla="*/ 10 h 19"/>
                <a:gd name="T26" fmla="*/ 0 w 19"/>
                <a:gd name="T27" fmla="*/ 8 h 19"/>
                <a:gd name="T28" fmla="*/ 2 w 19"/>
                <a:gd name="T29" fmla="*/ 4 h 19"/>
                <a:gd name="T30" fmla="*/ 6 w 19"/>
                <a:gd name="T31" fmla="*/ 2 h 19"/>
                <a:gd name="T32" fmla="*/ 10 w 1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4" y="2"/>
                  </a:lnTo>
                  <a:lnTo>
                    <a:pt x="16" y="4"/>
                  </a:lnTo>
                  <a:lnTo>
                    <a:pt x="18" y="8"/>
                  </a:lnTo>
                  <a:lnTo>
                    <a:pt x="19" y="10"/>
                  </a:lnTo>
                  <a:lnTo>
                    <a:pt x="18" y="14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0" name="Freeform 102"/>
            <p:cNvSpPr>
              <a:spLocks/>
            </p:cNvSpPr>
            <p:nvPr/>
          </p:nvSpPr>
          <p:spPr bwMode="auto">
            <a:xfrm>
              <a:off x="3089275" y="319088"/>
              <a:ext cx="812800" cy="812800"/>
            </a:xfrm>
            <a:custGeom>
              <a:avLst/>
              <a:gdLst>
                <a:gd name="T0" fmla="*/ 123 w 512"/>
                <a:gd name="T1" fmla="*/ 0 h 512"/>
                <a:gd name="T2" fmla="*/ 127 w 512"/>
                <a:gd name="T3" fmla="*/ 0 h 512"/>
                <a:gd name="T4" fmla="*/ 131 w 512"/>
                <a:gd name="T5" fmla="*/ 4 h 512"/>
                <a:gd name="T6" fmla="*/ 508 w 512"/>
                <a:gd name="T7" fmla="*/ 381 h 512"/>
                <a:gd name="T8" fmla="*/ 512 w 512"/>
                <a:gd name="T9" fmla="*/ 385 h 512"/>
                <a:gd name="T10" fmla="*/ 512 w 512"/>
                <a:gd name="T11" fmla="*/ 389 h 512"/>
                <a:gd name="T12" fmla="*/ 512 w 512"/>
                <a:gd name="T13" fmla="*/ 395 h 512"/>
                <a:gd name="T14" fmla="*/ 508 w 512"/>
                <a:gd name="T15" fmla="*/ 399 h 512"/>
                <a:gd name="T16" fmla="*/ 399 w 512"/>
                <a:gd name="T17" fmla="*/ 508 h 512"/>
                <a:gd name="T18" fmla="*/ 395 w 512"/>
                <a:gd name="T19" fmla="*/ 512 h 512"/>
                <a:gd name="T20" fmla="*/ 389 w 512"/>
                <a:gd name="T21" fmla="*/ 512 h 512"/>
                <a:gd name="T22" fmla="*/ 385 w 512"/>
                <a:gd name="T23" fmla="*/ 512 h 512"/>
                <a:gd name="T24" fmla="*/ 381 w 512"/>
                <a:gd name="T25" fmla="*/ 508 h 512"/>
                <a:gd name="T26" fmla="*/ 4 w 512"/>
                <a:gd name="T27" fmla="*/ 131 h 512"/>
                <a:gd name="T28" fmla="*/ 0 w 512"/>
                <a:gd name="T29" fmla="*/ 127 h 512"/>
                <a:gd name="T30" fmla="*/ 0 w 512"/>
                <a:gd name="T31" fmla="*/ 123 h 512"/>
                <a:gd name="T32" fmla="*/ 0 w 512"/>
                <a:gd name="T33" fmla="*/ 119 h 512"/>
                <a:gd name="T34" fmla="*/ 4 w 512"/>
                <a:gd name="T35" fmla="*/ 114 h 512"/>
                <a:gd name="T36" fmla="*/ 114 w 512"/>
                <a:gd name="T37" fmla="*/ 4 h 512"/>
                <a:gd name="T38" fmla="*/ 119 w 512"/>
                <a:gd name="T39" fmla="*/ 0 h 512"/>
                <a:gd name="T40" fmla="*/ 123 w 512"/>
                <a:gd name="T4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123" y="0"/>
                  </a:moveTo>
                  <a:lnTo>
                    <a:pt x="127" y="0"/>
                  </a:lnTo>
                  <a:lnTo>
                    <a:pt x="131" y="4"/>
                  </a:lnTo>
                  <a:lnTo>
                    <a:pt x="508" y="381"/>
                  </a:lnTo>
                  <a:lnTo>
                    <a:pt x="512" y="385"/>
                  </a:lnTo>
                  <a:lnTo>
                    <a:pt x="512" y="389"/>
                  </a:lnTo>
                  <a:lnTo>
                    <a:pt x="512" y="395"/>
                  </a:lnTo>
                  <a:lnTo>
                    <a:pt x="508" y="399"/>
                  </a:lnTo>
                  <a:lnTo>
                    <a:pt x="399" y="508"/>
                  </a:lnTo>
                  <a:lnTo>
                    <a:pt x="395" y="512"/>
                  </a:lnTo>
                  <a:lnTo>
                    <a:pt x="389" y="512"/>
                  </a:lnTo>
                  <a:lnTo>
                    <a:pt x="385" y="512"/>
                  </a:lnTo>
                  <a:lnTo>
                    <a:pt x="381" y="508"/>
                  </a:lnTo>
                  <a:lnTo>
                    <a:pt x="4" y="131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4"/>
                  </a:lnTo>
                  <a:lnTo>
                    <a:pt x="114" y="4"/>
                  </a:lnTo>
                  <a:lnTo>
                    <a:pt x="119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CD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1" name="Freeform 103"/>
            <p:cNvSpPr>
              <a:spLocks/>
            </p:cNvSpPr>
            <p:nvPr/>
          </p:nvSpPr>
          <p:spPr bwMode="auto">
            <a:xfrm>
              <a:off x="3340100" y="571500"/>
              <a:ext cx="311150" cy="309563"/>
            </a:xfrm>
            <a:custGeom>
              <a:avLst/>
              <a:gdLst>
                <a:gd name="T0" fmla="*/ 83 w 196"/>
                <a:gd name="T1" fmla="*/ 0 h 195"/>
                <a:gd name="T2" fmla="*/ 86 w 196"/>
                <a:gd name="T3" fmla="*/ 0 h 195"/>
                <a:gd name="T4" fmla="*/ 90 w 196"/>
                <a:gd name="T5" fmla="*/ 1 h 195"/>
                <a:gd name="T6" fmla="*/ 194 w 196"/>
                <a:gd name="T7" fmla="*/ 105 h 195"/>
                <a:gd name="T8" fmla="*/ 196 w 196"/>
                <a:gd name="T9" fmla="*/ 109 h 195"/>
                <a:gd name="T10" fmla="*/ 196 w 196"/>
                <a:gd name="T11" fmla="*/ 113 h 195"/>
                <a:gd name="T12" fmla="*/ 196 w 196"/>
                <a:gd name="T13" fmla="*/ 117 h 195"/>
                <a:gd name="T14" fmla="*/ 194 w 196"/>
                <a:gd name="T15" fmla="*/ 121 h 195"/>
                <a:gd name="T16" fmla="*/ 122 w 196"/>
                <a:gd name="T17" fmla="*/ 191 h 195"/>
                <a:gd name="T18" fmla="*/ 118 w 196"/>
                <a:gd name="T19" fmla="*/ 195 h 195"/>
                <a:gd name="T20" fmla="*/ 114 w 196"/>
                <a:gd name="T21" fmla="*/ 195 h 195"/>
                <a:gd name="T22" fmla="*/ 110 w 196"/>
                <a:gd name="T23" fmla="*/ 195 h 195"/>
                <a:gd name="T24" fmla="*/ 106 w 196"/>
                <a:gd name="T25" fmla="*/ 193 h 195"/>
                <a:gd name="T26" fmla="*/ 2 w 196"/>
                <a:gd name="T27" fmla="*/ 89 h 195"/>
                <a:gd name="T28" fmla="*/ 0 w 196"/>
                <a:gd name="T29" fmla="*/ 85 h 195"/>
                <a:gd name="T30" fmla="*/ 0 w 196"/>
                <a:gd name="T31" fmla="*/ 82 h 195"/>
                <a:gd name="T32" fmla="*/ 0 w 196"/>
                <a:gd name="T33" fmla="*/ 78 h 195"/>
                <a:gd name="T34" fmla="*/ 4 w 196"/>
                <a:gd name="T35" fmla="*/ 74 h 195"/>
                <a:gd name="T36" fmla="*/ 75 w 196"/>
                <a:gd name="T37" fmla="*/ 3 h 195"/>
                <a:gd name="T38" fmla="*/ 79 w 196"/>
                <a:gd name="T39" fmla="*/ 0 h 195"/>
                <a:gd name="T40" fmla="*/ 83 w 196"/>
                <a:gd name="T4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195">
                  <a:moveTo>
                    <a:pt x="83" y="0"/>
                  </a:moveTo>
                  <a:lnTo>
                    <a:pt x="86" y="0"/>
                  </a:lnTo>
                  <a:lnTo>
                    <a:pt x="90" y="1"/>
                  </a:lnTo>
                  <a:lnTo>
                    <a:pt x="194" y="105"/>
                  </a:lnTo>
                  <a:lnTo>
                    <a:pt x="196" y="109"/>
                  </a:lnTo>
                  <a:lnTo>
                    <a:pt x="196" y="113"/>
                  </a:lnTo>
                  <a:lnTo>
                    <a:pt x="196" y="117"/>
                  </a:lnTo>
                  <a:lnTo>
                    <a:pt x="194" y="121"/>
                  </a:lnTo>
                  <a:lnTo>
                    <a:pt x="122" y="191"/>
                  </a:lnTo>
                  <a:lnTo>
                    <a:pt x="118" y="195"/>
                  </a:lnTo>
                  <a:lnTo>
                    <a:pt x="114" y="195"/>
                  </a:lnTo>
                  <a:lnTo>
                    <a:pt x="110" y="195"/>
                  </a:lnTo>
                  <a:lnTo>
                    <a:pt x="106" y="193"/>
                  </a:lnTo>
                  <a:lnTo>
                    <a:pt x="2" y="89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4" y="7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2" name="Freeform 104"/>
            <p:cNvSpPr>
              <a:spLocks/>
            </p:cNvSpPr>
            <p:nvPr/>
          </p:nvSpPr>
          <p:spPr bwMode="auto">
            <a:xfrm>
              <a:off x="3725862" y="893763"/>
              <a:ext cx="30163" cy="30163"/>
            </a:xfrm>
            <a:custGeom>
              <a:avLst/>
              <a:gdLst>
                <a:gd name="T0" fmla="*/ 10 w 19"/>
                <a:gd name="T1" fmla="*/ 0 h 19"/>
                <a:gd name="T2" fmla="*/ 13 w 19"/>
                <a:gd name="T3" fmla="*/ 2 h 19"/>
                <a:gd name="T4" fmla="*/ 15 w 19"/>
                <a:gd name="T5" fmla="*/ 4 h 19"/>
                <a:gd name="T6" fmla="*/ 19 w 19"/>
                <a:gd name="T7" fmla="*/ 6 h 19"/>
                <a:gd name="T8" fmla="*/ 19 w 19"/>
                <a:gd name="T9" fmla="*/ 9 h 19"/>
                <a:gd name="T10" fmla="*/ 19 w 19"/>
                <a:gd name="T11" fmla="*/ 13 h 19"/>
                <a:gd name="T12" fmla="*/ 15 w 19"/>
                <a:gd name="T13" fmla="*/ 17 h 19"/>
                <a:gd name="T14" fmla="*/ 13 w 19"/>
                <a:gd name="T15" fmla="*/ 19 h 19"/>
                <a:gd name="T16" fmla="*/ 10 w 19"/>
                <a:gd name="T17" fmla="*/ 19 h 19"/>
                <a:gd name="T18" fmla="*/ 6 w 19"/>
                <a:gd name="T19" fmla="*/ 19 h 19"/>
                <a:gd name="T20" fmla="*/ 4 w 19"/>
                <a:gd name="T21" fmla="*/ 17 h 19"/>
                <a:gd name="T22" fmla="*/ 2 w 19"/>
                <a:gd name="T23" fmla="*/ 13 h 19"/>
                <a:gd name="T24" fmla="*/ 0 w 19"/>
                <a:gd name="T25" fmla="*/ 9 h 19"/>
                <a:gd name="T26" fmla="*/ 2 w 19"/>
                <a:gd name="T27" fmla="*/ 6 h 19"/>
                <a:gd name="T28" fmla="*/ 4 w 19"/>
                <a:gd name="T29" fmla="*/ 4 h 19"/>
                <a:gd name="T30" fmla="*/ 6 w 19"/>
                <a:gd name="T31" fmla="*/ 2 h 19"/>
                <a:gd name="T32" fmla="*/ 10 w 1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10" y="0"/>
                  </a:moveTo>
                  <a:lnTo>
                    <a:pt x="13" y="2"/>
                  </a:lnTo>
                  <a:lnTo>
                    <a:pt x="15" y="4"/>
                  </a:lnTo>
                  <a:lnTo>
                    <a:pt x="19" y="6"/>
                  </a:lnTo>
                  <a:lnTo>
                    <a:pt x="19" y="9"/>
                  </a:lnTo>
                  <a:lnTo>
                    <a:pt x="19" y="13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10" y="19"/>
                  </a:lnTo>
                  <a:lnTo>
                    <a:pt x="6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0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3" name="Freeform 105"/>
            <p:cNvSpPr>
              <a:spLocks/>
            </p:cNvSpPr>
            <p:nvPr/>
          </p:nvSpPr>
          <p:spPr bwMode="auto">
            <a:xfrm>
              <a:off x="3663950" y="955675"/>
              <a:ext cx="30163" cy="30163"/>
            </a:xfrm>
            <a:custGeom>
              <a:avLst/>
              <a:gdLst>
                <a:gd name="T0" fmla="*/ 9 w 19"/>
                <a:gd name="T1" fmla="*/ 0 h 19"/>
                <a:gd name="T2" fmla="*/ 13 w 19"/>
                <a:gd name="T3" fmla="*/ 2 h 19"/>
                <a:gd name="T4" fmla="*/ 17 w 19"/>
                <a:gd name="T5" fmla="*/ 4 h 19"/>
                <a:gd name="T6" fmla="*/ 19 w 19"/>
                <a:gd name="T7" fmla="*/ 6 h 19"/>
                <a:gd name="T8" fmla="*/ 19 w 19"/>
                <a:gd name="T9" fmla="*/ 10 h 19"/>
                <a:gd name="T10" fmla="*/ 19 w 19"/>
                <a:gd name="T11" fmla="*/ 13 h 19"/>
                <a:gd name="T12" fmla="*/ 17 w 19"/>
                <a:gd name="T13" fmla="*/ 15 h 19"/>
                <a:gd name="T14" fmla="*/ 13 w 19"/>
                <a:gd name="T15" fmla="*/ 19 h 19"/>
                <a:gd name="T16" fmla="*/ 9 w 19"/>
                <a:gd name="T17" fmla="*/ 19 h 19"/>
                <a:gd name="T18" fmla="*/ 6 w 19"/>
                <a:gd name="T19" fmla="*/ 19 h 19"/>
                <a:gd name="T20" fmla="*/ 4 w 19"/>
                <a:gd name="T21" fmla="*/ 15 h 19"/>
                <a:gd name="T22" fmla="*/ 2 w 19"/>
                <a:gd name="T23" fmla="*/ 13 h 19"/>
                <a:gd name="T24" fmla="*/ 0 w 19"/>
                <a:gd name="T25" fmla="*/ 10 h 19"/>
                <a:gd name="T26" fmla="*/ 2 w 19"/>
                <a:gd name="T27" fmla="*/ 6 h 19"/>
                <a:gd name="T28" fmla="*/ 4 w 19"/>
                <a:gd name="T29" fmla="*/ 4 h 19"/>
                <a:gd name="T30" fmla="*/ 6 w 19"/>
                <a:gd name="T31" fmla="*/ 2 h 19"/>
                <a:gd name="T32" fmla="*/ 9 w 19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lnTo>
                    <a:pt x="13" y="2"/>
                  </a:lnTo>
                  <a:lnTo>
                    <a:pt x="17" y="4"/>
                  </a:lnTo>
                  <a:lnTo>
                    <a:pt x="19" y="6"/>
                  </a:lnTo>
                  <a:lnTo>
                    <a:pt x="19" y="10"/>
                  </a:lnTo>
                  <a:lnTo>
                    <a:pt x="19" y="13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9"/>
                  </a:lnTo>
                  <a:lnTo>
                    <a:pt x="4" y="15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4" name="Freeform 106"/>
            <p:cNvSpPr>
              <a:spLocks/>
            </p:cNvSpPr>
            <p:nvPr/>
          </p:nvSpPr>
          <p:spPr bwMode="auto">
            <a:xfrm>
              <a:off x="3654425" y="881063"/>
              <a:ext cx="26988" cy="30163"/>
            </a:xfrm>
            <a:custGeom>
              <a:avLst/>
              <a:gdLst>
                <a:gd name="T0" fmla="*/ 8 w 17"/>
                <a:gd name="T1" fmla="*/ 0 h 19"/>
                <a:gd name="T2" fmla="*/ 12 w 17"/>
                <a:gd name="T3" fmla="*/ 2 h 19"/>
                <a:gd name="T4" fmla="*/ 15 w 17"/>
                <a:gd name="T5" fmla="*/ 4 h 19"/>
                <a:gd name="T6" fmla="*/ 17 w 17"/>
                <a:gd name="T7" fmla="*/ 8 h 19"/>
                <a:gd name="T8" fmla="*/ 17 w 17"/>
                <a:gd name="T9" fmla="*/ 10 h 19"/>
                <a:gd name="T10" fmla="*/ 17 w 17"/>
                <a:gd name="T11" fmla="*/ 14 h 19"/>
                <a:gd name="T12" fmla="*/ 15 w 17"/>
                <a:gd name="T13" fmla="*/ 17 h 19"/>
                <a:gd name="T14" fmla="*/ 12 w 17"/>
                <a:gd name="T15" fmla="*/ 19 h 19"/>
                <a:gd name="T16" fmla="*/ 8 w 17"/>
                <a:gd name="T17" fmla="*/ 19 h 19"/>
                <a:gd name="T18" fmla="*/ 6 w 17"/>
                <a:gd name="T19" fmla="*/ 19 h 19"/>
                <a:gd name="T20" fmla="*/ 2 w 17"/>
                <a:gd name="T21" fmla="*/ 17 h 19"/>
                <a:gd name="T22" fmla="*/ 0 w 17"/>
                <a:gd name="T23" fmla="*/ 14 h 19"/>
                <a:gd name="T24" fmla="*/ 0 w 17"/>
                <a:gd name="T25" fmla="*/ 10 h 19"/>
                <a:gd name="T26" fmla="*/ 0 w 17"/>
                <a:gd name="T27" fmla="*/ 8 h 19"/>
                <a:gd name="T28" fmla="*/ 2 w 17"/>
                <a:gd name="T29" fmla="*/ 4 h 19"/>
                <a:gd name="T30" fmla="*/ 6 w 17"/>
                <a:gd name="T31" fmla="*/ 2 h 19"/>
                <a:gd name="T32" fmla="*/ 8 w 17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9">
                  <a:moveTo>
                    <a:pt x="8" y="0"/>
                  </a:moveTo>
                  <a:lnTo>
                    <a:pt x="12" y="2"/>
                  </a:lnTo>
                  <a:lnTo>
                    <a:pt x="15" y="4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15" y="17"/>
                  </a:lnTo>
                  <a:lnTo>
                    <a:pt x="12" y="19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5" name="Freeform 107"/>
            <p:cNvSpPr>
              <a:spLocks/>
            </p:cNvSpPr>
            <p:nvPr/>
          </p:nvSpPr>
          <p:spPr bwMode="auto">
            <a:xfrm>
              <a:off x="3235325" y="527050"/>
              <a:ext cx="31750" cy="31750"/>
            </a:xfrm>
            <a:custGeom>
              <a:avLst/>
              <a:gdLst>
                <a:gd name="T0" fmla="*/ 10 w 20"/>
                <a:gd name="T1" fmla="*/ 0 h 20"/>
                <a:gd name="T2" fmla="*/ 14 w 20"/>
                <a:gd name="T3" fmla="*/ 0 h 20"/>
                <a:gd name="T4" fmla="*/ 18 w 20"/>
                <a:gd name="T5" fmla="*/ 2 h 20"/>
                <a:gd name="T6" fmla="*/ 20 w 20"/>
                <a:gd name="T7" fmla="*/ 6 h 20"/>
                <a:gd name="T8" fmla="*/ 20 w 20"/>
                <a:gd name="T9" fmla="*/ 10 h 20"/>
                <a:gd name="T10" fmla="*/ 20 w 20"/>
                <a:gd name="T11" fmla="*/ 14 h 20"/>
                <a:gd name="T12" fmla="*/ 18 w 20"/>
                <a:gd name="T13" fmla="*/ 16 h 20"/>
                <a:gd name="T14" fmla="*/ 14 w 20"/>
                <a:gd name="T15" fmla="*/ 18 h 20"/>
                <a:gd name="T16" fmla="*/ 10 w 20"/>
                <a:gd name="T17" fmla="*/ 20 h 20"/>
                <a:gd name="T18" fmla="*/ 6 w 20"/>
                <a:gd name="T19" fmla="*/ 18 h 20"/>
                <a:gd name="T20" fmla="*/ 4 w 20"/>
                <a:gd name="T21" fmla="*/ 16 h 20"/>
                <a:gd name="T22" fmla="*/ 2 w 20"/>
                <a:gd name="T23" fmla="*/ 14 h 20"/>
                <a:gd name="T24" fmla="*/ 0 w 20"/>
                <a:gd name="T25" fmla="*/ 10 h 20"/>
                <a:gd name="T26" fmla="*/ 2 w 20"/>
                <a:gd name="T27" fmla="*/ 6 h 20"/>
                <a:gd name="T28" fmla="*/ 4 w 20"/>
                <a:gd name="T29" fmla="*/ 2 h 20"/>
                <a:gd name="T30" fmla="*/ 6 w 20"/>
                <a:gd name="T31" fmla="*/ 0 h 20"/>
                <a:gd name="T32" fmla="*/ 10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4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6" name="Freeform 108"/>
            <p:cNvSpPr>
              <a:spLocks/>
            </p:cNvSpPr>
            <p:nvPr/>
          </p:nvSpPr>
          <p:spPr bwMode="auto">
            <a:xfrm>
              <a:off x="3297237" y="465138"/>
              <a:ext cx="31750" cy="31750"/>
            </a:xfrm>
            <a:custGeom>
              <a:avLst/>
              <a:gdLst>
                <a:gd name="T0" fmla="*/ 10 w 20"/>
                <a:gd name="T1" fmla="*/ 0 h 20"/>
                <a:gd name="T2" fmla="*/ 14 w 20"/>
                <a:gd name="T3" fmla="*/ 2 h 20"/>
                <a:gd name="T4" fmla="*/ 16 w 20"/>
                <a:gd name="T5" fmla="*/ 4 h 20"/>
                <a:gd name="T6" fmla="*/ 18 w 20"/>
                <a:gd name="T7" fmla="*/ 6 h 20"/>
                <a:gd name="T8" fmla="*/ 20 w 20"/>
                <a:gd name="T9" fmla="*/ 10 h 20"/>
                <a:gd name="T10" fmla="*/ 18 w 20"/>
                <a:gd name="T11" fmla="*/ 14 h 20"/>
                <a:gd name="T12" fmla="*/ 16 w 20"/>
                <a:gd name="T13" fmla="*/ 18 h 20"/>
                <a:gd name="T14" fmla="*/ 14 w 20"/>
                <a:gd name="T15" fmla="*/ 20 h 20"/>
                <a:gd name="T16" fmla="*/ 10 w 20"/>
                <a:gd name="T17" fmla="*/ 20 h 20"/>
                <a:gd name="T18" fmla="*/ 6 w 20"/>
                <a:gd name="T19" fmla="*/ 20 h 20"/>
                <a:gd name="T20" fmla="*/ 2 w 20"/>
                <a:gd name="T21" fmla="*/ 18 h 20"/>
                <a:gd name="T22" fmla="*/ 0 w 20"/>
                <a:gd name="T23" fmla="*/ 14 h 20"/>
                <a:gd name="T24" fmla="*/ 0 w 20"/>
                <a:gd name="T25" fmla="*/ 10 h 20"/>
                <a:gd name="T26" fmla="*/ 0 w 20"/>
                <a:gd name="T27" fmla="*/ 6 h 20"/>
                <a:gd name="T28" fmla="*/ 2 w 20"/>
                <a:gd name="T29" fmla="*/ 4 h 20"/>
                <a:gd name="T30" fmla="*/ 6 w 20"/>
                <a:gd name="T31" fmla="*/ 2 h 20"/>
                <a:gd name="T32" fmla="*/ 10 w 20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lnTo>
                    <a:pt x="14" y="2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20" y="10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7" name="Freeform 109"/>
            <p:cNvSpPr>
              <a:spLocks/>
            </p:cNvSpPr>
            <p:nvPr/>
          </p:nvSpPr>
          <p:spPr bwMode="auto">
            <a:xfrm>
              <a:off x="3309937" y="539750"/>
              <a:ext cx="30163" cy="31750"/>
            </a:xfrm>
            <a:custGeom>
              <a:avLst/>
              <a:gdLst>
                <a:gd name="T0" fmla="*/ 10 w 19"/>
                <a:gd name="T1" fmla="*/ 0 h 20"/>
                <a:gd name="T2" fmla="*/ 14 w 19"/>
                <a:gd name="T3" fmla="*/ 0 h 20"/>
                <a:gd name="T4" fmla="*/ 16 w 19"/>
                <a:gd name="T5" fmla="*/ 2 h 20"/>
                <a:gd name="T6" fmla="*/ 18 w 19"/>
                <a:gd name="T7" fmla="*/ 6 h 20"/>
                <a:gd name="T8" fmla="*/ 19 w 19"/>
                <a:gd name="T9" fmla="*/ 10 h 20"/>
                <a:gd name="T10" fmla="*/ 18 w 19"/>
                <a:gd name="T11" fmla="*/ 14 h 20"/>
                <a:gd name="T12" fmla="*/ 16 w 19"/>
                <a:gd name="T13" fmla="*/ 16 h 20"/>
                <a:gd name="T14" fmla="*/ 14 w 19"/>
                <a:gd name="T15" fmla="*/ 18 h 20"/>
                <a:gd name="T16" fmla="*/ 10 w 19"/>
                <a:gd name="T17" fmla="*/ 20 h 20"/>
                <a:gd name="T18" fmla="*/ 6 w 19"/>
                <a:gd name="T19" fmla="*/ 18 h 20"/>
                <a:gd name="T20" fmla="*/ 2 w 19"/>
                <a:gd name="T21" fmla="*/ 16 h 20"/>
                <a:gd name="T22" fmla="*/ 0 w 19"/>
                <a:gd name="T23" fmla="*/ 14 h 20"/>
                <a:gd name="T24" fmla="*/ 0 w 19"/>
                <a:gd name="T25" fmla="*/ 10 h 20"/>
                <a:gd name="T26" fmla="*/ 0 w 19"/>
                <a:gd name="T27" fmla="*/ 6 h 20"/>
                <a:gd name="T28" fmla="*/ 2 w 19"/>
                <a:gd name="T29" fmla="*/ 2 h 20"/>
                <a:gd name="T30" fmla="*/ 6 w 19"/>
                <a:gd name="T31" fmla="*/ 0 h 20"/>
                <a:gd name="T32" fmla="*/ 10 w 19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0">
                  <a:moveTo>
                    <a:pt x="10" y="0"/>
                  </a:moveTo>
                  <a:lnTo>
                    <a:pt x="14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9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9168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1" y="551676"/>
            <a:ext cx="9144001" cy="7515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</a:t>
            </a: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</a:t>
            </a:r>
            <a:endParaRPr lang="ko-KR" altLang="en-US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77403"/>
            <a:ext cx="8229600" cy="4525963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진료는 </a:t>
            </a:r>
            <a:r>
              <a:rPr lang="ko-KR" altLang="en-US" sz="2400" dirty="0"/>
              <a:t>진료 내용</a:t>
            </a:r>
            <a:r>
              <a:rPr lang="en-US" altLang="ko-KR" sz="2400" dirty="0"/>
              <a:t>, </a:t>
            </a:r>
            <a:r>
              <a:rPr lang="ko-KR" altLang="en-US" sz="2400" dirty="0"/>
              <a:t>처방 내용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진료 명을 </a:t>
            </a:r>
            <a:r>
              <a:rPr lang="ko-KR" altLang="en-US" sz="2400" dirty="0"/>
              <a:t>가진다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환자와 </a:t>
            </a:r>
            <a:r>
              <a:rPr lang="ko-KR" altLang="en-US" sz="2400" dirty="0"/>
              <a:t>의사는 여러 진료를 받거나 할 수 있고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한 환자의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진료와 처방은 </a:t>
            </a:r>
            <a:r>
              <a:rPr lang="ko-KR" altLang="en-US" sz="2400" u="sng" dirty="0"/>
              <a:t>각 </a:t>
            </a:r>
            <a:r>
              <a:rPr lang="ko-KR" altLang="en-US" sz="2400" u="sng" dirty="0" smtClean="0"/>
              <a:t>한 명 이상의 다른 부서 의사</a:t>
            </a:r>
            <a:r>
              <a:rPr lang="ko-KR" altLang="en-US" sz="2400" dirty="0" smtClean="0"/>
              <a:t>가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의사는 예약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진료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처방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입원</a:t>
            </a:r>
            <a:r>
              <a:rPr lang="en-US" altLang="ko-KR" sz="2400" dirty="0" smtClean="0"/>
              <a:t>, </a:t>
            </a:r>
            <a:r>
              <a:rPr lang="ko-KR" altLang="en-US" sz="2400" u="sng" dirty="0" smtClean="0"/>
              <a:t>모든 기록을 고려하여 새로운 기록</a:t>
            </a:r>
            <a:r>
              <a:rPr lang="ko-KR" altLang="en-US" sz="2400" dirty="0" smtClean="0"/>
              <a:t>을 만들 수 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모든 기록은 각 기록의 번호로 구분하며 비용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내용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등을 가진다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대부분의 처방 및 수술 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추가 진료가 따른다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2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918880" y="5805995"/>
            <a:ext cx="1064348" cy="908739"/>
            <a:chOff x="3052762" y="1404938"/>
            <a:chExt cx="1100138" cy="1049337"/>
          </a:xfrm>
        </p:grpSpPr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862387" y="2314575"/>
              <a:ext cx="146050" cy="139700"/>
            </a:xfrm>
            <a:custGeom>
              <a:avLst/>
              <a:gdLst>
                <a:gd name="T0" fmla="*/ 37 w 92"/>
                <a:gd name="T1" fmla="*/ 0 h 88"/>
                <a:gd name="T2" fmla="*/ 92 w 92"/>
                <a:gd name="T3" fmla="*/ 0 h 88"/>
                <a:gd name="T4" fmla="*/ 92 w 92"/>
                <a:gd name="T5" fmla="*/ 88 h 88"/>
                <a:gd name="T6" fmla="*/ 37 w 92"/>
                <a:gd name="T7" fmla="*/ 88 h 88"/>
                <a:gd name="T8" fmla="*/ 17 w 92"/>
                <a:gd name="T9" fmla="*/ 82 h 88"/>
                <a:gd name="T10" fmla="*/ 4 w 92"/>
                <a:gd name="T11" fmla="*/ 68 h 88"/>
                <a:gd name="T12" fmla="*/ 0 w 92"/>
                <a:gd name="T13" fmla="*/ 48 h 88"/>
                <a:gd name="T14" fmla="*/ 0 w 92"/>
                <a:gd name="T15" fmla="*/ 37 h 88"/>
                <a:gd name="T16" fmla="*/ 4 w 92"/>
                <a:gd name="T17" fmla="*/ 19 h 88"/>
                <a:gd name="T18" fmla="*/ 17 w 92"/>
                <a:gd name="T19" fmla="*/ 5 h 88"/>
                <a:gd name="T20" fmla="*/ 37 w 92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88">
                  <a:moveTo>
                    <a:pt x="37" y="0"/>
                  </a:moveTo>
                  <a:lnTo>
                    <a:pt x="92" y="0"/>
                  </a:lnTo>
                  <a:lnTo>
                    <a:pt x="92" y="88"/>
                  </a:lnTo>
                  <a:lnTo>
                    <a:pt x="37" y="88"/>
                  </a:lnTo>
                  <a:lnTo>
                    <a:pt x="17" y="82"/>
                  </a:lnTo>
                  <a:lnTo>
                    <a:pt x="4" y="68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4" y="19"/>
                  </a:lnTo>
                  <a:lnTo>
                    <a:pt x="17" y="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CD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61" name="Freeform 82"/>
            <p:cNvSpPr>
              <a:spLocks/>
            </p:cNvSpPr>
            <p:nvPr/>
          </p:nvSpPr>
          <p:spPr bwMode="auto">
            <a:xfrm>
              <a:off x="4008437" y="2314575"/>
              <a:ext cx="144463" cy="139700"/>
            </a:xfrm>
            <a:custGeom>
              <a:avLst/>
              <a:gdLst>
                <a:gd name="T0" fmla="*/ 0 w 91"/>
                <a:gd name="T1" fmla="*/ 0 h 88"/>
                <a:gd name="T2" fmla="*/ 54 w 91"/>
                <a:gd name="T3" fmla="*/ 0 h 88"/>
                <a:gd name="T4" fmla="*/ 72 w 91"/>
                <a:gd name="T5" fmla="*/ 5 h 88"/>
                <a:gd name="T6" fmla="*/ 86 w 91"/>
                <a:gd name="T7" fmla="*/ 19 h 88"/>
                <a:gd name="T8" fmla="*/ 91 w 91"/>
                <a:gd name="T9" fmla="*/ 37 h 88"/>
                <a:gd name="T10" fmla="*/ 91 w 91"/>
                <a:gd name="T11" fmla="*/ 48 h 88"/>
                <a:gd name="T12" fmla="*/ 86 w 91"/>
                <a:gd name="T13" fmla="*/ 68 h 88"/>
                <a:gd name="T14" fmla="*/ 72 w 91"/>
                <a:gd name="T15" fmla="*/ 82 h 88"/>
                <a:gd name="T16" fmla="*/ 54 w 91"/>
                <a:gd name="T17" fmla="*/ 88 h 88"/>
                <a:gd name="T18" fmla="*/ 0 w 91"/>
                <a:gd name="T19" fmla="*/ 88 h 88"/>
                <a:gd name="T20" fmla="*/ 0 w 91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88">
                  <a:moveTo>
                    <a:pt x="0" y="0"/>
                  </a:moveTo>
                  <a:lnTo>
                    <a:pt x="54" y="0"/>
                  </a:lnTo>
                  <a:lnTo>
                    <a:pt x="72" y="5"/>
                  </a:lnTo>
                  <a:lnTo>
                    <a:pt x="86" y="19"/>
                  </a:lnTo>
                  <a:lnTo>
                    <a:pt x="91" y="37"/>
                  </a:lnTo>
                  <a:lnTo>
                    <a:pt x="91" y="48"/>
                  </a:lnTo>
                  <a:lnTo>
                    <a:pt x="86" y="68"/>
                  </a:lnTo>
                  <a:lnTo>
                    <a:pt x="72" y="82"/>
                  </a:lnTo>
                  <a:lnTo>
                    <a:pt x="54" y="88"/>
                  </a:lnTo>
                  <a:lnTo>
                    <a:pt x="0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62" name="Freeform 83"/>
            <p:cNvSpPr>
              <a:spLocks/>
            </p:cNvSpPr>
            <p:nvPr/>
          </p:nvSpPr>
          <p:spPr bwMode="auto">
            <a:xfrm>
              <a:off x="3681412" y="2305050"/>
              <a:ext cx="136525" cy="149225"/>
            </a:xfrm>
            <a:custGeom>
              <a:avLst/>
              <a:gdLst>
                <a:gd name="T0" fmla="*/ 0 w 86"/>
                <a:gd name="T1" fmla="*/ 0 h 94"/>
                <a:gd name="T2" fmla="*/ 86 w 86"/>
                <a:gd name="T3" fmla="*/ 0 h 94"/>
                <a:gd name="T4" fmla="*/ 86 w 86"/>
                <a:gd name="T5" fmla="*/ 54 h 94"/>
                <a:gd name="T6" fmla="*/ 82 w 86"/>
                <a:gd name="T7" fmla="*/ 74 h 94"/>
                <a:gd name="T8" fmla="*/ 69 w 86"/>
                <a:gd name="T9" fmla="*/ 88 h 94"/>
                <a:gd name="T10" fmla="*/ 49 w 86"/>
                <a:gd name="T11" fmla="*/ 94 h 94"/>
                <a:gd name="T12" fmla="*/ 38 w 86"/>
                <a:gd name="T13" fmla="*/ 94 h 94"/>
                <a:gd name="T14" fmla="*/ 18 w 86"/>
                <a:gd name="T15" fmla="*/ 88 h 94"/>
                <a:gd name="T16" fmla="*/ 4 w 86"/>
                <a:gd name="T17" fmla="*/ 74 h 94"/>
                <a:gd name="T18" fmla="*/ 0 w 86"/>
                <a:gd name="T19" fmla="*/ 54 h 94"/>
                <a:gd name="T20" fmla="*/ 0 w 86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94">
                  <a:moveTo>
                    <a:pt x="0" y="0"/>
                  </a:moveTo>
                  <a:lnTo>
                    <a:pt x="86" y="0"/>
                  </a:lnTo>
                  <a:lnTo>
                    <a:pt x="86" y="54"/>
                  </a:lnTo>
                  <a:lnTo>
                    <a:pt x="82" y="74"/>
                  </a:lnTo>
                  <a:lnTo>
                    <a:pt x="69" y="88"/>
                  </a:lnTo>
                  <a:lnTo>
                    <a:pt x="49" y="94"/>
                  </a:lnTo>
                  <a:lnTo>
                    <a:pt x="38" y="94"/>
                  </a:lnTo>
                  <a:lnTo>
                    <a:pt x="18" y="88"/>
                  </a:lnTo>
                  <a:lnTo>
                    <a:pt x="4" y="7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3681412" y="2159000"/>
              <a:ext cx="136525" cy="146050"/>
            </a:xfrm>
            <a:custGeom>
              <a:avLst/>
              <a:gdLst>
                <a:gd name="T0" fmla="*/ 38 w 86"/>
                <a:gd name="T1" fmla="*/ 0 h 92"/>
                <a:gd name="T2" fmla="*/ 49 w 86"/>
                <a:gd name="T3" fmla="*/ 0 h 92"/>
                <a:gd name="T4" fmla="*/ 69 w 86"/>
                <a:gd name="T5" fmla="*/ 6 h 92"/>
                <a:gd name="T6" fmla="*/ 82 w 86"/>
                <a:gd name="T7" fmla="*/ 19 h 92"/>
                <a:gd name="T8" fmla="*/ 86 w 86"/>
                <a:gd name="T9" fmla="*/ 39 h 92"/>
                <a:gd name="T10" fmla="*/ 86 w 86"/>
                <a:gd name="T11" fmla="*/ 92 h 92"/>
                <a:gd name="T12" fmla="*/ 0 w 86"/>
                <a:gd name="T13" fmla="*/ 92 h 92"/>
                <a:gd name="T14" fmla="*/ 0 w 86"/>
                <a:gd name="T15" fmla="*/ 39 h 92"/>
                <a:gd name="T16" fmla="*/ 4 w 86"/>
                <a:gd name="T17" fmla="*/ 19 h 92"/>
                <a:gd name="T18" fmla="*/ 18 w 86"/>
                <a:gd name="T19" fmla="*/ 6 h 92"/>
                <a:gd name="T20" fmla="*/ 38 w 86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92">
                  <a:moveTo>
                    <a:pt x="38" y="0"/>
                  </a:moveTo>
                  <a:lnTo>
                    <a:pt x="49" y="0"/>
                  </a:lnTo>
                  <a:lnTo>
                    <a:pt x="69" y="6"/>
                  </a:lnTo>
                  <a:lnTo>
                    <a:pt x="82" y="19"/>
                  </a:lnTo>
                  <a:lnTo>
                    <a:pt x="86" y="39"/>
                  </a:lnTo>
                  <a:lnTo>
                    <a:pt x="86" y="92"/>
                  </a:lnTo>
                  <a:lnTo>
                    <a:pt x="0" y="92"/>
                  </a:lnTo>
                  <a:lnTo>
                    <a:pt x="0" y="39"/>
                  </a:lnTo>
                  <a:lnTo>
                    <a:pt x="4" y="19"/>
                  </a:lnTo>
                  <a:lnTo>
                    <a:pt x="18" y="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3079750" y="1427163"/>
              <a:ext cx="530225" cy="1020763"/>
            </a:xfrm>
            <a:custGeom>
              <a:avLst/>
              <a:gdLst>
                <a:gd name="T0" fmla="*/ 30 w 334"/>
                <a:gd name="T1" fmla="*/ 0 h 643"/>
                <a:gd name="T2" fmla="*/ 307 w 334"/>
                <a:gd name="T3" fmla="*/ 0 h 643"/>
                <a:gd name="T4" fmla="*/ 315 w 334"/>
                <a:gd name="T5" fmla="*/ 0 h 643"/>
                <a:gd name="T6" fmla="*/ 323 w 334"/>
                <a:gd name="T7" fmla="*/ 4 h 643"/>
                <a:gd name="T8" fmla="*/ 329 w 334"/>
                <a:gd name="T9" fmla="*/ 10 h 643"/>
                <a:gd name="T10" fmla="*/ 332 w 334"/>
                <a:gd name="T11" fmla="*/ 17 h 643"/>
                <a:gd name="T12" fmla="*/ 334 w 334"/>
                <a:gd name="T13" fmla="*/ 27 h 643"/>
                <a:gd name="T14" fmla="*/ 334 w 334"/>
                <a:gd name="T15" fmla="*/ 615 h 643"/>
                <a:gd name="T16" fmla="*/ 332 w 334"/>
                <a:gd name="T17" fmla="*/ 623 h 643"/>
                <a:gd name="T18" fmla="*/ 329 w 334"/>
                <a:gd name="T19" fmla="*/ 631 h 643"/>
                <a:gd name="T20" fmla="*/ 323 w 334"/>
                <a:gd name="T21" fmla="*/ 637 h 643"/>
                <a:gd name="T22" fmla="*/ 315 w 334"/>
                <a:gd name="T23" fmla="*/ 641 h 643"/>
                <a:gd name="T24" fmla="*/ 307 w 334"/>
                <a:gd name="T25" fmla="*/ 643 h 643"/>
                <a:gd name="T26" fmla="*/ 30 w 334"/>
                <a:gd name="T27" fmla="*/ 643 h 643"/>
                <a:gd name="T28" fmla="*/ 20 w 334"/>
                <a:gd name="T29" fmla="*/ 641 h 643"/>
                <a:gd name="T30" fmla="*/ 12 w 334"/>
                <a:gd name="T31" fmla="*/ 637 h 643"/>
                <a:gd name="T32" fmla="*/ 6 w 334"/>
                <a:gd name="T33" fmla="*/ 631 h 643"/>
                <a:gd name="T34" fmla="*/ 2 w 334"/>
                <a:gd name="T35" fmla="*/ 623 h 643"/>
                <a:gd name="T36" fmla="*/ 0 w 334"/>
                <a:gd name="T37" fmla="*/ 615 h 643"/>
                <a:gd name="T38" fmla="*/ 0 w 334"/>
                <a:gd name="T39" fmla="*/ 27 h 643"/>
                <a:gd name="T40" fmla="*/ 2 w 334"/>
                <a:gd name="T41" fmla="*/ 17 h 643"/>
                <a:gd name="T42" fmla="*/ 6 w 334"/>
                <a:gd name="T43" fmla="*/ 10 h 643"/>
                <a:gd name="T44" fmla="*/ 12 w 334"/>
                <a:gd name="T45" fmla="*/ 4 h 643"/>
                <a:gd name="T46" fmla="*/ 20 w 334"/>
                <a:gd name="T47" fmla="*/ 0 h 643"/>
                <a:gd name="T48" fmla="*/ 30 w 334"/>
                <a:gd name="T4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4" h="643">
                  <a:moveTo>
                    <a:pt x="30" y="0"/>
                  </a:moveTo>
                  <a:lnTo>
                    <a:pt x="307" y="0"/>
                  </a:lnTo>
                  <a:lnTo>
                    <a:pt x="315" y="0"/>
                  </a:lnTo>
                  <a:lnTo>
                    <a:pt x="323" y="4"/>
                  </a:lnTo>
                  <a:lnTo>
                    <a:pt x="329" y="10"/>
                  </a:lnTo>
                  <a:lnTo>
                    <a:pt x="332" y="17"/>
                  </a:lnTo>
                  <a:lnTo>
                    <a:pt x="334" y="27"/>
                  </a:lnTo>
                  <a:lnTo>
                    <a:pt x="334" y="615"/>
                  </a:lnTo>
                  <a:lnTo>
                    <a:pt x="332" y="623"/>
                  </a:lnTo>
                  <a:lnTo>
                    <a:pt x="329" y="631"/>
                  </a:lnTo>
                  <a:lnTo>
                    <a:pt x="323" y="637"/>
                  </a:lnTo>
                  <a:lnTo>
                    <a:pt x="315" y="641"/>
                  </a:lnTo>
                  <a:lnTo>
                    <a:pt x="307" y="643"/>
                  </a:lnTo>
                  <a:lnTo>
                    <a:pt x="30" y="643"/>
                  </a:lnTo>
                  <a:lnTo>
                    <a:pt x="20" y="641"/>
                  </a:lnTo>
                  <a:lnTo>
                    <a:pt x="12" y="637"/>
                  </a:lnTo>
                  <a:lnTo>
                    <a:pt x="6" y="631"/>
                  </a:lnTo>
                  <a:lnTo>
                    <a:pt x="2" y="623"/>
                  </a:lnTo>
                  <a:lnTo>
                    <a:pt x="0" y="615"/>
                  </a:lnTo>
                  <a:lnTo>
                    <a:pt x="0" y="27"/>
                  </a:lnTo>
                  <a:lnTo>
                    <a:pt x="2" y="17"/>
                  </a:lnTo>
                  <a:lnTo>
                    <a:pt x="6" y="10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831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3052762" y="1404938"/>
              <a:ext cx="588963" cy="223838"/>
            </a:xfrm>
            <a:custGeom>
              <a:avLst/>
              <a:gdLst>
                <a:gd name="T0" fmla="*/ 27 w 371"/>
                <a:gd name="T1" fmla="*/ 0 h 141"/>
                <a:gd name="T2" fmla="*/ 342 w 371"/>
                <a:gd name="T3" fmla="*/ 0 h 141"/>
                <a:gd name="T4" fmla="*/ 351 w 371"/>
                <a:gd name="T5" fmla="*/ 0 h 141"/>
                <a:gd name="T6" fmla="*/ 359 w 371"/>
                <a:gd name="T7" fmla="*/ 4 h 141"/>
                <a:gd name="T8" fmla="*/ 365 w 371"/>
                <a:gd name="T9" fmla="*/ 12 h 141"/>
                <a:gd name="T10" fmla="*/ 369 w 371"/>
                <a:gd name="T11" fmla="*/ 18 h 141"/>
                <a:gd name="T12" fmla="*/ 371 w 371"/>
                <a:gd name="T13" fmla="*/ 27 h 141"/>
                <a:gd name="T14" fmla="*/ 371 w 371"/>
                <a:gd name="T15" fmla="*/ 113 h 141"/>
                <a:gd name="T16" fmla="*/ 369 w 371"/>
                <a:gd name="T17" fmla="*/ 123 h 141"/>
                <a:gd name="T18" fmla="*/ 365 w 371"/>
                <a:gd name="T19" fmla="*/ 131 h 141"/>
                <a:gd name="T20" fmla="*/ 359 w 371"/>
                <a:gd name="T21" fmla="*/ 137 h 141"/>
                <a:gd name="T22" fmla="*/ 351 w 371"/>
                <a:gd name="T23" fmla="*/ 141 h 141"/>
                <a:gd name="T24" fmla="*/ 342 w 371"/>
                <a:gd name="T25" fmla="*/ 141 h 141"/>
                <a:gd name="T26" fmla="*/ 27 w 371"/>
                <a:gd name="T27" fmla="*/ 141 h 141"/>
                <a:gd name="T28" fmla="*/ 17 w 371"/>
                <a:gd name="T29" fmla="*/ 141 h 141"/>
                <a:gd name="T30" fmla="*/ 10 w 371"/>
                <a:gd name="T31" fmla="*/ 137 h 141"/>
                <a:gd name="T32" fmla="*/ 4 w 371"/>
                <a:gd name="T33" fmla="*/ 131 h 141"/>
                <a:gd name="T34" fmla="*/ 0 w 371"/>
                <a:gd name="T35" fmla="*/ 123 h 141"/>
                <a:gd name="T36" fmla="*/ 0 w 371"/>
                <a:gd name="T37" fmla="*/ 113 h 141"/>
                <a:gd name="T38" fmla="*/ 0 w 371"/>
                <a:gd name="T39" fmla="*/ 27 h 141"/>
                <a:gd name="T40" fmla="*/ 0 w 371"/>
                <a:gd name="T41" fmla="*/ 18 h 141"/>
                <a:gd name="T42" fmla="*/ 4 w 371"/>
                <a:gd name="T43" fmla="*/ 12 h 141"/>
                <a:gd name="T44" fmla="*/ 10 w 371"/>
                <a:gd name="T45" fmla="*/ 4 h 141"/>
                <a:gd name="T46" fmla="*/ 17 w 371"/>
                <a:gd name="T47" fmla="*/ 0 h 141"/>
                <a:gd name="T48" fmla="*/ 27 w 371"/>
                <a:gd name="T4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1" h="141">
                  <a:moveTo>
                    <a:pt x="27" y="0"/>
                  </a:moveTo>
                  <a:lnTo>
                    <a:pt x="342" y="0"/>
                  </a:lnTo>
                  <a:lnTo>
                    <a:pt x="351" y="0"/>
                  </a:lnTo>
                  <a:lnTo>
                    <a:pt x="359" y="4"/>
                  </a:lnTo>
                  <a:lnTo>
                    <a:pt x="365" y="12"/>
                  </a:lnTo>
                  <a:lnTo>
                    <a:pt x="369" y="18"/>
                  </a:lnTo>
                  <a:lnTo>
                    <a:pt x="371" y="27"/>
                  </a:lnTo>
                  <a:lnTo>
                    <a:pt x="371" y="113"/>
                  </a:lnTo>
                  <a:lnTo>
                    <a:pt x="369" y="123"/>
                  </a:lnTo>
                  <a:lnTo>
                    <a:pt x="365" y="131"/>
                  </a:lnTo>
                  <a:lnTo>
                    <a:pt x="359" y="137"/>
                  </a:lnTo>
                  <a:lnTo>
                    <a:pt x="351" y="141"/>
                  </a:lnTo>
                  <a:lnTo>
                    <a:pt x="342" y="141"/>
                  </a:lnTo>
                  <a:lnTo>
                    <a:pt x="27" y="141"/>
                  </a:lnTo>
                  <a:lnTo>
                    <a:pt x="17" y="141"/>
                  </a:lnTo>
                  <a:lnTo>
                    <a:pt x="10" y="137"/>
                  </a:lnTo>
                  <a:lnTo>
                    <a:pt x="4" y="131"/>
                  </a:lnTo>
                  <a:lnTo>
                    <a:pt x="0" y="123"/>
                  </a:lnTo>
                  <a:lnTo>
                    <a:pt x="0" y="113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4" y="12"/>
                  </a:lnTo>
                  <a:lnTo>
                    <a:pt x="10" y="4"/>
                  </a:lnTo>
                  <a:lnTo>
                    <a:pt x="1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9EFE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3192462" y="1436688"/>
              <a:ext cx="26988" cy="160338"/>
            </a:xfrm>
            <a:custGeom>
              <a:avLst/>
              <a:gdLst>
                <a:gd name="T0" fmla="*/ 7 w 17"/>
                <a:gd name="T1" fmla="*/ 0 h 101"/>
                <a:gd name="T2" fmla="*/ 13 w 17"/>
                <a:gd name="T3" fmla="*/ 2 h 101"/>
                <a:gd name="T4" fmla="*/ 17 w 17"/>
                <a:gd name="T5" fmla="*/ 4 h 101"/>
                <a:gd name="T6" fmla="*/ 17 w 17"/>
                <a:gd name="T7" fmla="*/ 9 h 101"/>
                <a:gd name="T8" fmla="*/ 17 w 17"/>
                <a:gd name="T9" fmla="*/ 93 h 101"/>
                <a:gd name="T10" fmla="*/ 17 w 17"/>
                <a:gd name="T11" fmla="*/ 97 h 101"/>
                <a:gd name="T12" fmla="*/ 13 w 17"/>
                <a:gd name="T13" fmla="*/ 101 h 101"/>
                <a:gd name="T14" fmla="*/ 7 w 17"/>
                <a:gd name="T15" fmla="*/ 101 h 101"/>
                <a:gd name="T16" fmla="*/ 4 w 17"/>
                <a:gd name="T17" fmla="*/ 101 h 101"/>
                <a:gd name="T18" fmla="*/ 0 w 17"/>
                <a:gd name="T19" fmla="*/ 97 h 101"/>
                <a:gd name="T20" fmla="*/ 0 w 17"/>
                <a:gd name="T21" fmla="*/ 93 h 101"/>
                <a:gd name="T22" fmla="*/ 0 w 17"/>
                <a:gd name="T23" fmla="*/ 9 h 101"/>
                <a:gd name="T24" fmla="*/ 0 w 17"/>
                <a:gd name="T25" fmla="*/ 4 h 101"/>
                <a:gd name="T26" fmla="*/ 4 w 17"/>
                <a:gd name="T27" fmla="*/ 2 h 101"/>
                <a:gd name="T28" fmla="*/ 7 w 17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1">
                  <a:moveTo>
                    <a:pt x="7" y="0"/>
                  </a:moveTo>
                  <a:lnTo>
                    <a:pt x="13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3"/>
                  </a:lnTo>
                  <a:lnTo>
                    <a:pt x="17" y="97"/>
                  </a:lnTo>
                  <a:lnTo>
                    <a:pt x="13" y="101"/>
                  </a:lnTo>
                  <a:lnTo>
                    <a:pt x="7" y="101"/>
                  </a:lnTo>
                  <a:lnTo>
                    <a:pt x="4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3098800" y="1436688"/>
              <a:ext cx="28575" cy="160338"/>
            </a:xfrm>
            <a:custGeom>
              <a:avLst/>
              <a:gdLst>
                <a:gd name="T0" fmla="*/ 8 w 18"/>
                <a:gd name="T1" fmla="*/ 0 h 101"/>
                <a:gd name="T2" fmla="*/ 14 w 18"/>
                <a:gd name="T3" fmla="*/ 2 h 101"/>
                <a:gd name="T4" fmla="*/ 16 w 18"/>
                <a:gd name="T5" fmla="*/ 4 h 101"/>
                <a:gd name="T6" fmla="*/ 18 w 18"/>
                <a:gd name="T7" fmla="*/ 9 h 101"/>
                <a:gd name="T8" fmla="*/ 18 w 18"/>
                <a:gd name="T9" fmla="*/ 93 h 101"/>
                <a:gd name="T10" fmla="*/ 16 w 18"/>
                <a:gd name="T11" fmla="*/ 97 h 101"/>
                <a:gd name="T12" fmla="*/ 14 w 18"/>
                <a:gd name="T13" fmla="*/ 101 h 101"/>
                <a:gd name="T14" fmla="*/ 8 w 18"/>
                <a:gd name="T15" fmla="*/ 101 h 101"/>
                <a:gd name="T16" fmla="*/ 4 w 18"/>
                <a:gd name="T17" fmla="*/ 101 h 101"/>
                <a:gd name="T18" fmla="*/ 0 w 18"/>
                <a:gd name="T19" fmla="*/ 97 h 101"/>
                <a:gd name="T20" fmla="*/ 0 w 18"/>
                <a:gd name="T21" fmla="*/ 93 h 101"/>
                <a:gd name="T22" fmla="*/ 0 w 18"/>
                <a:gd name="T23" fmla="*/ 9 h 101"/>
                <a:gd name="T24" fmla="*/ 0 w 18"/>
                <a:gd name="T25" fmla="*/ 4 h 101"/>
                <a:gd name="T26" fmla="*/ 4 w 18"/>
                <a:gd name="T27" fmla="*/ 2 h 101"/>
                <a:gd name="T28" fmla="*/ 8 w 18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01">
                  <a:moveTo>
                    <a:pt x="8" y="0"/>
                  </a:moveTo>
                  <a:lnTo>
                    <a:pt x="14" y="2"/>
                  </a:lnTo>
                  <a:lnTo>
                    <a:pt x="16" y="4"/>
                  </a:lnTo>
                  <a:lnTo>
                    <a:pt x="18" y="9"/>
                  </a:lnTo>
                  <a:lnTo>
                    <a:pt x="18" y="93"/>
                  </a:lnTo>
                  <a:lnTo>
                    <a:pt x="16" y="97"/>
                  </a:lnTo>
                  <a:lnTo>
                    <a:pt x="14" y="101"/>
                  </a:lnTo>
                  <a:lnTo>
                    <a:pt x="8" y="101"/>
                  </a:lnTo>
                  <a:lnTo>
                    <a:pt x="4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3284537" y="1436688"/>
              <a:ext cx="28575" cy="160338"/>
            </a:xfrm>
            <a:custGeom>
              <a:avLst/>
              <a:gdLst>
                <a:gd name="T0" fmla="*/ 10 w 18"/>
                <a:gd name="T1" fmla="*/ 0 h 101"/>
                <a:gd name="T2" fmla="*/ 14 w 18"/>
                <a:gd name="T3" fmla="*/ 2 h 101"/>
                <a:gd name="T4" fmla="*/ 18 w 18"/>
                <a:gd name="T5" fmla="*/ 4 h 101"/>
                <a:gd name="T6" fmla="*/ 18 w 18"/>
                <a:gd name="T7" fmla="*/ 9 h 101"/>
                <a:gd name="T8" fmla="*/ 18 w 18"/>
                <a:gd name="T9" fmla="*/ 93 h 101"/>
                <a:gd name="T10" fmla="*/ 18 w 18"/>
                <a:gd name="T11" fmla="*/ 97 h 101"/>
                <a:gd name="T12" fmla="*/ 14 w 18"/>
                <a:gd name="T13" fmla="*/ 101 h 101"/>
                <a:gd name="T14" fmla="*/ 10 w 18"/>
                <a:gd name="T15" fmla="*/ 101 h 101"/>
                <a:gd name="T16" fmla="*/ 4 w 18"/>
                <a:gd name="T17" fmla="*/ 101 h 101"/>
                <a:gd name="T18" fmla="*/ 0 w 18"/>
                <a:gd name="T19" fmla="*/ 97 h 101"/>
                <a:gd name="T20" fmla="*/ 0 w 18"/>
                <a:gd name="T21" fmla="*/ 93 h 101"/>
                <a:gd name="T22" fmla="*/ 0 w 18"/>
                <a:gd name="T23" fmla="*/ 9 h 101"/>
                <a:gd name="T24" fmla="*/ 0 w 18"/>
                <a:gd name="T25" fmla="*/ 4 h 101"/>
                <a:gd name="T26" fmla="*/ 4 w 18"/>
                <a:gd name="T27" fmla="*/ 2 h 101"/>
                <a:gd name="T28" fmla="*/ 10 w 18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01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18" y="9"/>
                  </a:lnTo>
                  <a:lnTo>
                    <a:pt x="18" y="93"/>
                  </a:lnTo>
                  <a:lnTo>
                    <a:pt x="18" y="97"/>
                  </a:lnTo>
                  <a:lnTo>
                    <a:pt x="14" y="101"/>
                  </a:lnTo>
                  <a:lnTo>
                    <a:pt x="10" y="101"/>
                  </a:lnTo>
                  <a:lnTo>
                    <a:pt x="4" y="101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3378200" y="1436688"/>
              <a:ext cx="30163" cy="160338"/>
            </a:xfrm>
            <a:custGeom>
              <a:avLst/>
              <a:gdLst>
                <a:gd name="T0" fmla="*/ 10 w 19"/>
                <a:gd name="T1" fmla="*/ 0 h 101"/>
                <a:gd name="T2" fmla="*/ 14 w 19"/>
                <a:gd name="T3" fmla="*/ 2 h 101"/>
                <a:gd name="T4" fmla="*/ 17 w 19"/>
                <a:gd name="T5" fmla="*/ 4 h 101"/>
                <a:gd name="T6" fmla="*/ 19 w 19"/>
                <a:gd name="T7" fmla="*/ 9 h 101"/>
                <a:gd name="T8" fmla="*/ 19 w 19"/>
                <a:gd name="T9" fmla="*/ 93 h 101"/>
                <a:gd name="T10" fmla="*/ 17 w 19"/>
                <a:gd name="T11" fmla="*/ 97 h 101"/>
                <a:gd name="T12" fmla="*/ 14 w 19"/>
                <a:gd name="T13" fmla="*/ 101 h 101"/>
                <a:gd name="T14" fmla="*/ 10 w 19"/>
                <a:gd name="T15" fmla="*/ 101 h 101"/>
                <a:gd name="T16" fmla="*/ 4 w 19"/>
                <a:gd name="T17" fmla="*/ 101 h 101"/>
                <a:gd name="T18" fmla="*/ 2 w 19"/>
                <a:gd name="T19" fmla="*/ 97 h 101"/>
                <a:gd name="T20" fmla="*/ 0 w 19"/>
                <a:gd name="T21" fmla="*/ 93 h 101"/>
                <a:gd name="T22" fmla="*/ 0 w 19"/>
                <a:gd name="T23" fmla="*/ 9 h 101"/>
                <a:gd name="T24" fmla="*/ 2 w 19"/>
                <a:gd name="T25" fmla="*/ 4 h 101"/>
                <a:gd name="T26" fmla="*/ 4 w 19"/>
                <a:gd name="T27" fmla="*/ 2 h 101"/>
                <a:gd name="T28" fmla="*/ 10 w 19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101">
                  <a:moveTo>
                    <a:pt x="10" y="0"/>
                  </a:moveTo>
                  <a:lnTo>
                    <a:pt x="14" y="2"/>
                  </a:lnTo>
                  <a:lnTo>
                    <a:pt x="17" y="4"/>
                  </a:lnTo>
                  <a:lnTo>
                    <a:pt x="19" y="9"/>
                  </a:lnTo>
                  <a:lnTo>
                    <a:pt x="19" y="93"/>
                  </a:lnTo>
                  <a:lnTo>
                    <a:pt x="17" y="97"/>
                  </a:lnTo>
                  <a:lnTo>
                    <a:pt x="14" y="101"/>
                  </a:lnTo>
                  <a:lnTo>
                    <a:pt x="10" y="101"/>
                  </a:lnTo>
                  <a:lnTo>
                    <a:pt x="4" y="101"/>
                  </a:lnTo>
                  <a:lnTo>
                    <a:pt x="2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2" y="4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70" name="Freeform 91"/>
            <p:cNvSpPr>
              <a:spLocks/>
            </p:cNvSpPr>
            <p:nvPr/>
          </p:nvSpPr>
          <p:spPr bwMode="auto">
            <a:xfrm>
              <a:off x="3471862" y="1436688"/>
              <a:ext cx="30163" cy="160338"/>
            </a:xfrm>
            <a:custGeom>
              <a:avLst/>
              <a:gdLst>
                <a:gd name="T0" fmla="*/ 9 w 19"/>
                <a:gd name="T1" fmla="*/ 0 h 101"/>
                <a:gd name="T2" fmla="*/ 13 w 19"/>
                <a:gd name="T3" fmla="*/ 2 h 101"/>
                <a:gd name="T4" fmla="*/ 17 w 19"/>
                <a:gd name="T5" fmla="*/ 4 h 101"/>
                <a:gd name="T6" fmla="*/ 19 w 19"/>
                <a:gd name="T7" fmla="*/ 9 h 101"/>
                <a:gd name="T8" fmla="*/ 19 w 19"/>
                <a:gd name="T9" fmla="*/ 93 h 101"/>
                <a:gd name="T10" fmla="*/ 17 w 19"/>
                <a:gd name="T11" fmla="*/ 97 h 101"/>
                <a:gd name="T12" fmla="*/ 13 w 19"/>
                <a:gd name="T13" fmla="*/ 101 h 101"/>
                <a:gd name="T14" fmla="*/ 9 w 19"/>
                <a:gd name="T15" fmla="*/ 101 h 101"/>
                <a:gd name="T16" fmla="*/ 3 w 19"/>
                <a:gd name="T17" fmla="*/ 101 h 101"/>
                <a:gd name="T18" fmla="*/ 1 w 19"/>
                <a:gd name="T19" fmla="*/ 97 h 101"/>
                <a:gd name="T20" fmla="*/ 0 w 19"/>
                <a:gd name="T21" fmla="*/ 93 h 101"/>
                <a:gd name="T22" fmla="*/ 0 w 19"/>
                <a:gd name="T23" fmla="*/ 9 h 101"/>
                <a:gd name="T24" fmla="*/ 1 w 19"/>
                <a:gd name="T25" fmla="*/ 4 h 101"/>
                <a:gd name="T26" fmla="*/ 3 w 19"/>
                <a:gd name="T27" fmla="*/ 2 h 101"/>
                <a:gd name="T28" fmla="*/ 9 w 19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101">
                  <a:moveTo>
                    <a:pt x="9" y="0"/>
                  </a:moveTo>
                  <a:lnTo>
                    <a:pt x="13" y="2"/>
                  </a:lnTo>
                  <a:lnTo>
                    <a:pt x="17" y="4"/>
                  </a:lnTo>
                  <a:lnTo>
                    <a:pt x="19" y="9"/>
                  </a:lnTo>
                  <a:lnTo>
                    <a:pt x="19" y="93"/>
                  </a:lnTo>
                  <a:lnTo>
                    <a:pt x="17" y="97"/>
                  </a:lnTo>
                  <a:lnTo>
                    <a:pt x="13" y="101"/>
                  </a:lnTo>
                  <a:lnTo>
                    <a:pt x="9" y="101"/>
                  </a:lnTo>
                  <a:lnTo>
                    <a:pt x="3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71" name="Freeform 92"/>
            <p:cNvSpPr>
              <a:spLocks/>
            </p:cNvSpPr>
            <p:nvPr/>
          </p:nvSpPr>
          <p:spPr bwMode="auto">
            <a:xfrm>
              <a:off x="3563937" y="1436688"/>
              <a:ext cx="31750" cy="160338"/>
            </a:xfrm>
            <a:custGeom>
              <a:avLst/>
              <a:gdLst>
                <a:gd name="T0" fmla="*/ 10 w 20"/>
                <a:gd name="T1" fmla="*/ 0 h 101"/>
                <a:gd name="T2" fmla="*/ 14 w 20"/>
                <a:gd name="T3" fmla="*/ 2 h 101"/>
                <a:gd name="T4" fmla="*/ 18 w 20"/>
                <a:gd name="T5" fmla="*/ 4 h 101"/>
                <a:gd name="T6" fmla="*/ 20 w 20"/>
                <a:gd name="T7" fmla="*/ 9 h 101"/>
                <a:gd name="T8" fmla="*/ 20 w 20"/>
                <a:gd name="T9" fmla="*/ 93 h 101"/>
                <a:gd name="T10" fmla="*/ 18 w 20"/>
                <a:gd name="T11" fmla="*/ 97 h 101"/>
                <a:gd name="T12" fmla="*/ 14 w 20"/>
                <a:gd name="T13" fmla="*/ 101 h 101"/>
                <a:gd name="T14" fmla="*/ 10 w 20"/>
                <a:gd name="T15" fmla="*/ 101 h 101"/>
                <a:gd name="T16" fmla="*/ 6 w 20"/>
                <a:gd name="T17" fmla="*/ 101 h 101"/>
                <a:gd name="T18" fmla="*/ 2 w 20"/>
                <a:gd name="T19" fmla="*/ 97 h 101"/>
                <a:gd name="T20" fmla="*/ 0 w 20"/>
                <a:gd name="T21" fmla="*/ 93 h 101"/>
                <a:gd name="T22" fmla="*/ 0 w 20"/>
                <a:gd name="T23" fmla="*/ 9 h 101"/>
                <a:gd name="T24" fmla="*/ 2 w 20"/>
                <a:gd name="T25" fmla="*/ 4 h 101"/>
                <a:gd name="T26" fmla="*/ 6 w 20"/>
                <a:gd name="T27" fmla="*/ 2 h 101"/>
                <a:gd name="T28" fmla="*/ 10 w 20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01">
                  <a:moveTo>
                    <a:pt x="10" y="0"/>
                  </a:moveTo>
                  <a:lnTo>
                    <a:pt x="14" y="2"/>
                  </a:lnTo>
                  <a:lnTo>
                    <a:pt x="18" y="4"/>
                  </a:lnTo>
                  <a:lnTo>
                    <a:pt x="20" y="9"/>
                  </a:lnTo>
                  <a:lnTo>
                    <a:pt x="20" y="93"/>
                  </a:lnTo>
                  <a:lnTo>
                    <a:pt x="18" y="97"/>
                  </a:lnTo>
                  <a:lnTo>
                    <a:pt x="14" y="101"/>
                  </a:lnTo>
                  <a:lnTo>
                    <a:pt x="10" y="101"/>
                  </a:lnTo>
                  <a:lnTo>
                    <a:pt x="6" y="101"/>
                  </a:lnTo>
                  <a:lnTo>
                    <a:pt x="2" y="97"/>
                  </a:lnTo>
                  <a:lnTo>
                    <a:pt x="0" y="93"/>
                  </a:lnTo>
                  <a:lnTo>
                    <a:pt x="0" y="9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5DFD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72" name="Rectangle 93"/>
            <p:cNvSpPr>
              <a:spLocks noChangeArrowheads="1"/>
            </p:cNvSpPr>
            <p:nvPr/>
          </p:nvSpPr>
          <p:spPr bwMode="auto">
            <a:xfrm>
              <a:off x="3127375" y="1771650"/>
              <a:ext cx="436563" cy="130175"/>
            </a:xfrm>
            <a:prstGeom prst="rect">
              <a:avLst/>
            </a:prstGeom>
            <a:solidFill>
              <a:srgbClr val="FFCD5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2992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-1" y="551676"/>
            <a:ext cx="9144001" cy="7515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 diagram</a:t>
            </a:r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en-US" altLang="ko-KR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470"/>
            <a:ext cx="9143999" cy="5426942"/>
          </a:xfrm>
        </p:spPr>
      </p:pic>
    </p:spTree>
    <p:extLst>
      <p:ext uri="{BB962C8B-B14F-4D97-AF65-F5344CB8AC3E}">
        <p14:creationId xmlns:p14="http://schemas.microsoft.com/office/powerpoint/2010/main" val="7095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195961" y="2828896"/>
            <a:ext cx="2752078" cy="11008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5481" y="2671313"/>
            <a:ext cx="1993037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8587059" y="4862612"/>
            <a:ext cx="377429" cy="1734740"/>
            <a:chOff x="7797800" y="2366963"/>
            <a:chExt cx="503238" cy="2312987"/>
          </a:xfrm>
        </p:grpSpPr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7797800" y="2506663"/>
              <a:ext cx="44450" cy="617538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8256588" y="2506663"/>
              <a:ext cx="41275" cy="617538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8024813" y="3421063"/>
              <a:ext cx="49213" cy="1219200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1" name="Freeform 50"/>
            <p:cNvSpPr>
              <a:spLocks/>
            </p:cNvSpPr>
            <p:nvPr/>
          </p:nvSpPr>
          <p:spPr bwMode="auto">
            <a:xfrm>
              <a:off x="7797800" y="2366963"/>
              <a:ext cx="503238" cy="139700"/>
            </a:xfrm>
            <a:custGeom>
              <a:avLst/>
              <a:gdLst>
                <a:gd name="T0" fmla="*/ 16 w 317"/>
                <a:gd name="T1" fmla="*/ 0 h 88"/>
                <a:gd name="T2" fmla="*/ 22 w 317"/>
                <a:gd name="T3" fmla="*/ 2 h 88"/>
                <a:gd name="T4" fmla="*/ 26 w 317"/>
                <a:gd name="T5" fmla="*/ 6 h 88"/>
                <a:gd name="T6" fmla="*/ 30 w 317"/>
                <a:gd name="T7" fmla="*/ 12 h 88"/>
                <a:gd name="T8" fmla="*/ 32 w 317"/>
                <a:gd name="T9" fmla="*/ 17 h 88"/>
                <a:gd name="T10" fmla="*/ 32 w 317"/>
                <a:gd name="T11" fmla="*/ 43 h 88"/>
                <a:gd name="T12" fmla="*/ 286 w 317"/>
                <a:gd name="T13" fmla="*/ 43 h 88"/>
                <a:gd name="T14" fmla="*/ 286 w 317"/>
                <a:gd name="T15" fmla="*/ 17 h 88"/>
                <a:gd name="T16" fmla="*/ 287 w 317"/>
                <a:gd name="T17" fmla="*/ 12 h 88"/>
                <a:gd name="T18" fmla="*/ 289 w 317"/>
                <a:gd name="T19" fmla="*/ 6 h 88"/>
                <a:gd name="T20" fmla="*/ 295 w 317"/>
                <a:gd name="T21" fmla="*/ 2 h 88"/>
                <a:gd name="T22" fmla="*/ 301 w 317"/>
                <a:gd name="T23" fmla="*/ 0 h 88"/>
                <a:gd name="T24" fmla="*/ 307 w 317"/>
                <a:gd name="T25" fmla="*/ 2 h 88"/>
                <a:gd name="T26" fmla="*/ 311 w 317"/>
                <a:gd name="T27" fmla="*/ 6 h 88"/>
                <a:gd name="T28" fmla="*/ 315 w 317"/>
                <a:gd name="T29" fmla="*/ 12 h 88"/>
                <a:gd name="T30" fmla="*/ 317 w 317"/>
                <a:gd name="T31" fmla="*/ 17 h 88"/>
                <a:gd name="T32" fmla="*/ 317 w 317"/>
                <a:gd name="T33" fmla="*/ 88 h 88"/>
                <a:gd name="T34" fmla="*/ 0 w 317"/>
                <a:gd name="T35" fmla="*/ 88 h 88"/>
                <a:gd name="T36" fmla="*/ 0 w 317"/>
                <a:gd name="T37" fmla="*/ 17 h 88"/>
                <a:gd name="T38" fmla="*/ 2 w 317"/>
                <a:gd name="T39" fmla="*/ 12 h 88"/>
                <a:gd name="T40" fmla="*/ 4 w 317"/>
                <a:gd name="T41" fmla="*/ 6 h 88"/>
                <a:gd name="T42" fmla="*/ 10 w 317"/>
                <a:gd name="T43" fmla="*/ 2 h 88"/>
                <a:gd name="T44" fmla="*/ 16 w 317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88">
                  <a:moveTo>
                    <a:pt x="16" y="0"/>
                  </a:moveTo>
                  <a:lnTo>
                    <a:pt x="22" y="2"/>
                  </a:lnTo>
                  <a:lnTo>
                    <a:pt x="26" y="6"/>
                  </a:lnTo>
                  <a:lnTo>
                    <a:pt x="30" y="12"/>
                  </a:lnTo>
                  <a:lnTo>
                    <a:pt x="32" y="17"/>
                  </a:lnTo>
                  <a:lnTo>
                    <a:pt x="32" y="43"/>
                  </a:lnTo>
                  <a:lnTo>
                    <a:pt x="286" y="43"/>
                  </a:lnTo>
                  <a:lnTo>
                    <a:pt x="286" y="17"/>
                  </a:lnTo>
                  <a:lnTo>
                    <a:pt x="287" y="12"/>
                  </a:lnTo>
                  <a:lnTo>
                    <a:pt x="289" y="6"/>
                  </a:lnTo>
                  <a:lnTo>
                    <a:pt x="295" y="2"/>
                  </a:lnTo>
                  <a:lnTo>
                    <a:pt x="301" y="0"/>
                  </a:lnTo>
                  <a:lnTo>
                    <a:pt x="307" y="2"/>
                  </a:lnTo>
                  <a:lnTo>
                    <a:pt x="311" y="6"/>
                  </a:lnTo>
                  <a:lnTo>
                    <a:pt x="315" y="12"/>
                  </a:lnTo>
                  <a:lnTo>
                    <a:pt x="317" y="17"/>
                  </a:lnTo>
                  <a:lnTo>
                    <a:pt x="317" y="88"/>
                  </a:lnTo>
                  <a:lnTo>
                    <a:pt x="0" y="88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>
              <a:off x="7800975" y="3108325"/>
              <a:ext cx="263525" cy="347663"/>
            </a:xfrm>
            <a:custGeom>
              <a:avLst/>
              <a:gdLst>
                <a:gd name="T0" fmla="*/ 10 w 166"/>
                <a:gd name="T1" fmla="*/ 0 h 219"/>
                <a:gd name="T2" fmla="*/ 14 w 166"/>
                <a:gd name="T3" fmla="*/ 2 h 219"/>
                <a:gd name="T4" fmla="*/ 18 w 166"/>
                <a:gd name="T5" fmla="*/ 6 h 219"/>
                <a:gd name="T6" fmla="*/ 162 w 166"/>
                <a:gd name="T7" fmla="*/ 197 h 219"/>
                <a:gd name="T8" fmla="*/ 164 w 166"/>
                <a:gd name="T9" fmla="*/ 201 h 219"/>
                <a:gd name="T10" fmla="*/ 166 w 166"/>
                <a:gd name="T11" fmla="*/ 207 h 219"/>
                <a:gd name="T12" fmla="*/ 164 w 166"/>
                <a:gd name="T13" fmla="*/ 211 h 219"/>
                <a:gd name="T14" fmla="*/ 162 w 166"/>
                <a:gd name="T15" fmla="*/ 215 h 219"/>
                <a:gd name="T16" fmla="*/ 158 w 166"/>
                <a:gd name="T17" fmla="*/ 217 h 219"/>
                <a:gd name="T18" fmla="*/ 155 w 166"/>
                <a:gd name="T19" fmla="*/ 219 h 219"/>
                <a:gd name="T20" fmla="*/ 151 w 166"/>
                <a:gd name="T21" fmla="*/ 217 h 219"/>
                <a:gd name="T22" fmla="*/ 147 w 166"/>
                <a:gd name="T23" fmla="*/ 213 h 219"/>
                <a:gd name="T24" fmla="*/ 2 w 166"/>
                <a:gd name="T25" fmla="*/ 21 h 219"/>
                <a:gd name="T26" fmla="*/ 0 w 166"/>
                <a:gd name="T27" fmla="*/ 17 h 219"/>
                <a:gd name="T28" fmla="*/ 0 w 166"/>
                <a:gd name="T29" fmla="*/ 11 h 219"/>
                <a:gd name="T30" fmla="*/ 0 w 166"/>
                <a:gd name="T31" fmla="*/ 8 h 219"/>
                <a:gd name="T32" fmla="*/ 2 w 166"/>
                <a:gd name="T33" fmla="*/ 4 h 219"/>
                <a:gd name="T34" fmla="*/ 6 w 166"/>
                <a:gd name="T35" fmla="*/ 2 h 219"/>
                <a:gd name="T36" fmla="*/ 10 w 166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19">
                  <a:moveTo>
                    <a:pt x="10" y="0"/>
                  </a:moveTo>
                  <a:lnTo>
                    <a:pt x="14" y="2"/>
                  </a:lnTo>
                  <a:lnTo>
                    <a:pt x="18" y="6"/>
                  </a:lnTo>
                  <a:lnTo>
                    <a:pt x="162" y="197"/>
                  </a:lnTo>
                  <a:lnTo>
                    <a:pt x="164" y="201"/>
                  </a:lnTo>
                  <a:lnTo>
                    <a:pt x="166" y="207"/>
                  </a:lnTo>
                  <a:lnTo>
                    <a:pt x="164" y="211"/>
                  </a:lnTo>
                  <a:lnTo>
                    <a:pt x="162" y="215"/>
                  </a:lnTo>
                  <a:lnTo>
                    <a:pt x="158" y="217"/>
                  </a:lnTo>
                  <a:lnTo>
                    <a:pt x="155" y="219"/>
                  </a:lnTo>
                  <a:lnTo>
                    <a:pt x="151" y="217"/>
                  </a:lnTo>
                  <a:lnTo>
                    <a:pt x="147" y="21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auto">
            <a:xfrm>
              <a:off x="8034338" y="3108325"/>
              <a:ext cx="263525" cy="347663"/>
            </a:xfrm>
            <a:custGeom>
              <a:avLst/>
              <a:gdLst>
                <a:gd name="T0" fmla="*/ 154 w 166"/>
                <a:gd name="T1" fmla="*/ 0 h 219"/>
                <a:gd name="T2" fmla="*/ 158 w 166"/>
                <a:gd name="T3" fmla="*/ 2 h 219"/>
                <a:gd name="T4" fmla="*/ 162 w 166"/>
                <a:gd name="T5" fmla="*/ 4 h 219"/>
                <a:gd name="T6" fmla="*/ 166 w 166"/>
                <a:gd name="T7" fmla="*/ 8 h 219"/>
                <a:gd name="T8" fmla="*/ 166 w 166"/>
                <a:gd name="T9" fmla="*/ 11 h 219"/>
                <a:gd name="T10" fmla="*/ 166 w 166"/>
                <a:gd name="T11" fmla="*/ 17 h 219"/>
                <a:gd name="T12" fmla="*/ 164 w 166"/>
                <a:gd name="T13" fmla="*/ 21 h 219"/>
                <a:gd name="T14" fmla="*/ 19 w 166"/>
                <a:gd name="T15" fmla="*/ 213 h 219"/>
                <a:gd name="T16" fmla="*/ 15 w 166"/>
                <a:gd name="T17" fmla="*/ 217 h 219"/>
                <a:gd name="T18" fmla="*/ 11 w 166"/>
                <a:gd name="T19" fmla="*/ 219 h 219"/>
                <a:gd name="T20" fmla="*/ 8 w 166"/>
                <a:gd name="T21" fmla="*/ 217 h 219"/>
                <a:gd name="T22" fmla="*/ 4 w 166"/>
                <a:gd name="T23" fmla="*/ 215 h 219"/>
                <a:gd name="T24" fmla="*/ 2 w 166"/>
                <a:gd name="T25" fmla="*/ 211 h 219"/>
                <a:gd name="T26" fmla="*/ 0 w 166"/>
                <a:gd name="T27" fmla="*/ 207 h 219"/>
                <a:gd name="T28" fmla="*/ 0 w 166"/>
                <a:gd name="T29" fmla="*/ 201 h 219"/>
                <a:gd name="T30" fmla="*/ 4 w 166"/>
                <a:gd name="T31" fmla="*/ 197 h 219"/>
                <a:gd name="T32" fmla="*/ 148 w 166"/>
                <a:gd name="T33" fmla="*/ 6 h 219"/>
                <a:gd name="T34" fmla="*/ 150 w 166"/>
                <a:gd name="T35" fmla="*/ 2 h 219"/>
                <a:gd name="T36" fmla="*/ 154 w 166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19">
                  <a:moveTo>
                    <a:pt x="154" y="0"/>
                  </a:moveTo>
                  <a:lnTo>
                    <a:pt x="158" y="2"/>
                  </a:lnTo>
                  <a:lnTo>
                    <a:pt x="162" y="4"/>
                  </a:lnTo>
                  <a:lnTo>
                    <a:pt x="166" y="8"/>
                  </a:lnTo>
                  <a:lnTo>
                    <a:pt x="166" y="11"/>
                  </a:lnTo>
                  <a:lnTo>
                    <a:pt x="166" y="17"/>
                  </a:lnTo>
                  <a:lnTo>
                    <a:pt x="164" y="21"/>
                  </a:lnTo>
                  <a:lnTo>
                    <a:pt x="19" y="213"/>
                  </a:lnTo>
                  <a:lnTo>
                    <a:pt x="15" y="217"/>
                  </a:lnTo>
                  <a:lnTo>
                    <a:pt x="11" y="219"/>
                  </a:lnTo>
                  <a:lnTo>
                    <a:pt x="8" y="217"/>
                  </a:lnTo>
                  <a:lnTo>
                    <a:pt x="4" y="215"/>
                  </a:lnTo>
                  <a:lnTo>
                    <a:pt x="2" y="211"/>
                  </a:lnTo>
                  <a:lnTo>
                    <a:pt x="0" y="207"/>
                  </a:lnTo>
                  <a:lnTo>
                    <a:pt x="0" y="201"/>
                  </a:lnTo>
                  <a:lnTo>
                    <a:pt x="4" y="197"/>
                  </a:lnTo>
                  <a:lnTo>
                    <a:pt x="148" y="6"/>
                  </a:lnTo>
                  <a:lnTo>
                    <a:pt x="150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4" name="Freeform 53"/>
            <p:cNvSpPr>
              <a:spLocks/>
            </p:cNvSpPr>
            <p:nvPr/>
          </p:nvSpPr>
          <p:spPr bwMode="auto">
            <a:xfrm>
              <a:off x="7807325" y="3108325"/>
              <a:ext cx="484188" cy="46038"/>
            </a:xfrm>
            <a:custGeom>
              <a:avLst/>
              <a:gdLst>
                <a:gd name="T0" fmla="*/ 16 w 305"/>
                <a:gd name="T1" fmla="*/ 0 h 29"/>
                <a:gd name="T2" fmla="*/ 289 w 305"/>
                <a:gd name="T3" fmla="*/ 0 h 29"/>
                <a:gd name="T4" fmla="*/ 295 w 305"/>
                <a:gd name="T5" fmla="*/ 0 h 29"/>
                <a:gd name="T6" fmla="*/ 301 w 305"/>
                <a:gd name="T7" fmla="*/ 4 h 29"/>
                <a:gd name="T8" fmla="*/ 303 w 305"/>
                <a:gd name="T9" fmla="*/ 8 h 29"/>
                <a:gd name="T10" fmla="*/ 305 w 305"/>
                <a:gd name="T11" fmla="*/ 13 h 29"/>
                <a:gd name="T12" fmla="*/ 303 w 305"/>
                <a:gd name="T13" fmla="*/ 19 h 29"/>
                <a:gd name="T14" fmla="*/ 301 w 305"/>
                <a:gd name="T15" fmla="*/ 25 h 29"/>
                <a:gd name="T16" fmla="*/ 295 w 305"/>
                <a:gd name="T17" fmla="*/ 29 h 29"/>
                <a:gd name="T18" fmla="*/ 289 w 305"/>
                <a:gd name="T19" fmla="*/ 29 h 29"/>
                <a:gd name="T20" fmla="*/ 16 w 305"/>
                <a:gd name="T21" fmla="*/ 29 h 29"/>
                <a:gd name="T22" fmla="*/ 10 w 305"/>
                <a:gd name="T23" fmla="*/ 29 h 29"/>
                <a:gd name="T24" fmla="*/ 4 w 305"/>
                <a:gd name="T25" fmla="*/ 25 h 29"/>
                <a:gd name="T26" fmla="*/ 0 w 305"/>
                <a:gd name="T27" fmla="*/ 19 h 29"/>
                <a:gd name="T28" fmla="*/ 0 w 305"/>
                <a:gd name="T29" fmla="*/ 13 h 29"/>
                <a:gd name="T30" fmla="*/ 0 w 305"/>
                <a:gd name="T31" fmla="*/ 8 h 29"/>
                <a:gd name="T32" fmla="*/ 4 w 305"/>
                <a:gd name="T33" fmla="*/ 4 h 29"/>
                <a:gd name="T34" fmla="*/ 10 w 305"/>
                <a:gd name="T35" fmla="*/ 0 h 29"/>
                <a:gd name="T36" fmla="*/ 16 w 305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5" h="29">
                  <a:moveTo>
                    <a:pt x="16" y="0"/>
                  </a:moveTo>
                  <a:lnTo>
                    <a:pt x="289" y="0"/>
                  </a:lnTo>
                  <a:lnTo>
                    <a:pt x="295" y="0"/>
                  </a:lnTo>
                  <a:lnTo>
                    <a:pt x="301" y="4"/>
                  </a:lnTo>
                  <a:lnTo>
                    <a:pt x="303" y="8"/>
                  </a:lnTo>
                  <a:lnTo>
                    <a:pt x="305" y="13"/>
                  </a:lnTo>
                  <a:lnTo>
                    <a:pt x="303" y="19"/>
                  </a:lnTo>
                  <a:lnTo>
                    <a:pt x="301" y="25"/>
                  </a:lnTo>
                  <a:lnTo>
                    <a:pt x="295" y="29"/>
                  </a:lnTo>
                  <a:lnTo>
                    <a:pt x="289" y="29"/>
                  </a:lnTo>
                  <a:lnTo>
                    <a:pt x="16" y="29"/>
                  </a:lnTo>
                  <a:lnTo>
                    <a:pt x="10" y="29"/>
                  </a:lnTo>
                  <a:lnTo>
                    <a:pt x="4" y="25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5" name="Freeform 54"/>
            <p:cNvSpPr>
              <a:spLocks/>
            </p:cNvSpPr>
            <p:nvPr/>
          </p:nvSpPr>
          <p:spPr bwMode="auto">
            <a:xfrm>
              <a:off x="8012113" y="4600575"/>
              <a:ext cx="74613" cy="79375"/>
            </a:xfrm>
            <a:custGeom>
              <a:avLst/>
              <a:gdLst>
                <a:gd name="T0" fmla="*/ 6 w 47"/>
                <a:gd name="T1" fmla="*/ 0 h 50"/>
                <a:gd name="T2" fmla="*/ 41 w 47"/>
                <a:gd name="T3" fmla="*/ 0 h 50"/>
                <a:gd name="T4" fmla="*/ 43 w 47"/>
                <a:gd name="T5" fmla="*/ 0 h 50"/>
                <a:gd name="T6" fmla="*/ 47 w 47"/>
                <a:gd name="T7" fmla="*/ 2 h 50"/>
                <a:gd name="T8" fmla="*/ 47 w 47"/>
                <a:gd name="T9" fmla="*/ 3 h 50"/>
                <a:gd name="T10" fmla="*/ 47 w 47"/>
                <a:gd name="T11" fmla="*/ 45 h 50"/>
                <a:gd name="T12" fmla="*/ 47 w 47"/>
                <a:gd name="T13" fmla="*/ 46 h 50"/>
                <a:gd name="T14" fmla="*/ 43 w 47"/>
                <a:gd name="T15" fmla="*/ 48 h 50"/>
                <a:gd name="T16" fmla="*/ 41 w 47"/>
                <a:gd name="T17" fmla="*/ 50 h 50"/>
                <a:gd name="T18" fmla="*/ 6 w 47"/>
                <a:gd name="T19" fmla="*/ 50 h 50"/>
                <a:gd name="T20" fmla="*/ 2 w 47"/>
                <a:gd name="T21" fmla="*/ 48 h 50"/>
                <a:gd name="T22" fmla="*/ 0 w 47"/>
                <a:gd name="T23" fmla="*/ 46 h 50"/>
                <a:gd name="T24" fmla="*/ 0 w 47"/>
                <a:gd name="T25" fmla="*/ 45 h 50"/>
                <a:gd name="T26" fmla="*/ 0 w 47"/>
                <a:gd name="T27" fmla="*/ 3 h 50"/>
                <a:gd name="T28" fmla="*/ 0 w 47"/>
                <a:gd name="T29" fmla="*/ 2 h 50"/>
                <a:gd name="T30" fmla="*/ 2 w 47"/>
                <a:gd name="T31" fmla="*/ 0 h 50"/>
                <a:gd name="T32" fmla="*/ 6 w 47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0">
                  <a:moveTo>
                    <a:pt x="6" y="0"/>
                  </a:moveTo>
                  <a:lnTo>
                    <a:pt x="41" y="0"/>
                  </a:lnTo>
                  <a:lnTo>
                    <a:pt x="43" y="0"/>
                  </a:lnTo>
                  <a:lnTo>
                    <a:pt x="47" y="2"/>
                  </a:lnTo>
                  <a:lnTo>
                    <a:pt x="47" y="3"/>
                  </a:lnTo>
                  <a:lnTo>
                    <a:pt x="47" y="45"/>
                  </a:lnTo>
                  <a:lnTo>
                    <a:pt x="47" y="46"/>
                  </a:lnTo>
                  <a:lnTo>
                    <a:pt x="43" y="48"/>
                  </a:lnTo>
                  <a:lnTo>
                    <a:pt x="41" y="50"/>
                  </a:lnTo>
                  <a:lnTo>
                    <a:pt x="6" y="50"/>
                  </a:lnTo>
                  <a:lnTo>
                    <a:pt x="2" y="48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8083003" y="4862612"/>
            <a:ext cx="377429" cy="1734740"/>
            <a:chOff x="7797800" y="2366963"/>
            <a:chExt cx="503238" cy="2312987"/>
          </a:xfrm>
        </p:grpSpPr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7797800" y="2506663"/>
              <a:ext cx="44450" cy="617538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8256588" y="2506663"/>
              <a:ext cx="41275" cy="617538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9" name="Rectangle 49"/>
            <p:cNvSpPr>
              <a:spLocks noChangeArrowheads="1"/>
            </p:cNvSpPr>
            <p:nvPr/>
          </p:nvSpPr>
          <p:spPr bwMode="auto">
            <a:xfrm>
              <a:off x="8024813" y="3421063"/>
              <a:ext cx="49213" cy="1219200"/>
            </a:xfrm>
            <a:prstGeom prst="rect">
              <a:avLst/>
            </a:prstGeom>
            <a:solidFill>
              <a:srgbClr val="C8D4D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auto">
            <a:xfrm>
              <a:off x="7797800" y="2366963"/>
              <a:ext cx="503238" cy="139700"/>
            </a:xfrm>
            <a:custGeom>
              <a:avLst/>
              <a:gdLst>
                <a:gd name="T0" fmla="*/ 16 w 317"/>
                <a:gd name="T1" fmla="*/ 0 h 88"/>
                <a:gd name="T2" fmla="*/ 22 w 317"/>
                <a:gd name="T3" fmla="*/ 2 h 88"/>
                <a:gd name="T4" fmla="*/ 26 w 317"/>
                <a:gd name="T5" fmla="*/ 6 h 88"/>
                <a:gd name="T6" fmla="*/ 30 w 317"/>
                <a:gd name="T7" fmla="*/ 12 h 88"/>
                <a:gd name="T8" fmla="*/ 32 w 317"/>
                <a:gd name="T9" fmla="*/ 17 h 88"/>
                <a:gd name="T10" fmla="*/ 32 w 317"/>
                <a:gd name="T11" fmla="*/ 43 h 88"/>
                <a:gd name="T12" fmla="*/ 286 w 317"/>
                <a:gd name="T13" fmla="*/ 43 h 88"/>
                <a:gd name="T14" fmla="*/ 286 w 317"/>
                <a:gd name="T15" fmla="*/ 17 h 88"/>
                <a:gd name="T16" fmla="*/ 287 w 317"/>
                <a:gd name="T17" fmla="*/ 12 h 88"/>
                <a:gd name="T18" fmla="*/ 289 w 317"/>
                <a:gd name="T19" fmla="*/ 6 h 88"/>
                <a:gd name="T20" fmla="*/ 295 w 317"/>
                <a:gd name="T21" fmla="*/ 2 h 88"/>
                <a:gd name="T22" fmla="*/ 301 w 317"/>
                <a:gd name="T23" fmla="*/ 0 h 88"/>
                <a:gd name="T24" fmla="*/ 307 w 317"/>
                <a:gd name="T25" fmla="*/ 2 h 88"/>
                <a:gd name="T26" fmla="*/ 311 w 317"/>
                <a:gd name="T27" fmla="*/ 6 h 88"/>
                <a:gd name="T28" fmla="*/ 315 w 317"/>
                <a:gd name="T29" fmla="*/ 12 h 88"/>
                <a:gd name="T30" fmla="*/ 317 w 317"/>
                <a:gd name="T31" fmla="*/ 17 h 88"/>
                <a:gd name="T32" fmla="*/ 317 w 317"/>
                <a:gd name="T33" fmla="*/ 88 h 88"/>
                <a:gd name="T34" fmla="*/ 0 w 317"/>
                <a:gd name="T35" fmla="*/ 88 h 88"/>
                <a:gd name="T36" fmla="*/ 0 w 317"/>
                <a:gd name="T37" fmla="*/ 17 h 88"/>
                <a:gd name="T38" fmla="*/ 2 w 317"/>
                <a:gd name="T39" fmla="*/ 12 h 88"/>
                <a:gd name="T40" fmla="*/ 4 w 317"/>
                <a:gd name="T41" fmla="*/ 6 h 88"/>
                <a:gd name="T42" fmla="*/ 10 w 317"/>
                <a:gd name="T43" fmla="*/ 2 h 88"/>
                <a:gd name="T44" fmla="*/ 16 w 317"/>
                <a:gd name="T4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88">
                  <a:moveTo>
                    <a:pt x="16" y="0"/>
                  </a:moveTo>
                  <a:lnTo>
                    <a:pt x="22" y="2"/>
                  </a:lnTo>
                  <a:lnTo>
                    <a:pt x="26" y="6"/>
                  </a:lnTo>
                  <a:lnTo>
                    <a:pt x="30" y="12"/>
                  </a:lnTo>
                  <a:lnTo>
                    <a:pt x="32" y="17"/>
                  </a:lnTo>
                  <a:lnTo>
                    <a:pt x="32" y="43"/>
                  </a:lnTo>
                  <a:lnTo>
                    <a:pt x="286" y="43"/>
                  </a:lnTo>
                  <a:lnTo>
                    <a:pt x="286" y="17"/>
                  </a:lnTo>
                  <a:lnTo>
                    <a:pt x="287" y="12"/>
                  </a:lnTo>
                  <a:lnTo>
                    <a:pt x="289" y="6"/>
                  </a:lnTo>
                  <a:lnTo>
                    <a:pt x="295" y="2"/>
                  </a:lnTo>
                  <a:lnTo>
                    <a:pt x="301" y="0"/>
                  </a:lnTo>
                  <a:lnTo>
                    <a:pt x="307" y="2"/>
                  </a:lnTo>
                  <a:lnTo>
                    <a:pt x="311" y="6"/>
                  </a:lnTo>
                  <a:lnTo>
                    <a:pt x="315" y="12"/>
                  </a:lnTo>
                  <a:lnTo>
                    <a:pt x="317" y="17"/>
                  </a:lnTo>
                  <a:lnTo>
                    <a:pt x="317" y="88"/>
                  </a:lnTo>
                  <a:lnTo>
                    <a:pt x="0" y="88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1" name="Freeform 51"/>
            <p:cNvSpPr>
              <a:spLocks/>
            </p:cNvSpPr>
            <p:nvPr/>
          </p:nvSpPr>
          <p:spPr bwMode="auto">
            <a:xfrm>
              <a:off x="7800975" y="3108325"/>
              <a:ext cx="263525" cy="347663"/>
            </a:xfrm>
            <a:custGeom>
              <a:avLst/>
              <a:gdLst>
                <a:gd name="T0" fmla="*/ 10 w 166"/>
                <a:gd name="T1" fmla="*/ 0 h 219"/>
                <a:gd name="T2" fmla="*/ 14 w 166"/>
                <a:gd name="T3" fmla="*/ 2 h 219"/>
                <a:gd name="T4" fmla="*/ 18 w 166"/>
                <a:gd name="T5" fmla="*/ 6 h 219"/>
                <a:gd name="T6" fmla="*/ 162 w 166"/>
                <a:gd name="T7" fmla="*/ 197 h 219"/>
                <a:gd name="T8" fmla="*/ 164 w 166"/>
                <a:gd name="T9" fmla="*/ 201 h 219"/>
                <a:gd name="T10" fmla="*/ 166 w 166"/>
                <a:gd name="T11" fmla="*/ 207 h 219"/>
                <a:gd name="T12" fmla="*/ 164 w 166"/>
                <a:gd name="T13" fmla="*/ 211 h 219"/>
                <a:gd name="T14" fmla="*/ 162 w 166"/>
                <a:gd name="T15" fmla="*/ 215 h 219"/>
                <a:gd name="T16" fmla="*/ 158 w 166"/>
                <a:gd name="T17" fmla="*/ 217 h 219"/>
                <a:gd name="T18" fmla="*/ 155 w 166"/>
                <a:gd name="T19" fmla="*/ 219 h 219"/>
                <a:gd name="T20" fmla="*/ 151 w 166"/>
                <a:gd name="T21" fmla="*/ 217 h 219"/>
                <a:gd name="T22" fmla="*/ 147 w 166"/>
                <a:gd name="T23" fmla="*/ 213 h 219"/>
                <a:gd name="T24" fmla="*/ 2 w 166"/>
                <a:gd name="T25" fmla="*/ 21 h 219"/>
                <a:gd name="T26" fmla="*/ 0 w 166"/>
                <a:gd name="T27" fmla="*/ 17 h 219"/>
                <a:gd name="T28" fmla="*/ 0 w 166"/>
                <a:gd name="T29" fmla="*/ 11 h 219"/>
                <a:gd name="T30" fmla="*/ 0 w 166"/>
                <a:gd name="T31" fmla="*/ 8 h 219"/>
                <a:gd name="T32" fmla="*/ 2 w 166"/>
                <a:gd name="T33" fmla="*/ 4 h 219"/>
                <a:gd name="T34" fmla="*/ 6 w 166"/>
                <a:gd name="T35" fmla="*/ 2 h 219"/>
                <a:gd name="T36" fmla="*/ 10 w 166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19">
                  <a:moveTo>
                    <a:pt x="10" y="0"/>
                  </a:moveTo>
                  <a:lnTo>
                    <a:pt x="14" y="2"/>
                  </a:lnTo>
                  <a:lnTo>
                    <a:pt x="18" y="6"/>
                  </a:lnTo>
                  <a:lnTo>
                    <a:pt x="162" y="197"/>
                  </a:lnTo>
                  <a:lnTo>
                    <a:pt x="164" y="201"/>
                  </a:lnTo>
                  <a:lnTo>
                    <a:pt x="166" y="207"/>
                  </a:lnTo>
                  <a:lnTo>
                    <a:pt x="164" y="211"/>
                  </a:lnTo>
                  <a:lnTo>
                    <a:pt x="162" y="215"/>
                  </a:lnTo>
                  <a:lnTo>
                    <a:pt x="158" y="217"/>
                  </a:lnTo>
                  <a:lnTo>
                    <a:pt x="155" y="219"/>
                  </a:lnTo>
                  <a:lnTo>
                    <a:pt x="151" y="217"/>
                  </a:lnTo>
                  <a:lnTo>
                    <a:pt x="147" y="21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8034338" y="3108325"/>
              <a:ext cx="263525" cy="347663"/>
            </a:xfrm>
            <a:custGeom>
              <a:avLst/>
              <a:gdLst>
                <a:gd name="T0" fmla="*/ 154 w 166"/>
                <a:gd name="T1" fmla="*/ 0 h 219"/>
                <a:gd name="T2" fmla="*/ 158 w 166"/>
                <a:gd name="T3" fmla="*/ 2 h 219"/>
                <a:gd name="T4" fmla="*/ 162 w 166"/>
                <a:gd name="T5" fmla="*/ 4 h 219"/>
                <a:gd name="T6" fmla="*/ 166 w 166"/>
                <a:gd name="T7" fmla="*/ 8 h 219"/>
                <a:gd name="T8" fmla="*/ 166 w 166"/>
                <a:gd name="T9" fmla="*/ 11 h 219"/>
                <a:gd name="T10" fmla="*/ 166 w 166"/>
                <a:gd name="T11" fmla="*/ 17 h 219"/>
                <a:gd name="T12" fmla="*/ 164 w 166"/>
                <a:gd name="T13" fmla="*/ 21 h 219"/>
                <a:gd name="T14" fmla="*/ 19 w 166"/>
                <a:gd name="T15" fmla="*/ 213 h 219"/>
                <a:gd name="T16" fmla="*/ 15 w 166"/>
                <a:gd name="T17" fmla="*/ 217 h 219"/>
                <a:gd name="T18" fmla="*/ 11 w 166"/>
                <a:gd name="T19" fmla="*/ 219 h 219"/>
                <a:gd name="T20" fmla="*/ 8 w 166"/>
                <a:gd name="T21" fmla="*/ 217 h 219"/>
                <a:gd name="T22" fmla="*/ 4 w 166"/>
                <a:gd name="T23" fmla="*/ 215 h 219"/>
                <a:gd name="T24" fmla="*/ 2 w 166"/>
                <a:gd name="T25" fmla="*/ 211 h 219"/>
                <a:gd name="T26" fmla="*/ 0 w 166"/>
                <a:gd name="T27" fmla="*/ 207 h 219"/>
                <a:gd name="T28" fmla="*/ 0 w 166"/>
                <a:gd name="T29" fmla="*/ 201 h 219"/>
                <a:gd name="T30" fmla="*/ 4 w 166"/>
                <a:gd name="T31" fmla="*/ 197 h 219"/>
                <a:gd name="T32" fmla="*/ 148 w 166"/>
                <a:gd name="T33" fmla="*/ 6 h 219"/>
                <a:gd name="T34" fmla="*/ 150 w 166"/>
                <a:gd name="T35" fmla="*/ 2 h 219"/>
                <a:gd name="T36" fmla="*/ 154 w 166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219">
                  <a:moveTo>
                    <a:pt x="154" y="0"/>
                  </a:moveTo>
                  <a:lnTo>
                    <a:pt x="158" y="2"/>
                  </a:lnTo>
                  <a:lnTo>
                    <a:pt x="162" y="4"/>
                  </a:lnTo>
                  <a:lnTo>
                    <a:pt x="166" y="8"/>
                  </a:lnTo>
                  <a:lnTo>
                    <a:pt x="166" y="11"/>
                  </a:lnTo>
                  <a:lnTo>
                    <a:pt x="166" y="17"/>
                  </a:lnTo>
                  <a:lnTo>
                    <a:pt x="164" y="21"/>
                  </a:lnTo>
                  <a:lnTo>
                    <a:pt x="19" y="213"/>
                  </a:lnTo>
                  <a:lnTo>
                    <a:pt x="15" y="217"/>
                  </a:lnTo>
                  <a:lnTo>
                    <a:pt x="11" y="219"/>
                  </a:lnTo>
                  <a:lnTo>
                    <a:pt x="8" y="217"/>
                  </a:lnTo>
                  <a:lnTo>
                    <a:pt x="4" y="215"/>
                  </a:lnTo>
                  <a:lnTo>
                    <a:pt x="2" y="211"/>
                  </a:lnTo>
                  <a:lnTo>
                    <a:pt x="0" y="207"/>
                  </a:lnTo>
                  <a:lnTo>
                    <a:pt x="0" y="201"/>
                  </a:lnTo>
                  <a:lnTo>
                    <a:pt x="4" y="197"/>
                  </a:lnTo>
                  <a:lnTo>
                    <a:pt x="148" y="6"/>
                  </a:lnTo>
                  <a:lnTo>
                    <a:pt x="150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3" name="Freeform 53"/>
            <p:cNvSpPr>
              <a:spLocks/>
            </p:cNvSpPr>
            <p:nvPr/>
          </p:nvSpPr>
          <p:spPr bwMode="auto">
            <a:xfrm>
              <a:off x="7807325" y="3108325"/>
              <a:ext cx="484188" cy="46038"/>
            </a:xfrm>
            <a:custGeom>
              <a:avLst/>
              <a:gdLst>
                <a:gd name="T0" fmla="*/ 16 w 305"/>
                <a:gd name="T1" fmla="*/ 0 h 29"/>
                <a:gd name="T2" fmla="*/ 289 w 305"/>
                <a:gd name="T3" fmla="*/ 0 h 29"/>
                <a:gd name="T4" fmla="*/ 295 w 305"/>
                <a:gd name="T5" fmla="*/ 0 h 29"/>
                <a:gd name="T6" fmla="*/ 301 w 305"/>
                <a:gd name="T7" fmla="*/ 4 h 29"/>
                <a:gd name="T8" fmla="*/ 303 w 305"/>
                <a:gd name="T9" fmla="*/ 8 h 29"/>
                <a:gd name="T10" fmla="*/ 305 w 305"/>
                <a:gd name="T11" fmla="*/ 13 h 29"/>
                <a:gd name="T12" fmla="*/ 303 w 305"/>
                <a:gd name="T13" fmla="*/ 19 h 29"/>
                <a:gd name="T14" fmla="*/ 301 w 305"/>
                <a:gd name="T15" fmla="*/ 25 h 29"/>
                <a:gd name="T16" fmla="*/ 295 w 305"/>
                <a:gd name="T17" fmla="*/ 29 h 29"/>
                <a:gd name="T18" fmla="*/ 289 w 305"/>
                <a:gd name="T19" fmla="*/ 29 h 29"/>
                <a:gd name="T20" fmla="*/ 16 w 305"/>
                <a:gd name="T21" fmla="*/ 29 h 29"/>
                <a:gd name="T22" fmla="*/ 10 w 305"/>
                <a:gd name="T23" fmla="*/ 29 h 29"/>
                <a:gd name="T24" fmla="*/ 4 w 305"/>
                <a:gd name="T25" fmla="*/ 25 h 29"/>
                <a:gd name="T26" fmla="*/ 0 w 305"/>
                <a:gd name="T27" fmla="*/ 19 h 29"/>
                <a:gd name="T28" fmla="*/ 0 w 305"/>
                <a:gd name="T29" fmla="*/ 13 h 29"/>
                <a:gd name="T30" fmla="*/ 0 w 305"/>
                <a:gd name="T31" fmla="*/ 8 h 29"/>
                <a:gd name="T32" fmla="*/ 4 w 305"/>
                <a:gd name="T33" fmla="*/ 4 h 29"/>
                <a:gd name="T34" fmla="*/ 10 w 305"/>
                <a:gd name="T35" fmla="*/ 0 h 29"/>
                <a:gd name="T36" fmla="*/ 16 w 305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5" h="29">
                  <a:moveTo>
                    <a:pt x="16" y="0"/>
                  </a:moveTo>
                  <a:lnTo>
                    <a:pt x="289" y="0"/>
                  </a:lnTo>
                  <a:lnTo>
                    <a:pt x="295" y="0"/>
                  </a:lnTo>
                  <a:lnTo>
                    <a:pt x="301" y="4"/>
                  </a:lnTo>
                  <a:lnTo>
                    <a:pt x="303" y="8"/>
                  </a:lnTo>
                  <a:lnTo>
                    <a:pt x="305" y="13"/>
                  </a:lnTo>
                  <a:lnTo>
                    <a:pt x="303" y="19"/>
                  </a:lnTo>
                  <a:lnTo>
                    <a:pt x="301" y="25"/>
                  </a:lnTo>
                  <a:lnTo>
                    <a:pt x="295" y="29"/>
                  </a:lnTo>
                  <a:lnTo>
                    <a:pt x="289" y="29"/>
                  </a:lnTo>
                  <a:lnTo>
                    <a:pt x="16" y="29"/>
                  </a:lnTo>
                  <a:lnTo>
                    <a:pt x="10" y="29"/>
                  </a:lnTo>
                  <a:lnTo>
                    <a:pt x="4" y="25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8D4D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8012113" y="4600575"/>
              <a:ext cx="74613" cy="79375"/>
            </a:xfrm>
            <a:custGeom>
              <a:avLst/>
              <a:gdLst>
                <a:gd name="T0" fmla="*/ 6 w 47"/>
                <a:gd name="T1" fmla="*/ 0 h 50"/>
                <a:gd name="T2" fmla="*/ 41 w 47"/>
                <a:gd name="T3" fmla="*/ 0 h 50"/>
                <a:gd name="T4" fmla="*/ 43 w 47"/>
                <a:gd name="T5" fmla="*/ 0 h 50"/>
                <a:gd name="T6" fmla="*/ 47 w 47"/>
                <a:gd name="T7" fmla="*/ 2 h 50"/>
                <a:gd name="T8" fmla="*/ 47 w 47"/>
                <a:gd name="T9" fmla="*/ 3 h 50"/>
                <a:gd name="T10" fmla="*/ 47 w 47"/>
                <a:gd name="T11" fmla="*/ 45 h 50"/>
                <a:gd name="T12" fmla="*/ 47 w 47"/>
                <a:gd name="T13" fmla="*/ 46 h 50"/>
                <a:gd name="T14" fmla="*/ 43 w 47"/>
                <a:gd name="T15" fmla="*/ 48 h 50"/>
                <a:gd name="T16" fmla="*/ 41 w 47"/>
                <a:gd name="T17" fmla="*/ 50 h 50"/>
                <a:gd name="T18" fmla="*/ 6 w 47"/>
                <a:gd name="T19" fmla="*/ 50 h 50"/>
                <a:gd name="T20" fmla="*/ 2 w 47"/>
                <a:gd name="T21" fmla="*/ 48 h 50"/>
                <a:gd name="T22" fmla="*/ 0 w 47"/>
                <a:gd name="T23" fmla="*/ 46 h 50"/>
                <a:gd name="T24" fmla="*/ 0 w 47"/>
                <a:gd name="T25" fmla="*/ 45 h 50"/>
                <a:gd name="T26" fmla="*/ 0 w 47"/>
                <a:gd name="T27" fmla="*/ 3 h 50"/>
                <a:gd name="T28" fmla="*/ 0 w 47"/>
                <a:gd name="T29" fmla="*/ 2 h 50"/>
                <a:gd name="T30" fmla="*/ 2 w 47"/>
                <a:gd name="T31" fmla="*/ 0 h 50"/>
                <a:gd name="T32" fmla="*/ 6 w 47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0">
                  <a:moveTo>
                    <a:pt x="6" y="0"/>
                  </a:moveTo>
                  <a:lnTo>
                    <a:pt x="41" y="0"/>
                  </a:lnTo>
                  <a:lnTo>
                    <a:pt x="43" y="0"/>
                  </a:lnTo>
                  <a:lnTo>
                    <a:pt x="47" y="2"/>
                  </a:lnTo>
                  <a:lnTo>
                    <a:pt x="47" y="3"/>
                  </a:lnTo>
                  <a:lnTo>
                    <a:pt x="47" y="45"/>
                  </a:lnTo>
                  <a:lnTo>
                    <a:pt x="47" y="46"/>
                  </a:lnTo>
                  <a:lnTo>
                    <a:pt x="43" y="48"/>
                  </a:lnTo>
                  <a:lnTo>
                    <a:pt x="41" y="50"/>
                  </a:lnTo>
                  <a:lnTo>
                    <a:pt x="6" y="50"/>
                  </a:lnTo>
                  <a:lnTo>
                    <a:pt x="2" y="48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37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118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85402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313682" cy="685800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683446" y="2811140"/>
            <a:ext cx="3735109" cy="11008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3446" y="2734940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54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2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늘의 PPT 색상테마_053">
  <a:themeElements>
    <a:clrScheme name="오늘의PPT색상테마_053_봄인테리어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E99B90"/>
      </a:accent1>
      <a:accent2>
        <a:srgbClr val="6A615A"/>
      </a:accent2>
      <a:accent3>
        <a:srgbClr val="839893"/>
      </a:accent3>
      <a:accent4>
        <a:srgbClr val="393E44"/>
      </a:accent4>
      <a:accent5>
        <a:srgbClr val="8B9298"/>
      </a:accent5>
      <a:accent6>
        <a:srgbClr val="8C8178"/>
      </a:accent6>
      <a:hlink>
        <a:srgbClr val="3A3838"/>
      </a:hlink>
      <a:folHlink>
        <a:srgbClr val="3A3838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오늘의 PPT 색상테마_053</Template>
  <TotalTime>5742</TotalTime>
  <Words>293</Words>
  <Application>Microsoft Office PowerPoint</Application>
  <PresentationFormat>화면 슬라이드 쇼(4:3)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</vt:lpstr>
      <vt:lpstr>맑은 고딕</vt:lpstr>
      <vt:lpstr>Arial</vt:lpstr>
      <vt:lpstr>Calibri</vt:lpstr>
      <vt:lpstr>Calibri Light</vt:lpstr>
      <vt:lpstr>오늘의 PPT 색상테마_053</vt:lpstr>
      <vt:lpstr>병원 관리 시스템</vt:lpstr>
      <vt:lpstr>목  차</vt:lpstr>
      <vt:lpstr>시스템 목적(요구 사항)</vt:lpstr>
      <vt:lpstr>요구사항 분석-병원</vt:lpstr>
      <vt:lpstr>요구사항 분석-예약</vt:lpstr>
      <vt:lpstr>요구사항 분석-기록</vt:lpstr>
      <vt:lpstr>ER diagram 분석</vt:lpstr>
      <vt:lpstr>Q&amp;A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제목정해서 넣기</dc:title>
  <dc:creator>User</dc:creator>
  <cp:lastModifiedBy>정세준</cp:lastModifiedBy>
  <cp:revision>102</cp:revision>
  <dcterms:created xsi:type="dcterms:W3CDTF">2016-09-14T07:05:05Z</dcterms:created>
  <dcterms:modified xsi:type="dcterms:W3CDTF">2016-11-07T05:44:57Z</dcterms:modified>
</cp:coreProperties>
</file>