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jpeg" ContentType="image/jpeg"/>
  <Default Extension="png" ContentType="image/pn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2" r:id="rId17"/>
  </p:sldMasterIdLst>
  <p:sldIdLst>
    <p:sldId id="257" r:id="rId1"/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>
    <p:restoredLeft sz="15561"/>
    <p:restoredTop sz="94934"/>
  </p:normalViewPr>
  <p:slideViewPr>
    <p:cSldViewPr>
      <p:cViewPr varScale="1">
        <p:scale>
          <a:sx n="51" d="100"/>
          <a:sy n="51" d="100"/>
        </p:scale>
        <p:origin x="-108" y="-552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10" Type="http://schemas.openxmlformats.org/officeDocument/2006/relationships/slide" Target="slides/slide10.xml"  /><Relationship Id="rId11" Type="http://schemas.openxmlformats.org/officeDocument/2006/relationships/slide" Target="slides/slide11.xml"  /><Relationship Id="rId12" Type="http://schemas.openxmlformats.org/officeDocument/2006/relationships/slide" Target="slides/slide12.xml"  /><Relationship Id="rId13" Type="http://schemas.openxmlformats.org/officeDocument/2006/relationships/slide" Target="slides/slide13.xml"  /><Relationship Id="rId14" Type="http://schemas.openxmlformats.org/officeDocument/2006/relationships/slide" Target="slides/slide14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slideMaster" Target="slideMasters/slideMaster1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slide" Target="slides/slide2.xml"  /><Relationship Id="rId3" Type="http://schemas.openxmlformats.org/officeDocument/2006/relationships/slide" Target="slides/slide3.xml"  /><Relationship Id="rId4" Type="http://schemas.openxmlformats.org/officeDocument/2006/relationships/slide" Target="slides/slide4.xml"  /><Relationship Id="rId5" Type="http://schemas.openxmlformats.org/officeDocument/2006/relationships/slide" Target="slides/slide5.xml"  /><Relationship Id="rId6" Type="http://schemas.openxmlformats.org/officeDocument/2006/relationships/slide" Target="slides/slide6.xml"  /><Relationship Id="rId7" Type="http://schemas.openxmlformats.org/officeDocument/2006/relationships/slide" Target="slides/slide7.xml"  /><Relationship Id="rId8" Type="http://schemas.openxmlformats.org/officeDocument/2006/relationships/slide" Target="slides/slide8.xml"  /><Relationship Id="rId9" Type="http://schemas.openxmlformats.org/officeDocument/2006/relationships/slide" Target="slides/slide9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18E6-E1E5-4FB1-A551-DADD6D4BFC76}" type="datetimeFigureOut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C826-90A0-41AB-BA4B-8AF16AF43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68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18E6-E1E5-4FB1-A551-DADD6D4BFC76}" type="datetimeFigureOut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C826-90A0-41AB-BA4B-8AF16AF43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04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18E6-E1E5-4FB1-A551-DADD6D4BFC76}" type="datetimeFigureOut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C826-90A0-41AB-BA4B-8AF16AF43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02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18E6-E1E5-4FB1-A551-DADD6D4BFC76}" type="datetimeFigureOut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C826-90A0-41AB-BA4B-8AF16AF43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65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18E6-E1E5-4FB1-A551-DADD6D4BFC76}" type="datetimeFigureOut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C826-90A0-41AB-BA4B-8AF16AF43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86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18E6-E1E5-4FB1-A551-DADD6D4BFC76}" type="datetimeFigureOut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C826-90A0-41AB-BA4B-8AF16AF43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3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18E6-E1E5-4FB1-A551-DADD6D4BFC76}" type="datetimeFigureOut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C826-90A0-41AB-BA4B-8AF16AF43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94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18E6-E1E5-4FB1-A551-DADD6D4BFC76}" type="datetimeFigureOut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C826-90A0-41AB-BA4B-8AF16AF43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45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18E6-E1E5-4FB1-A551-DADD6D4BFC76}" type="datetimeFigureOut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C826-90A0-41AB-BA4B-8AF16AF43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69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18E6-E1E5-4FB1-A551-DADD6D4BFC76}" type="datetimeFigureOut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C826-90A0-41AB-BA4B-8AF16AF43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26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18E6-E1E5-4FB1-A551-DADD6D4BFC76}" type="datetimeFigureOut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6C826-90A0-41AB-BA4B-8AF16AF43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23767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7D1C18E6-E1E5-4FB1-A551-DADD6D4BFC76}" type="datetimeFigureOut">
              <a:rPr lang="ko-KR" altLang="en-US"/>
              <a:pPr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7AB6C826-90A0-41AB-BA4B-8AF16AF434B3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92696"/>
            <a:ext cx="9144000" cy="393305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cc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414908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267744" y="1412776"/>
            <a:ext cx="4608512" cy="4293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538616" y="1673424"/>
            <a:ext cx="4032448" cy="37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800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876080" y="2227176"/>
            <a:ext cx="3391840" cy="2664296"/>
          </a:xfrm>
        </p:spPr>
        <p:txBody>
          <a:bodyPr>
            <a:normAutofit lnSpcReduction="0"/>
          </a:bodyPr>
          <a:lstStyle/>
          <a:p>
            <a:pPr lvl="0"/>
            <a:r>
              <a:rPr lang="ko-KR" altLang="en-US" sz="5400" b="1">
                <a:solidFill>
                  <a:schemeClr val="bg1"/>
                </a:solidFill>
              </a:rPr>
              <a:t>영화 예매</a:t>
            </a:r>
            <a:br>
              <a:rPr lang="en-US" altLang="ko-KR" sz="5400" b="1">
                <a:solidFill>
                  <a:schemeClr val="bg1"/>
                </a:solidFill>
              </a:rPr>
            </a:br>
            <a:r>
              <a:rPr lang="ko-KR" altLang="en-US" sz="5400" b="1">
                <a:solidFill>
                  <a:schemeClr val="bg1"/>
                </a:solidFill>
              </a:rPr>
              <a:t>프로그램</a:t>
            </a:r>
            <a:endParaRPr lang="ko-KR" altLang="en-US" sz="5400" b="1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80841" y="5495488"/>
            <a:ext cx="2286000" cy="903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/>
              <a:t>B089087 </a:t>
            </a:r>
            <a:r>
              <a:rPr lang="ko-KR" altLang="en-US" b="1"/>
              <a:t>최 처칠</a:t>
            </a:r>
            <a:endParaRPr lang="ko-KR" altLang="en-US" b="1"/>
          </a:p>
          <a:p>
            <a:pPr algn="r"/>
            <a:r>
              <a:rPr lang="en-US" altLang="ko-KR" b="1"/>
              <a:t>B289085 </a:t>
            </a:r>
            <a:r>
              <a:rPr lang="ko-KR" altLang="en-US" b="1"/>
              <a:t>임 진수</a:t>
            </a:r>
            <a:endParaRPr lang="ko-KR" altLang="en-US" b="1"/>
          </a:p>
          <a:p>
            <a:pPr algn="r"/>
            <a:r>
              <a:rPr lang="en-US" altLang="ko-KR" b="1"/>
              <a:t>B389031 </a:t>
            </a:r>
            <a:r>
              <a:rPr lang="ko-KR" altLang="en-US" b="1"/>
              <a:t>방 현실</a:t>
            </a:r>
            <a:endParaRPr lang="ko-KR" altLang="en-US" b="1"/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cc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9504"/>
            <a:ext cx="9144000" cy="1206256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 idx="0"/>
          </p:nvPr>
        </p:nvSpPr>
        <p:spPr>
          <a:xfrm>
            <a:off x="685800" y="144016"/>
            <a:ext cx="7772400" cy="1052736"/>
          </a:xfrm>
        </p:spPr>
        <p:txBody>
          <a:bodyPr>
            <a:normAutofit lnSpcReduction="0"/>
          </a:bodyPr>
          <a:lstStyle/>
          <a:p>
            <a:pPr algn="l"/>
            <a:r>
              <a:rPr lang="ko-KR" altLang="en-US" b="1">
                <a:solidFill>
                  <a:schemeClr val="bg1"/>
                </a:solidFill>
              </a:rPr>
              <a:t>오류</a:t>
            </a:r>
            <a:endParaRPr lang="ko-KR" altLang="en-US" b="1">
              <a:solidFill>
                <a:schemeClr val="bg1"/>
              </a:solidFill>
            </a:endParaRPr>
          </a:p>
        </p:txBody>
      </p:sp>
      <p:pic>
        <p:nvPicPr>
          <p:cNvPr id="2054" name="Picture 6" descr="C:\Users\Jindoll\Desktop\DB\오류1.PNG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27584" y="1628800"/>
            <a:ext cx="2736304" cy="4907205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5409" y="2924944"/>
            <a:ext cx="4824536" cy="635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/>
              <a:t>DB</a:t>
            </a:r>
            <a:r>
              <a:rPr lang="ko-KR" altLang="en-US"/>
              <a:t>에 저장된 </a:t>
            </a:r>
            <a:r>
              <a:rPr lang="en-US" altLang="ko-KR"/>
              <a:t>MOVIE_INFO</a:t>
            </a:r>
            <a:r>
              <a:rPr lang="ko-KR" altLang="en-US"/>
              <a:t>테이블의 자료 값 중 </a:t>
            </a:r>
            <a:r>
              <a:rPr lang="en-US" altLang="ko-KR"/>
              <a:t>moviename</a:t>
            </a:r>
            <a:r>
              <a:rPr lang="ko-KR" altLang="en-US"/>
              <a:t>값에 한글이 저장되지 않는 점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cc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9504"/>
            <a:ext cx="9144000" cy="1206256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 idx="0"/>
          </p:nvPr>
        </p:nvSpPr>
        <p:spPr>
          <a:xfrm>
            <a:off x="685800" y="144016"/>
            <a:ext cx="7772400" cy="1052736"/>
          </a:xfrm>
        </p:spPr>
        <p:txBody>
          <a:bodyPr>
            <a:normAutofit lnSpcReduction="0"/>
          </a:bodyPr>
          <a:lstStyle/>
          <a:p>
            <a:pPr algn="l"/>
            <a:r>
              <a:rPr lang="ko-KR" altLang="en-US" b="1">
                <a:solidFill>
                  <a:schemeClr val="bg1"/>
                </a:solidFill>
              </a:rPr>
              <a:t>오류</a:t>
            </a:r>
            <a:endParaRPr lang="ko-KR" altLang="en-US" b="1">
              <a:solidFill>
                <a:schemeClr val="bg1"/>
              </a:solidFill>
            </a:endParaRPr>
          </a:p>
        </p:txBody>
      </p:sp>
      <p:pic>
        <p:nvPicPr>
          <p:cNvPr id="3074" name="Picture 2" descr="C:\Users\Jindoll\Desktop\DB\final\오류2.PNG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51520" y="2399588"/>
            <a:ext cx="3314700" cy="24384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566220" y="3290753"/>
            <a:ext cx="51226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/>
              <a:t>DB</a:t>
            </a:r>
            <a:r>
              <a:rPr lang="ko-KR" altLang="en-US"/>
              <a:t>에 저장된 </a:t>
            </a:r>
            <a:r>
              <a:rPr lang="en-US" altLang="ko-KR"/>
              <a:t>THEATER_INFO</a:t>
            </a:r>
            <a:r>
              <a:rPr lang="ko-KR" altLang="en-US"/>
              <a:t>테이블의 자료 값 중 </a:t>
            </a:r>
            <a:r>
              <a:rPr lang="en-US" altLang="ko-KR"/>
              <a:t>theatername</a:t>
            </a:r>
            <a:r>
              <a:rPr lang="ko-KR" altLang="en-US"/>
              <a:t>값에 한글이 저장되지 않는 점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cc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9504"/>
            <a:ext cx="9144000" cy="1206256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 idx="0"/>
          </p:nvPr>
        </p:nvSpPr>
        <p:spPr>
          <a:xfrm>
            <a:off x="685800" y="144016"/>
            <a:ext cx="7772400" cy="1052736"/>
          </a:xfrm>
        </p:spPr>
        <p:txBody>
          <a:bodyPr>
            <a:normAutofit lnSpcReduction="0"/>
          </a:bodyPr>
          <a:lstStyle/>
          <a:p>
            <a:pPr algn="l"/>
            <a:r>
              <a:rPr lang="ko-KR" altLang="en-US" b="1">
                <a:solidFill>
                  <a:schemeClr val="bg1"/>
                </a:solidFill>
              </a:rPr>
              <a:t>오류</a:t>
            </a:r>
            <a:endParaRPr lang="ko-KR" altLang="en-US" b="1">
              <a:solidFill>
                <a:schemeClr val="bg1"/>
              </a:solidFill>
            </a:endParaRPr>
          </a:p>
        </p:txBody>
      </p:sp>
      <p:pic>
        <p:nvPicPr>
          <p:cNvPr id="4098" name="Picture 2" descr="C:\Users\Jindoll\Desktop\DB\final\오류3.PNG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539552" y="2276872"/>
            <a:ext cx="3872835" cy="374441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572000" y="3290753"/>
            <a:ext cx="3958108" cy="1184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현재 구현한 예약 시스템에서 이미지 파일과 앞서 말했던 </a:t>
            </a:r>
            <a:r>
              <a:rPr lang="en-US" altLang="ko-KR"/>
              <a:t>DB</a:t>
            </a:r>
            <a:r>
              <a:rPr lang="ko-KR" altLang="en-US"/>
              <a:t>테이블의 한글 자료 값이 제대로 출력되지 않는다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cc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9504"/>
            <a:ext cx="9144000" cy="1206256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 idx="0"/>
          </p:nvPr>
        </p:nvSpPr>
        <p:spPr>
          <a:xfrm>
            <a:off x="685800" y="144016"/>
            <a:ext cx="7772400" cy="1052736"/>
          </a:xfrm>
        </p:spPr>
        <p:txBody>
          <a:bodyPr>
            <a:normAutofit lnSpcReduction="0"/>
          </a:bodyPr>
          <a:lstStyle/>
          <a:p>
            <a:pPr algn="l"/>
            <a:r>
              <a:rPr lang="ko-KR" altLang="en-US" b="1">
                <a:solidFill>
                  <a:schemeClr val="bg1"/>
                </a:solidFill>
              </a:rPr>
              <a:t>오류</a:t>
            </a:r>
            <a:endParaRPr lang="ko-KR" altLang="en-US" b="1">
              <a:solidFill>
                <a:schemeClr val="bg1"/>
              </a:solidFill>
            </a:endParaRPr>
          </a:p>
        </p:txBody>
      </p:sp>
      <p:pic>
        <p:nvPicPr>
          <p:cNvPr id="5122" name="Picture 2" descr="C:\Users\Jindoll\Desktop\DB\final\오류4.PNG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467544" y="2060848"/>
            <a:ext cx="3413682" cy="388843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548471" y="3290752"/>
            <a:ext cx="3958108" cy="1184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현재 구현한 예약 확인 페이지에서 이미지 파일과 앞서 예약했던 </a:t>
            </a:r>
            <a:r>
              <a:rPr lang="en-US" altLang="ko-KR"/>
              <a:t>DB</a:t>
            </a:r>
            <a:r>
              <a:rPr lang="ko-KR" altLang="en-US"/>
              <a:t>테이블의 한글 자료 값이 제대로 출력되지 않는다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cc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9504"/>
            <a:ext cx="9144000" cy="1206256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 idx="0"/>
          </p:nvPr>
        </p:nvSpPr>
        <p:spPr>
          <a:xfrm>
            <a:off x="685800" y="144016"/>
            <a:ext cx="7772400" cy="1052736"/>
          </a:xfrm>
        </p:spPr>
        <p:txBody>
          <a:bodyPr/>
          <a:lstStyle/>
          <a:p>
            <a:pPr algn="l"/>
            <a:r>
              <a:rPr lang="en-US" altLang="ko-KR" b="1">
                <a:solidFill>
                  <a:schemeClr val="bg1"/>
                </a:solidFill>
              </a:rPr>
              <a:t>QnA</a:t>
            </a:r>
            <a:endParaRPr lang="ko-KR" altLang="en-US" b="1">
              <a:solidFill>
                <a:schemeClr val="bg1"/>
              </a:solidFill>
            </a:endParaRPr>
          </a:p>
        </p:txBody>
      </p:sp>
      <p:pic>
        <p:nvPicPr>
          <p:cNvPr id="2050" name="Picture 2" descr="C:\Users\Jindoll\Desktop\Download\human-group-with-questions-and-doubts.png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303748" y="1700808"/>
            <a:ext cx="4536504" cy="45365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cc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9504"/>
            <a:ext cx="9144000" cy="1206256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 idx="0"/>
          </p:nvPr>
        </p:nvSpPr>
        <p:spPr>
          <a:xfrm>
            <a:off x="685800" y="144016"/>
            <a:ext cx="7772400" cy="1052736"/>
          </a:xfrm>
        </p:spPr>
        <p:txBody>
          <a:bodyPr/>
          <a:lstStyle/>
          <a:p>
            <a:pPr algn="l"/>
            <a:r>
              <a:rPr lang="ko-KR" altLang="en-US" b="1">
                <a:solidFill>
                  <a:schemeClr val="bg1"/>
                </a:solidFill>
              </a:rPr>
              <a:t>목차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9" name="직사각형 2"/>
          <p:cNvSpPr txBox="1"/>
          <p:nvPr/>
        </p:nvSpPr>
        <p:spPr>
          <a:xfrm>
            <a:off x="621407" y="1636413"/>
            <a:ext cx="7983041" cy="4600899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/>
              <a:buChar char="•"/>
            </a:pPr>
            <a:r>
              <a:rPr lang="ko-KR" altLang="en-US" sz="2400">
                <a:solidFill>
                  <a:schemeClr val="tx1"/>
                </a:solidFill>
              </a:rPr>
              <a:t>주제 선정 이유</a:t>
            </a:r>
            <a:endParaRPr lang="ko-KR" altLang="en-US" sz="2400">
              <a:solidFill>
                <a:schemeClr val="tx1"/>
              </a:solidFill>
            </a:endParaRPr>
          </a:p>
          <a:p>
            <a:pPr algn="just"/>
            <a:endParaRPr lang="en-US" altLang="ko-KR" sz="1200">
              <a:solidFill>
                <a:schemeClr val="tx1"/>
              </a:solidFill>
            </a:endParaRPr>
          </a:p>
          <a:p>
            <a:pPr marL="457200" indent="-457200" algn="just">
              <a:buFont typeface="Arial"/>
              <a:buChar char="•"/>
            </a:pPr>
            <a:r>
              <a:rPr lang="ko-KR" altLang="en-US" sz="2400">
                <a:solidFill>
                  <a:schemeClr val="tx1"/>
                </a:solidFill>
              </a:rPr>
              <a:t>요구사항</a:t>
            </a:r>
            <a:endParaRPr lang="ko-KR" altLang="en-US" sz="2400">
              <a:solidFill>
                <a:schemeClr val="tx1"/>
              </a:solidFill>
            </a:endParaRPr>
          </a:p>
          <a:p>
            <a:pPr marL="457200" indent="-457200" algn="just">
              <a:buFont typeface="Arial"/>
              <a:buChar char="•"/>
            </a:pPr>
            <a:endParaRPr lang="en-US" altLang="ko-KR" sz="1200">
              <a:solidFill>
                <a:schemeClr val="tx1"/>
              </a:solidFill>
            </a:endParaRPr>
          </a:p>
          <a:p>
            <a:pPr marL="457200" indent="-457200" algn="just">
              <a:buFont typeface="Arial"/>
              <a:buChar char="•"/>
            </a:pPr>
            <a:r>
              <a:rPr lang="en-US" altLang="ko-KR" sz="2400">
                <a:solidFill>
                  <a:schemeClr val="tx1"/>
                </a:solidFill>
              </a:rPr>
              <a:t>Relation</a:t>
            </a:r>
            <a:endParaRPr lang="en-US" altLang="ko-KR" sz="2400">
              <a:solidFill>
                <a:schemeClr val="tx1"/>
              </a:solidFill>
            </a:endParaRPr>
          </a:p>
          <a:p>
            <a:pPr marL="457200" indent="-457200" algn="just">
              <a:buFont typeface="Arial"/>
              <a:buChar char="•"/>
            </a:pPr>
            <a:endParaRPr lang="en-US" altLang="ko-KR" sz="1200">
              <a:solidFill>
                <a:schemeClr val="tx1"/>
              </a:solidFill>
            </a:endParaRPr>
          </a:p>
          <a:p>
            <a:pPr marL="457200" indent="-457200" algn="just">
              <a:buFont typeface="Arial"/>
              <a:buChar char="•"/>
            </a:pPr>
            <a:r>
              <a:rPr lang="en-US" altLang="ko-KR" sz="2400">
                <a:solidFill>
                  <a:schemeClr val="tx1"/>
                </a:solidFill>
              </a:rPr>
              <a:t>ER </a:t>
            </a:r>
            <a:r>
              <a:rPr lang="ko-KR" altLang="en-US" sz="2400">
                <a:solidFill>
                  <a:schemeClr val="tx1"/>
                </a:solidFill>
              </a:rPr>
              <a:t>다이어그램</a:t>
            </a:r>
            <a:endParaRPr lang="ko-KR" altLang="en-US" sz="2400">
              <a:solidFill>
                <a:schemeClr val="tx1"/>
              </a:solidFill>
            </a:endParaRPr>
          </a:p>
          <a:p>
            <a:pPr marL="457200" indent="-457200" algn="just">
              <a:buFont typeface="Arial"/>
              <a:buChar char="•"/>
            </a:pPr>
            <a:endParaRPr lang="en-US" altLang="ko-KR" sz="1200">
              <a:solidFill>
                <a:schemeClr val="tx1"/>
              </a:solidFill>
            </a:endParaRPr>
          </a:p>
          <a:p>
            <a:pPr marL="457200" indent="-457200" algn="just">
              <a:buFont typeface="Arial"/>
              <a:buChar char="•"/>
            </a:pPr>
            <a:r>
              <a:rPr lang="ko-KR" altLang="en-US" sz="2400">
                <a:solidFill>
                  <a:schemeClr val="tx1"/>
                </a:solidFill>
              </a:rPr>
              <a:t>스키마</a:t>
            </a:r>
            <a:endParaRPr lang="ko-KR" altLang="en-US" sz="2400">
              <a:solidFill>
                <a:schemeClr val="tx1"/>
              </a:solidFill>
            </a:endParaRPr>
          </a:p>
          <a:p>
            <a:pPr marL="457200" indent="-457200" algn="just">
              <a:buFont typeface="Arial"/>
              <a:buChar char="•"/>
            </a:pPr>
            <a:endParaRPr lang="en-US" altLang="ko-KR" sz="1200">
              <a:solidFill>
                <a:schemeClr val="tx1"/>
              </a:solidFill>
            </a:endParaRPr>
          </a:p>
          <a:p>
            <a:pPr marL="457200" indent="-457200" algn="just">
              <a:buFont typeface="Arial"/>
              <a:buChar char="•"/>
            </a:pPr>
            <a:r>
              <a:rPr lang="ko-KR" altLang="en-US" sz="2400">
                <a:solidFill>
                  <a:schemeClr val="tx1"/>
                </a:solidFill>
              </a:rPr>
              <a:t>시연</a:t>
            </a:r>
            <a:endParaRPr lang="ko-KR" altLang="en-US" sz="2400">
              <a:solidFill>
                <a:schemeClr val="tx1"/>
              </a:solidFill>
            </a:endParaRPr>
          </a:p>
          <a:p>
            <a:pPr marL="457200" indent="-457200" algn="just">
              <a:buFont typeface="Arial"/>
              <a:buChar char="•"/>
            </a:pPr>
            <a:endParaRPr lang="en-US" altLang="ko-KR" sz="1200">
              <a:solidFill>
                <a:schemeClr val="tx1"/>
              </a:solidFill>
            </a:endParaRPr>
          </a:p>
          <a:p>
            <a:pPr marL="457200" indent="-457200" algn="just">
              <a:buFont typeface="Arial"/>
              <a:buChar char="•"/>
            </a:pPr>
            <a:r>
              <a:rPr lang="en-US" altLang="ko-KR" sz="2400">
                <a:solidFill>
                  <a:schemeClr val="tx1"/>
                </a:solidFill>
              </a:rPr>
              <a:t>QnA</a:t>
            </a:r>
            <a:endParaRPr lang="ko-KR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cc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9504"/>
            <a:ext cx="9144000" cy="1206256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 idx="0"/>
          </p:nvPr>
        </p:nvSpPr>
        <p:spPr>
          <a:xfrm>
            <a:off x="685800" y="144016"/>
            <a:ext cx="7772400" cy="1052736"/>
          </a:xfrm>
        </p:spPr>
        <p:txBody>
          <a:bodyPr/>
          <a:lstStyle/>
          <a:p>
            <a:pPr algn="l"/>
            <a:r>
              <a:rPr lang="ko-KR" altLang="en-US" b="1">
                <a:solidFill>
                  <a:schemeClr val="bg1"/>
                </a:solidFill>
              </a:rPr>
              <a:t>주제 선정 이유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3467" y="1556792"/>
            <a:ext cx="7704853" cy="1127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2400" b="1"/>
              <a:t>주제 변경</a:t>
            </a:r>
            <a:endParaRPr lang="ko-KR" altLang="en-US" sz="2400" b="1"/>
          </a:p>
          <a:p>
            <a:pPr lvl="0"/>
            <a:endParaRPr lang="en-US" altLang="ko-KR" sz="2400" b="1"/>
          </a:p>
          <a:p>
            <a:pPr algn="ctr"/>
            <a:r>
              <a:rPr lang="ko-KR" altLang="en-US" sz="2000"/>
              <a:t>환자 관리 프로그램</a:t>
            </a:r>
            <a:r>
              <a:rPr lang="en-US" altLang="ko-KR" sz="2000"/>
              <a:t>			</a:t>
            </a:r>
            <a:r>
              <a:rPr lang="ko-KR" altLang="en-US" sz="2000"/>
              <a:t>영화 예매 프로그램</a:t>
            </a:r>
            <a:endParaRPr lang="ko-KR" altLang="en-US" sz="2000"/>
          </a:p>
        </p:txBody>
      </p:sp>
      <p:pic>
        <p:nvPicPr>
          <p:cNvPr id="1026" name="Picture 2" descr="C:\Users\Jindoll\Desktop\Download\clapperboard.png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5220072" y="2784381"/>
            <a:ext cx="3240360" cy="3240360"/>
          </a:xfrm>
          <a:prstGeom prst="rect">
            <a:avLst/>
          </a:prstGeom>
          <a:noFill/>
        </p:spPr>
      </p:pic>
      <p:pic>
        <p:nvPicPr>
          <p:cNvPr id="1027" name="Picture 3" descr="C:\Users\Jindoll\Desktop\Download\hospital.png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580444" y="2784381"/>
            <a:ext cx="3240000" cy="3240000"/>
          </a:xfrm>
          <a:prstGeom prst="rect">
            <a:avLst/>
          </a:prstGeom>
          <a:noFill/>
        </p:spPr>
      </p:pic>
      <p:pic>
        <p:nvPicPr>
          <p:cNvPr id="1028" name="Picture 4" descr="C:\Users\Jindoll\Desktop\Download\left-arrow.png"/>
          <p:cNvPicPr>
            <a:picLocks noChangeAspect="1" noChangeArrowheads="1"/>
          </p:cNvPicPr>
          <p:nvPr/>
        </p:nvPicPr>
        <p:blipFill rotWithShape="1">
          <a:blip r:embed="rId4">
            <a:alphaModFix/>
            <a:lum/>
          </a:blip>
          <a:srcRect/>
          <a:stretch>
            <a:fillRect/>
          </a:stretch>
        </p:blipFill>
        <p:spPr>
          <a:xfrm rot="10800000">
            <a:off x="4059890" y="3978377"/>
            <a:ext cx="852008" cy="8520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cc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9504"/>
            <a:ext cx="9144000" cy="1206256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 idx="0"/>
          </p:nvPr>
        </p:nvSpPr>
        <p:spPr>
          <a:xfrm>
            <a:off x="685800" y="144016"/>
            <a:ext cx="7772400" cy="1052736"/>
          </a:xfrm>
        </p:spPr>
        <p:txBody>
          <a:bodyPr/>
          <a:lstStyle/>
          <a:p>
            <a:pPr algn="l"/>
            <a:r>
              <a:rPr lang="ko-KR" altLang="en-US" b="1">
                <a:solidFill>
                  <a:schemeClr val="bg1"/>
                </a:solidFill>
              </a:rPr>
              <a:t>주제 선정 이유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3465" y="1556792"/>
            <a:ext cx="7704856" cy="4510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2400" b="1"/>
              <a:t>주제 변경</a:t>
            </a:r>
            <a:endParaRPr lang="ko-KR" altLang="en-US" sz="2400" b="1"/>
          </a:p>
        </p:txBody>
      </p:sp>
      <p:pic>
        <p:nvPicPr>
          <p:cNvPr id="1029" name="그림 1028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250143" y="2060848"/>
            <a:ext cx="6643713" cy="43231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cc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9504"/>
            <a:ext cx="9144000" cy="1206256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 idx="0"/>
          </p:nvPr>
        </p:nvSpPr>
        <p:spPr>
          <a:xfrm>
            <a:off x="685800" y="144016"/>
            <a:ext cx="7772400" cy="1052736"/>
          </a:xfrm>
        </p:spPr>
        <p:txBody>
          <a:bodyPr/>
          <a:lstStyle/>
          <a:p>
            <a:pPr algn="l"/>
            <a:r>
              <a:rPr lang="ko-KR" altLang="en-US" b="1">
                <a:solidFill>
                  <a:schemeClr val="bg1"/>
                </a:solidFill>
              </a:rPr>
              <a:t>요구사항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9" name="직사각형 2"/>
          <p:cNvSpPr txBox="1"/>
          <p:nvPr/>
        </p:nvSpPr>
        <p:spPr>
          <a:xfrm>
            <a:off x="755576" y="1700808"/>
            <a:ext cx="7776864" cy="468052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400">
                <a:solidFill>
                  <a:schemeClr val="tx1"/>
                </a:solidFill>
              </a:rPr>
              <a:t>- </a:t>
            </a:r>
            <a:r>
              <a:rPr lang="ko-KR" altLang="en-US" sz="2400">
                <a:solidFill>
                  <a:schemeClr val="tx1"/>
                </a:solidFill>
              </a:rPr>
              <a:t>유저에 대한</a:t>
            </a:r>
            <a:r>
              <a:rPr lang="en-US" altLang="ko-KR" sz="2400">
                <a:solidFill>
                  <a:schemeClr val="tx1"/>
                </a:solidFill>
              </a:rPr>
              <a:t> </a:t>
            </a:r>
            <a:r>
              <a:rPr lang="ko-KR" altLang="en-US" sz="2400">
                <a:solidFill>
                  <a:schemeClr val="tx1"/>
                </a:solidFill>
              </a:rPr>
              <a:t>정보</a:t>
            </a:r>
            <a:r>
              <a:rPr lang="en-US" altLang="ko-KR" sz="2400">
                <a:solidFill>
                  <a:schemeClr val="tx1"/>
                </a:solidFill>
              </a:rPr>
              <a:t> </a:t>
            </a:r>
            <a:endParaRPr lang="en-US" altLang="ko-KR" sz="2400">
              <a:solidFill>
                <a:schemeClr val="tx1"/>
              </a:solidFill>
            </a:endParaRPr>
          </a:p>
          <a:p>
            <a:pPr algn="just"/>
            <a:r>
              <a:rPr lang="ko-KR" altLang="en-US" sz="2400">
                <a:solidFill>
                  <a:schemeClr val="tx1"/>
                </a:solidFill>
              </a:rPr>
              <a:t>  고유한 </a:t>
            </a:r>
            <a:r>
              <a:rPr lang="en-US" altLang="ko-KR" sz="2400">
                <a:solidFill>
                  <a:schemeClr val="tx1"/>
                </a:solidFill>
              </a:rPr>
              <a:t>ID</a:t>
            </a:r>
            <a:r>
              <a:rPr lang="ko-KR" altLang="en-US" sz="2400">
                <a:solidFill>
                  <a:schemeClr val="tx1"/>
                </a:solidFill>
              </a:rPr>
              <a:t>, </a:t>
            </a:r>
            <a:r>
              <a:rPr lang="en-US" altLang="ko-KR" sz="2400">
                <a:solidFill>
                  <a:schemeClr val="tx1"/>
                </a:solidFill>
              </a:rPr>
              <a:t>PASSWORD</a:t>
            </a:r>
            <a:r>
              <a:rPr lang="ko-KR" altLang="en-US" sz="2400">
                <a:solidFill>
                  <a:schemeClr val="tx1"/>
                </a:solidFill>
              </a:rPr>
              <a:t>,  이름, 연락처</a:t>
            </a:r>
            <a:endParaRPr lang="ko-KR" altLang="en-US" sz="2400">
              <a:solidFill>
                <a:schemeClr val="tx1"/>
              </a:solidFill>
            </a:endParaRPr>
          </a:p>
          <a:p>
            <a:pPr algn="just"/>
            <a:endParaRPr lang="en-US" altLang="ko-KR" sz="1200">
              <a:solidFill>
                <a:schemeClr val="tx1"/>
              </a:solidFill>
            </a:endParaRPr>
          </a:p>
          <a:p>
            <a:pPr algn="just"/>
            <a:r>
              <a:rPr lang="en-US" altLang="ko-KR" sz="2400">
                <a:solidFill>
                  <a:schemeClr val="tx1"/>
                </a:solidFill>
              </a:rPr>
              <a:t>- </a:t>
            </a:r>
            <a:r>
              <a:rPr lang="ko-KR" altLang="en-US" sz="2400">
                <a:solidFill>
                  <a:schemeClr val="tx1"/>
                </a:solidFill>
              </a:rPr>
              <a:t>영화에 대한</a:t>
            </a:r>
            <a:r>
              <a:rPr lang="en-US" altLang="ko-KR" sz="2400">
                <a:solidFill>
                  <a:schemeClr val="tx1"/>
                </a:solidFill>
              </a:rPr>
              <a:t> </a:t>
            </a:r>
            <a:r>
              <a:rPr lang="ko-KR" altLang="en-US" sz="2400">
                <a:solidFill>
                  <a:schemeClr val="tx1"/>
                </a:solidFill>
              </a:rPr>
              <a:t>정보</a:t>
            </a:r>
            <a:r>
              <a:rPr lang="en-US" altLang="ko-KR" sz="2400">
                <a:solidFill>
                  <a:schemeClr val="tx1"/>
                </a:solidFill>
              </a:rPr>
              <a:t> </a:t>
            </a:r>
            <a:endParaRPr lang="en-US" altLang="ko-KR" sz="2400">
              <a:solidFill>
                <a:schemeClr val="tx1"/>
              </a:solidFill>
            </a:endParaRPr>
          </a:p>
          <a:p>
            <a:pPr algn="just"/>
            <a:r>
              <a:rPr lang="en-US" altLang="ko-KR" sz="2400">
                <a:solidFill>
                  <a:schemeClr val="tx1"/>
                </a:solidFill>
              </a:rPr>
              <a:t>  고유한 </a:t>
            </a:r>
            <a:r>
              <a:rPr lang="ko-KR" altLang="en-US" sz="2400">
                <a:solidFill>
                  <a:schemeClr val="tx1"/>
                </a:solidFill>
              </a:rPr>
              <a:t>제목</a:t>
            </a:r>
            <a:r>
              <a:rPr lang="en-US" altLang="ko-KR" sz="2400">
                <a:solidFill>
                  <a:schemeClr val="tx1"/>
                </a:solidFill>
              </a:rPr>
              <a:t>, </a:t>
            </a:r>
            <a:r>
              <a:rPr lang="ko-KR" altLang="en-US" sz="2400">
                <a:solidFill>
                  <a:schemeClr val="tx1"/>
                </a:solidFill>
              </a:rPr>
              <a:t>상영관</a:t>
            </a:r>
            <a:r>
              <a:rPr lang="en-US" altLang="ko-KR" sz="2400">
                <a:solidFill>
                  <a:schemeClr val="tx1"/>
                </a:solidFill>
              </a:rPr>
              <a:t>, </a:t>
            </a:r>
            <a:r>
              <a:rPr lang="ko-KR" altLang="en-US" sz="2400">
                <a:solidFill>
                  <a:schemeClr val="tx1"/>
                </a:solidFill>
              </a:rPr>
              <a:t>상영시간</a:t>
            </a:r>
            <a:endParaRPr lang="ko-KR" altLang="en-US" sz="2400">
              <a:solidFill>
                <a:schemeClr val="tx1"/>
              </a:solidFill>
            </a:endParaRPr>
          </a:p>
          <a:p>
            <a:pPr algn="just"/>
            <a:endParaRPr lang="en-US" altLang="ko-KR" sz="1200">
              <a:solidFill>
                <a:schemeClr val="tx1"/>
              </a:solidFill>
            </a:endParaRPr>
          </a:p>
          <a:p>
            <a:pPr algn="just"/>
            <a:r>
              <a:rPr lang="en-US" altLang="ko-KR" sz="2400">
                <a:solidFill>
                  <a:schemeClr val="tx1"/>
                </a:solidFill>
              </a:rPr>
              <a:t>- </a:t>
            </a:r>
            <a:r>
              <a:rPr lang="ko-KR" altLang="en-US" sz="2400">
                <a:solidFill>
                  <a:schemeClr val="tx1"/>
                </a:solidFill>
              </a:rPr>
              <a:t>영화관에 대한 정보</a:t>
            </a:r>
            <a:endParaRPr lang="ko-KR" altLang="en-US" sz="2400">
              <a:solidFill>
                <a:schemeClr val="tx1"/>
              </a:solidFill>
            </a:endParaRPr>
          </a:p>
          <a:p>
            <a:pPr algn="just"/>
            <a:r>
              <a:rPr lang="ko-KR" altLang="en-US" sz="2400">
                <a:solidFill>
                  <a:schemeClr val="tx1"/>
                </a:solidFill>
              </a:rPr>
              <a:t>  고유한 </a:t>
            </a:r>
            <a:r>
              <a:rPr lang="en-US" altLang="ko-KR" sz="2400">
                <a:solidFill>
                  <a:schemeClr val="tx1"/>
                </a:solidFill>
              </a:rPr>
              <a:t>ID, </a:t>
            </a:r>
            <a:r>
              <a:rPr lang="ko-KR" altLang="en-US" sz="2400">
                <a:solidFill>
                  <a:schemeClr val="tx1"/>
                </a:solidFill>
              </a:rPr>
              <a:t>주소</a:t>
            </a:r>
            <a:r>
              <a:rPr lang="en-US" altLang="ko-KR" sz="2400">
                <a:solidFill>
                  <a:schemeClr val="tx1"/>
                </a:solidFill>
              </a:rPr>
              <a:t>, </a:t>
            </a:r>
            <a:r>
              <a:rPr lang="ko-KR" altLang="en-US" sz="2400">
                <a:solidFill>
                  <a:schemeClr val="tx1"/>
                </a:solidFill>
              </a:rPr>
              <a:t>연락처</a:t>
            </a:r>
            <a:endParaRPr lang="ko-KR" altLang="en-US" sz="2400">
              <a:solidFill>
                <a:schemeClr val="tx1"/>
              </a:solidFill>
            </a:endParaRPr>
          </a:p>
          <a:p>
            <a:pPr algn="just"/>
            <a:endParaRPr lang="en-US" altLang="ko-KR" sz="1200">
              <a:solidFill>
                <a:schemeClr val="tx1"/>
              </a:solidFill>
            </a:endParaRPr>
          </a:p>
          <a:p>
            <a:pPr algn="just"/>
            <a:r>
              <a:rPr lang="en-US" altLang="ko-KR" sz="2400">
                <a:solidFill>
                  <a:schemeClr val="tx1"/>
                </a:solidFill>
              </a:rPr>
              <a:t>- </a:t>
            </a:r>
            <a:r>
              <a:rPr lang="ko-KR" altLang="en-US" sz="2400">
                <a:solidFill>
                  <a:schemeClr val="tx1"/>
                </a:solidFill>
              </a:rPr>
              <a:t>좌석에 대한 정보</a:t>
            </a:r>
            <a:endParaRPr lang="ko-KR" altLang="en-US" sz="2400">
              <a:solidFill>
                <a:schemeClr val="tx1"/>
              </a:solidFill>
            </a:endParaRPr>
          </a:p>
          <a:p>
            <a:pPr algn="just"/>
            <a:r>
              <a:rPr lang="en-US" altLang="ko-KR" sz="2400">
                <a:solidFill>
                  <a:schemeClr val="tx1"/>
                </a:solidFill>
              </a:rPr>
              <a:t>  </a:t>
            </a:r>
            <a:r>
              <a:rPr lang="ko-KR" altLang="en-US" sz="2400">
                <a:solidFill>
                  <a:schemeClr val="tx1"/>
                </a:solidFill>
              </a:rPr>
              <a:t>고유한 열과 행</a:t>
            </a:r>
            <a:endParaRPr lang="ko-KR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cc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9504"/>
            <a:ext cx="9144000" cy="1206256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 idx="0"/>
          </p:nvPr>
        </p:nvSpPr>
        <p:spPr>
          <a:xfrm>
            <a:off x="685800" y="144016"/>
            <a:ext cx="7772400" cy="1052736"/>
          </a:xfrm>
        </p:spPr>
        <p:txBody>
          <a:bodyPr/>
          <a:lstStyle/>
          <a:p>
            <a:pPr algn="l"/>
            <a:r>
              <a:rPr lang="en-US" altLang="ko-KR" b="1">
                <a:solidFill>
                  <a:schemeClr val="bg1"/>
                </a:solidFill>
              </a:rPr>
              <a:t>Relation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9" name="직사각형 2"/>
          <p:cNvSpPr txBox="1"/>
          <p:nvPr/>
        </p:nvSpPr>
        <p:spPr>
          <a:xfrm>
            <a:off x="755576" y="1700808"/>
            <a:ext cx="7776864" cy="468052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400">
                <a:solidFill>
                  <a:schemeClr val="tx1"/>
                </a:solidFill>
              </a:rPr>
              <a:t>- </a:t>
            </a:r>
            <a:r>
              <a:rPr lang="ko-KR" altLang="en-US" sz="2400">
                <a:solidFill>
                  <a:schemeClr val="tx1"/>
                </a:solidFill>
              </a:rPr>
              <a:t>유저</a:t>
            </a:r>
            <a:r>
              <a:rPr lang="en-US" altLang="ko-KR" sz="2400">
                <a:solidFill>
                  <a:schemeClr val="tx1"/>
                </a:solidFill>
              </a:rPr>
              <a:t>(</a:t>
            </a:r>
            <a:r>
              <a:rPr lang="ko-KR" altLang="en-US" sz="2400">
                <a:solidFill>
                  <a:schemeClr val="tx1"/>
                </a:solidFill>
              </a:rPr>
              <a:t>유저 </a:t>
            </a:r>
            <a:r>
              <a:rPr lang="en-US" altLang="ko-KR" sz="2400">
                <a:solidFill>
                  <a:schemeClr val="tx1"/>
                </a:solidFill>
              </a:rPr>
              <a:t>ID / PASSWORD, </a:t>
            </a:r>
            <a:r>
              <a:rPr lang="ko-KR" altLang="en-US" sz="2400">
                <a:solidFill>
                  <a:schemeClr val="tx1"/>
                </a:solidFill>
              </a:rPr>
              <a:t>이름</a:t>
            </a:r>
            <a:r>
              <a:rPr lang="en-US" altLang="ko-KR" sz="2400">
                <a:solidFill>
                  <a:schemeClr val="tx1"/>
                </a:solidFill>
              </a:rPr>
              <a:t>, 연락처)</a:t>
            </a:r>
            <a:endParaRPr lang="en-US" altLang="ko-KR" sz="2400">
              <a:solidFill>
                <a:schemeClr val="tx1"/>
              </a:solidFill>
            </a:endParaRPr>
          </a:p>
          <a:p>
            <a:pPr algn="just"/>
            <a:r>
              <a:rPr lang="en-US" altLang="ko-KR" sz="2400">
                <a:solidFill>
                  <a:schemeClr val="tx1"/>
                </a:solidFill>
              </a:rPr>
              <a:t>- </a:t>
            </a:r>
            <a:r>
              <a:rPr lang="ko-KR" altLang="en-US" sz="2400">
                <a:solidFill>
                  <a:schemeClr val="tx1"/>
                </a:solidFill>
              </a:rPr>
              <a:t>영화</a:t>
            </a:r>
            <a:r>
              <a:rPr lang="en-US" altLang="ko-KR" sz="2400">
                <a:solidFill>
                  <a:schemeClr val="tx1"/>
                </a:solidFill>
              </a:rPr>
              <a:t>(</a:t>
            </a:r>
            <a:r>
              <a:rPr lang="ko-KR" altLang="en-US" sz="2400">
                <a:solidFill>
                  <a:schemeClr val="tx1"/>
                </a:solidFill>
              </a:rPr>
              <a:t>영화 제목</a:t>
            </a:r>
            <a:r>
              <a:rPr lang="en-US" altLang="ko-KR" sz="2400">
                <a:solidFill>
                  <a:schemeClr val="tx1"/>
                </a:solidFill>
              </a:rPr>
              <a:t> / </a:t>
            </a:r>
            <a:r>
              <a:rPr lang="ko-KR" altLang="en-US" sz="2400">
                <a:solidFill>
                  <a:schemeClr val="tx1"/>
                </a:solidFill>
              </a:rPr>
              <a:t>상영관</a:t>
            </a:r>
            <a:r>
              <a:rPr lang="en-US" altLang="ko-KR" sz="2400">
                <a:solidFill>
                  <a:schemeClr val="tx1"/>
                </a:solidFill>
              </a:rPr>
              <a:t>, </a:t>
            </a:r>
            <a:r>
              <a:rPr lang="ko-KR" altLang="en-US" sz="2400">
                <a:solidFill>
                  <a:schemeClr val="tx1"/>
                </a:solidFill>
              </a:rPr>
              <a:t>상영시간</a:t>
            </a:r>
            <a:r>
              <a:rPr lang="en-US" altLang="ko-KR" sz="2400">
                <a:solidFill>
                  <a:schemeClr val="tx1"/>
                </a:solidFill>
              </a:rPr>
              <a:t>)</a:t>
            </a:r>
            <a:endParaRPr lang="en-US" altLang="ko-KR" sz="2400">
              <a:solidFill>
                <a:schemeClr val="tx1"/>
              </a:solidFill>
            </a:endParaRPr>
          </a:p>
          <a:p>
            <a:pPr algn="just"/>
            <a:r>
              <a:rPr lang="en-US" altLang="ko-KR" sz="2400">
                <a:solidFill>
                  <a:schemeClr val="tx1"/>
                </a:solidFill>
              </a:rPr>
              <a:t>- </a:t>
            </a:r>
            <a:r>
              <a:rPr lang="ko-KR" altLang="en-US" sz="2400">
                <a:solidFill>
                  <a:schemeClr val="tx1"/>
                </a:solidFill>
              </a:rPr>
              <a:t>영화관</a:t>
            </a:r>
            <a:r>
              <a:rPr lang="en-US" altLang="ko-KR" sz="2400">
                <a:solidFill>
                  <a:schemeClr val="tx1"/>
                </a:solidFill>
              </a:rPr>
              <a:t>(</a:t>
            </a:r>
            <a:r>
              <a:rPr lang="ko-KR" altLang="en-US" sz="2400">
                <a:solidFill>
                  <a:schemeClr val="tx1"/>
                </a:solidFill>
              </a:rPr>
              <a:t>영화관 </a:t>
            </a:r>
            <a:r>
              <a:rPr lang="en-US" altLang="ko-KR" sz="2400">
                <a:solidFill>
                  <a:schemeClr val="tx1"/>
                </a:solidFill>
              </a:rPr>
              <a:t>ID / </a:t>
            </a:r>
            <a:r>
              <a:rPr lang="ko-KR" altLang="en-US" sz="2400">
                <a:solidFill>
                  <a:schemeClr val="tx1"/>
                </a:solidFill>
              </a:rPr>
              <a:t>주소</a:t>
            </a:r>
            <a:r>
              <a:rPr lang="en-US" altLang="ko-KR" sz="2400">
                <a:solidFill>
                  <a:schemeClr val="tx1"/>
                </a:solidFill>
              </a:rPr>
              <a:t>, </a:t>
            </a:r>
            <a:r>
              <a:rPr lang="ko-KR" altLang="en-US" sz="2400">
                <a:solidFill>
                  <a:schemeClr val="tx1"/>
                </a:solidFill>
              </a:rPr>
              <a:t>연락처</a:t>
            </a:r>
            <a:r>
              <a:rPr lang="en-US" altLang="ko-KR" sz="2400">
                <a:solidFill>
                  <a:schemeClr val="tx1"/>
                </a:solidFill>
              </a:rPr>
              <a:t>)</a:t>
            </a:r>
            <a:endParaRPr lang="en-US" altLang="ko-KR" sz="2400">
              <a:solidFill>
                <a:schemeClr val="tx1"/>
              </a:solidFill>
            </a:endParaRPr>
          </a:p>
          <a:p>
            <a:pPr algn="just"/>
            <a:r>
              <a:rPr lang="en-US" altLang="ko-KR" sz="2400">
                <a:solidFill>
                  <a:schemeClr val="tx1"/>
                </a:solidFill>
              </a:rPr>
              <a:t>- </a:t>
            </a:r>
            <a:r>
              <a:rPr lang="ko-KR" altLang="en-US" sz="2400">
                <a:solidFill>
                  <a:schemeClr val="tx1"/>
                </a:solidFill>
              </a:rPr>
              <a:t>좌석</a:t>
            </a:r>
            <a:r>
              <a:rPr lang="en-US" altLang="ko-KR" sz="2400">
                <a:solidFill>
                  <a:schemeClr val="tx1"/>
                </a:solidFill>
              </a:rPr>
              <a:t>(</a:t>
            </a:r>
            <a:r>
              <a:rPr lang="ko-KR" altLang="en-US" sz="2400">
                <a:solidFill>
                  <a:schemeClr val="tx1"/>
                </a:solidFill>
              </a:rPr>
              <a:t>행</a:t>
            </a:r>
            <a:r>
              <a:rPr lang="en-US" altLang="ko-KR" sz="2400">
                <a:solidFill>
                  <a:schemeClr val="tx1"/>
                </a:solidFill>
              </a:rPr>
              <a:t>, </a:t>
            </a:r>
            <a:r>
              <a:rPr lang="ko-KR" altLang="en-US" sz="2400">
                <a:solidFill>
                  <a:schemeClr val="tx1"/>
                </a:solidFill>
              </a:rPr>
              <a:t>열</a:t>
            </a:r>
            <a:r>
              <a:rPr lang="en-US" altLang="ko-KR" sz="2400">
                <a:solidFill>
                  <a:schemeClr val="tx1"/>
                </a:solidFill>
              </a:rPr>
              <a:t>/)</a:t>
            </a:r>
            <a:endParaRPr lang="en-US" altLang="ko-KR" sz="2400">
              <a:solidFill>
                <a:schemeClr val="tx1"/>
              </a:solidFill>
            </a:endParaRPr>
          </a:p>
          <a:p>
            <a:pPr algn="just"/>
            <a:r>
              <a:rPr lang="en-US" altLang="ko-KR" sz="2400">
                <a:solidFill>
                  <a:schemeClr val="tx1"/>
                </a:solidFill>
              </a:rPr>
              <a:t>- </a:t>
            </a:r>
            <a:r>
              <a:rPr lang="ko-KR" altLang="en-US" sz="2400">
                <a:solidFill>
                  <a:schemeClr val="tx1"/>
                </a:solidFill>
              </a:rPr>
              <a:t>예약</a:t>
            </a:r>
            <a:r>
              <a:rPr lang="en-US" altLang="ko-KR" sz="2400">
                <a:solidFill>
                  <a:schemeClr val="tx1"/>
                </a:solidFill>
              </a:rPr>
              <a:t>(</a:t>
            </a:r>
            <a:r>
              <a:rPr lang="ko-KR" altLang="en-US" sz="2400">
                <a:solidFill>
                  <a:schemeClr val="tx1"/>
                </a:solidFill>
              </a:rPr>
              <a:t>유저 </a:t>
            </a:r>
            <a:r>
              <a:rPr lang="en-US" altLang="ko-KR" sz="2400">
                <a:solidFill>
                  <a:schemeClr val="tx1"/>
                </a:solidFill>
              </a:rPr>
              <a:t>ID(FK), </a:t>
            </a:r>
            <a:r>
              <a:rPr lang="ko-KR" altLang="en-US" sz="2400">
                <a:solidFill>
                  <a:schemeClr val="tx1"/>
                </a:solidFill>
              </a:rPr>
              <a:t>영화관 </a:t>
            </a:r>
            <a:r>
              <a:rPr lang="en-US" altLang="ko-KR" sz="2400">
                <a:solidFill>
                  <a:schemeClr val="tx1"/>
                </a:solidFill>
              </a:rPr>
              <a:t>ID(FK), </a:t>
            </a:r>
            <a:r>
              <a:rPr lang="ko-KR" altLang="en-US" sz="2400">
                <a:solidFill>
                  <a:schemeClr val="tx1"/>
                </a:solidFill>
              </a:rPr>
              <a:t>영화 제목</a:t>
            </a:r>
            <a:r>
              <a:rPr lang="en-US" altLang="ko-KR" sz="2400">
                <a:solidFill>
                  <a:schemeClr val="tx1"/>
                </a:solidFill>
              </a:rPr>
              <a:t>, </a:t>
            </a:r>
            <a:r>
              <a:rPr lang="ko-KR" altLang="en-US" sz="2400">
                <a:solidFill>
                  <a:schemeClr val="tx1"/>
                </a:solidFill>
              </a:rPr>
              <a:t>상영관</a:t>
            </a:r>
            <a:r>
              <a:rPr lang="en-US" altLang="ko-KR" sz="2400">
                <a:solidFill>
                  <a:schemeClr val="tx1"/>
                </a:solidFill>
              </a:rPr>
              <a:t>, </a:t>
            </a:r>
            <a:r>
              <a:rPr lang="ko-KR" altLang="en-US" sz="2400">
                <a:solidFill>
                  <a:schemeClr val="tx1"/>
                </a:solidFill>
              </a:rPr>
              <a:t>상영시간</a:t>
            </a:r>
            <a:r>
              <a:rPr lang="en-US" altLang="ko-KR" sz="2400">
                <a:solidFill>
                  <a:schemeClr val="tx1"/>
                </a:solidFill>
              </a:rPr>
              <a:t>, </a:t>
            </a:r>
            <a:r>
              <a:rPr lang="ko-KR" altLang="en-US" sz="2400">
                <a:solidFill>
                  <a:schemeClr val="tx1"/>
                </a:solidFill>
              </a:rPr>
              <a:t>행</a:t>
            </a:r>
            <a:r>
              <a:rPr lang="en-US" altLang="ko-KR" sz="2400">
                <a:solidFill>
                  <a:schemeClr val="tx1"/>
                </a:solidFill>
              </a:rPr>
              <a:t>, </a:t>
            </a:r>
            <a:r>
              <a:rPr lang="ko-KR" altLang="en-US" sz="2400">
                <a:solidFill>
                  <a:schemeClr val="tx1"/>
                </a:solidFill>
              </a:rPr>
              <a:t>열</a:t>
            </a:r>
            <a:r>
              <a:rPr lang="en-US" altLang="ko-KR" sz="2400">
                <a:solidFill>
                  <a:schemeClr val="tx1"/>
                </a:solidFill>
              </a:rPr>
              <a:t>)</a:t>
            </a:r>
            <a:endParaRPr lang="en-US" altLang="ko-KR" sz="2400">
              <a:solidFill>
                <a:schemeClr val="tx1"/>
              </a:solidFill>
            </a:endParaRPr>
          </a:p>
          <a:p>
            <a:pPr algn="just"/>
            <a:r>
              <a:rPr lang="en-US" altLang="ko-KR" sz="2400">
                <a:solidFill>
                  <a:schemeClr val="tx1"/>
                </a:solidFill>
              </a:rPr>
              <a:t>- </a:t>
            </a:r>
            <a:r>
              <a:rPr lang="ko-KR" altLang="en-US" sz="2400">
                <a:solidFill>
                  <a:schemeClr val="tx1"/>
                </a:solidFill>
              </a:rPr>
              <a:t>확인</a:t>
            </a:r>
            <a:r>
              <a:rPr lang="en-US" altLang="ko-KR" sz="2400">
                <a:solidFill>
                  <a:schemeClr val="tx1"/>
                </a:solidFill>
              </a:rPr>
              <a:t>(</a:t>
            </a:r>
            <a:r>
              <a:rPr lang="ko-KR" altLang="en-US" sz="2400">
                <a:solidFill>
                  <a:schemeClr val="tx1"/>
                </a:solidFill>
              </a:rPr>
              <a:t>유저 </a:t>
            </a:r>
            <a:r>
              <a:rPr lang="en-US" altLang="ko-KR" sz="2400">
                <a:solidFill>
                  <a:schemeClr val="tx1"/>
                </a:solidFill>
              </a:rPr>
              <a:t>ID, </a:t>
            </a:r>
            <a:r>
              <a:rPr lang="ko-KR" altLang="en-US" sz="2400">
                <a:solidFill>
                  <a:schemeClr val="tx1"/>
                </a:solidFill>
              </a:rPr>
              <a:t>영화관 </a:t>
            </a:r>
            <a:r>
              <a:rPr lang="en-US" altLang="ko-KR" sz="2400">
                <a:solidFill>
                  <a:schemeClr val="tx1"/>
                </a:solidFill>
              </a:rPr>
              <a:t>ID, </a:t>
            </a:r>
            <a:r>
              <a:rPr lang="ko-KR" altLang="en-US" sz="2400">
                <a:solidFill>
                  <a:schemeClr val="tx1"/>
                </a:solidFill>
              </a:rPr>
              <a:t>영화 제목</a:t>
            </a:r>
            <a:r>
              <a:rPr lang="en-US" altLang="ko-KR" sz="2400">
                <a:solidFill>
                  <a:schemeClr val="tx1"/>
                </a:solidFill>
              </a:rPr>
              <a:t>, </a:t>
            </a:r>
            <a:r>
              <a:rPr lang="ko-KR" altLang="en-US" sz="2400">
                <a:solidFill>
                  <a:schemeClr val="tx1"/>
                </a:solidFill>
              </a:rPr>
              <a:t>상영관</a:t>
            </a:r>
            <a:r>
              <a:rPr lang="en-US" altLang="ko-KR" sz="2400">
                <a:solidFill>
                  <a:schemeClr val="tx1"/>
                </a:solidFill>
              </a:rPr>
              <a:t>, </a:t>
            </a:r>
            <a:r>
              <a:rPr lang="ko-KR" altLang="en-US" sz="2400">
                <a:solidFill>
                  <a:schemeClr val="tx1"/>
                </a:solidFill>
              </a:rPr>
              <a:t>상영시간</a:t>
            </a:r>
            <a:r>
              <a:rPr lang="en-US" altLang="ko-KR" sz="2400">
                <a:solidFill>
                  <a:schemeClr val="tx1"/>
                </a:solidFill>
              </a:rPr>
              <a:t>, </a:t>
            </a:r>
            <a:r>
              <a:rPr lang="ko-KR" altLang="en-US" sz="2400">
                <a:solidFill>
                  <a:schemeClr val="tx1"/>
                </a:solidFill>
              </a:rPr>
              <a:t>행</a:t>
            </a:r>
            <a:r>
              <a:rPr lang="en-US" altLang="ko-KR" sz="2400">
                <a:solidFill>
                  <a:schemeClr val="tx1"/>
                </a:solidFill>
              </a:rPr>
              <a:t>, </a:t>
            </a:r>
            <a:r>
              <a:rPr lang="ko-KR" altLang="en-US" sz="2400">
                <a:solidFill>
                  <a:schemeClr val="tx1"/>
                </a:solidFill>
              </a:rPr>
              <a:t>열</a:t>
            </a:r>
            <a:r>
              <a:rPr lang="en-US" altLang="ko-KR" sz="2400">
                <a:solidFill>
                  <a:schemeClr val="tx1"/>
                </a:solidFill>
              </a:rPr>
              <a:t>)</a:t>
            </a:r>
            <a:endParaRPr lang="en-US" altLang="ko-KR" sz="2400">
              <a:solidFill>
                <a:schemeClr val="tx1"/>
              </a:solidFill>
            </a:endParaRPr>
          </a:p>
          <a:p>
            <a:pPr algn="just"/>
            <a:endParaRPr lang="ko-KR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cc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9504"/>
            <a:ext cx="9144000" cy="1206256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 idx="0"/>
          </p:nvPr>
        </p:nvSpPr>
        <p:spPr>
          <a:xfrm>
            <a:off x="685800" y="144016"/>
            <a:ext cx="7772400" cy="1052736"/>
          </a:xfrm>
        </p:spPr>
        <p:txBody>
          <a:bodyPr/>
          <a:lstStyle/>
          <a:p>
            <a:pPr algn="l"/>
            <a:r>
              <a:rPr lang="en-US" altLang="ko-KR" b="1">
                <a:solidFill>
                  <a:schemeClr val="bg1"/>
                </a:solidFill>
              </a:rPr>
              <a:t>ER </a:t>
            </a:r>
            <a:r>
              <a:rPr lang="ko-KR" altLang="en-US" b="1">
                <a:solidFill>
                  <a:schemeClr val="bg1"/>
                </a:solidFill>
              </a:rPr>
              <a:t>다이어그램</a:t>
            </a:r>
            <a:endParaRPr lang="ko-KR" altLang="en-US" b="1">
              <a:solidFill>
                <a:schemeClr val="bg1"/>
              </a:solidFill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770000" y="1988840"/>
            <a:ext cx="7603998" cy="40553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cc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9504"/>
            <a:ext cx="9144000" cy="1206256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 idx="0"/>
          </p:nvPr>
        </p:nvSpPr>
        <p:spPr>
          <a:xfrm>
            <a:off x="685800" y="144016"/>
            <a:ext cx="7772400" cy="1052736"/>
          </a:xfrm>
        </p:spPr>
        <p:txBody>
          <a:bodyPr/>
          <a:lstStyle/>
          <a:p>
            <a:pPr algn="l"/>
            <a:r>
              <a:rPr lang="ko-KR" altLang="en-US" b="1">
                <a:solidFill>
                  <a:schemeClr val="bg1"/>
                </a:solidFill>
              </a:rPr>
              <a:t>스키마</a:t>
            </a:r>
            <a:endParaRPr lang="ko-KR" altLang="en-US" b="1">
              <a:solidFill>
                <a:schemeClr val="bg1"/>
              </a:solidFill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248940" y="1826051"/>
            <a:ext cx="6646120" cy="42672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cc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9504"/>
            <a:ext cx="9144000" cy="1206256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 idx="0"/>
          </p:nvPr>
        </p:nvSpPr>
        <p:spPr>
          <a:xfrm>
            <a:off x="685800" y="144016"/>
            <a:ext cx="7772400" cy="1052736"/>
          </a:xfrm>
        </p:spPr>
        <p:txBody>
          <a:bodyPr/>
          <a:lstStyle/>
          <a:p>
            <a:pPr algn="l"/>
            <a:r>
              <a:rPr lang="ko-KR" altLang="en-US" b="1">
                <a:solidFill>
                  <a:schemeClr val="bg1"/>
                </a:solidFill>
              </a:rPr>
              <a:t>시연</a:t>
            </a:r>
            <a:endParaRPr lang="ko-KR" altLang="en-US" b="1">
              <a:solidFill>
                <a:schemeClr val="bg1"/>
              </a:solidFill>
            </a:endParaRPr>
          </a:p>
        </p:txBody>
      </p:sp>
      <p:pic>
        <p:nvPicPr>
          <p:cNvPr id="1026" name="Picture 2" descr="C:\Users\Jindoll\Desktop\1.PNG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051720" y="1828217"/>
            <a:ext cx="4760475" cy="45481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TotalTime>0</ep:TotalTime>
  <ep:HyperlinkBase/>
  <ep:Application>Hancom Office Hanshow 2010</ep:Application>
  <ep:AppVersion>8.0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cp:contentStatus/>
  <dcterms:created xsi:type="dcterms:W3CDTF">2016-12-01T07:48:31.000</dcterms:created>
  <dc:creator>Jindoll</dc:creator>
  <dc:description/>
  <cp:keywords/>
  <cp:lastModifiedBy>rainis</cp:lastModifiedBy>
  <dcterms:modified xsi:type="dcterms:W3CDTF">2016-12-02T00:43:54.715</dcterms:modified>
  <cp:revision>29</cp:revision>
  <dc:subject/>
  <dc:title>PowerPoint 프레젠테이션</dc:title>
</cp:coreProperties>
</file>