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fishz/Project/blob/master/Requirement_%EC%88%98%EC%A0%9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70" name="Shape 70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Shape 72"/>
          <p:cNvGrpSpPr/>
          <p:nvPr/>
        </p:nvGrpSpPr>
        <p:grpSpPr>
          <a:xfrm rot="10800000" flipH="1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73" name="Shape 73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5678218" y="2449914"/>
            <a:ext cx="1117251" cy="1117251"/>
            <a:chOff x="5678217" y="2449913"/>
            <a:chExt cx="1217734" cy="1217734"/>
          </a:xfrm>
        </p:grpSpPr>
        <p:grpSp>
          <p:nvGrpSpPr>
            <p:cNvPr id="76" name="Shape 76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Shape 82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Shape 83"/>
          <p:cNvSpPr txBox="1"/>
          <p:nvPr/>
        </p:nvSpPr>
        <p:spPr>
          <a:xfrm>
            <a:off x="5134201" y="3629700"/>
            <a:ext cx="22052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80" name="Shape 280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81" name="Shape 281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82" name="Shape 28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3" name="Shape 28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86" name="Shape 28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87" name="Shape 287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97" name="Shape 297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13" name="Shape 31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14" name="Shape 31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19" name="Shape 31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28" name="Shape 328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29" name="Shape 329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35" name="Shape 335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44" name="Shape 34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45" name="Shape 34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51" name="Shape 35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61" name="Shape 361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67" name="Shape 367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76" name="Shape 376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77" name="Shape 377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82" name="Shape 382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83" name="Shape 383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393" name="Shape 39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7" name="Shape 39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399" name="Shape 39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 설계</a:t>
            </a:r>
          </a:p>
        </p:txBody>
      </p:sp>
      <p:grpSp>
        <p:nvGrpSpPr>
          <p:cNvPr id="408" name="Shape 408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409" name="Shape 409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3" name="Shape 413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15" name="Shape 415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800" y="1512000"/>
            <a:ext cx="10011600" cy="4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425" name="Shape 42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8" name="Shape 42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31" name="Shape 43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24" y="2269149"/>
            <a:ext cx="2685350" cy="2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554515" y="2957353"/>
            <a:ext cx="4112400" cy="32235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6794938" cy="121394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 rot="5400000">
            <a:off x="472803" y="2484550"/>
            <a:ext cx="3900645" cy="484625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1" y="120000"/>
                </a:moveTo>
                <a:cubicBezTo>
                  <a:pt x="134" y="79764"/>
                  <a:pt x="67" y="40235"/>
                  <a:pt x="0" y="0"/>
                </a:cubicBezTo>
                <a:lnTo>
                  <a:pt x="119999" y="64176"/>
                </a:lnTo>
                <a:cubicBezTo>
                  <a:pt x="119999" y="82784"/>
                  <a:pt x="120000" y="101392"/>
                  <a:pt x="120000" y="120000"/>
                </a:cubicBezTo>
                <a:lnTo>
                  <a:pt x="201" y="12000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683383" y="1774676"/>
            <a:ext cx="267573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</a:p>
        </p:txBody>
      </p:sp>
      <p:grpSp>
        <p:nvGrpSpPr>
          <p:cNvPr id="92" name="Shape 92"/>
          <p:cNvGrpSpPr/>
          <p:nvPr/>
        </p:nvGrpSpPr>
        <p:grpSpPr>
          <a:xfrm>
            <a:off x="667916" y="1598312"/>
            <a:ext cx="849385" cy="849385"/>
            <a:chOff x="5678217" y="2449913"/>
            <a:chExt cx="1217734" cy="1217734"/>
          </a:xfrm>
        </p:grpSpPr>
        <p:grpSp>
          <p:nvGrpSpPr>
            <p:cNvPr id="93" name="Shape 93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99" name="Shape 99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8616146" y="2600503"/>
            <a:ext cx="13836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616146" y="310616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</a:t>
            </a:r>
          </a:p>
        </p:txBody>
      </p:sp>
      <p:sp>
        <p:nvSpPr>
          <p:cNvPr id="102" name="Shape 102"/>
          <p:cNvSpPr/>
          <p:nvPr/>
        </p:nvSpPr>
        <p:spPr>
          <a:xfrm>
            <a:off x="8340132" y="2729407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340132" y="326602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8616146" y="365031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요구분석서</a:t>
            </a:r>
          </a:p>
        </p:txBody>
      </p:sp>
      <p:sp>
        <p:nvSpPr>
          <p:cNvPr id="105" name="Shape 105"/>
          <p:cNvSpPr/>
          <p:nvPr/>
        </p:nvSpPr>
        <p:spPr>
          <a:xfrm>
            <a:off x="8340132" y="381017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616146" y="420198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sp>
        <p:nvSpPr>
          <p:cNvPr id="107" name="Shape 107"/>
          <p:cNvSpPr/>
          <p:nvPr/>
        </p:nvSpPr>
        <p:spPr>
          <a:xfrm>
            <a:off x="8340132" y="4361846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8616146" y="4753660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DB설계</a:t>
            </a:r>
          </a:p>
        </p:txBody>
      </p:sp>
      <p:sp>
        <p:nvSpPr>
          <p:cNvPr id="109" name="Shape 109"/>
          <p:cNvSpPr/>
          <p:nvPr/>
        </p:nvSpPr>
        <p:spPr>
          <a:xfrm>
            <a:off x="8340132" y="4913521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8616146" y="5305335"/>
            <a:ext cx="15618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</a:p>
        </p:txBody>
      </p:sp>
      <p:sp>
        <p:nvSpPr>
          <p:cNvPr id="111" name="Shape 111"/>
          <p:cNvSpPr/>
          <p:nvPr/>
        </p:nvSpPr>
        <p:spPr>
          <a:xfrm>
            <a:off x="8340132" y="5465196"/>
            <a:ext cx="80400" cy="8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Shape 437"/>
          <p:cNvGrpSpPr/>
          <p:nvPr/>
        </p:nvGrpSpPr>
        <p:grpSpPr>
          <a:xfrm flipH="1">
            <a:off x="-20127" y="-29027"/>
            <a:ext cx="12212127" cy="1962149"/>
            <a:chOff x="-20127" y="-29027"/>
            <a:chExt cx="12212127" cy="1962149"/>
          </a:xfrm>
        </p:grpSpPr>
        <p:sp>
          <p:nvSpPr>
            <p:cNvPr id="438" name="Shape 438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grpSp>
        <p:nvGrpSpPr>
          <p:cNvPr id="440" name="Shape 440"/>
          <p:cNvGrpSpPr/>
          <p:nvPr/>
        </p:nvGrpSpPr>
        <p:grpSpPr>
          <a:xfrm rot="10800000" flipH="1">
            <a:off x="-10047" y="4905898"/>
            <a:ext cx="12212127" cy="1962149"/>
            <a:chOff x="-20127" y="-29027"/>
            <a:chExt cx="12212127" cy="1962149"/>
          </a:xfrm>
        </p:grpSpPr>
        <p:sp>
          <p:nvSpPr>
            <p:cNvPr id="441" name="Shape 441"/>
            <p:cNvSpPr/>
            <p:nvPr/>
          </p:nvSpPr>
          <p:spPr>
            <a:xfrm rot="10800000" flipH="1">
              <a:off x="-19050" y="-29027"/>
              <a:ext cx="12192030" cy="190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" y="0"/>
                  </a:moveTo>
                  <a:lnTo>
                    <a:pt x="120000" y="90000"/>
                  </a:lnTo>
                  <a:lnTo>
                    <a:pt x="120000" y="120000"/>
                  </a:lnTo>
                  <a:lnTo>
                    <a:pt x="0" y="1176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 rot="10800000" flipH="1">
              <a:off x="-20127" y="-29027"/>
              <a:ext cx="12212127" cy="19621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" y="88543"/>
                  </a:moveTo>
                  <a:lnTo>
                    <a:pt x="120000" y="0"/>
                  </a:lnTo>
                  <a:lnTo>
                    <a:pt x="119813" y="120000"/>
                  </a:lnTo>
                  <a:lnTo>
                    <a:pt x="0" y="118834"/>
                  </a:lnTo>
                  <a:lnTo>
                    <a:pt x="10" y="88543"/>
                  </a:lnTo>
                  <a:close/>
                </a:path>
              </a:pathLst>
            </a:custGeom>
            <a:solidFill>
              <a:srgbClr val="1E4E7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5678218" y="2449914"/>
            <a:ext cx="1117251" cy="1117251"/>
            <a:chOff x="5678217" y="2449913"/>
            <a:chExt cx="1217734" cy="1217734"/>
          </a:xfrm>
        </p:grpSpPr>
        <p:grpSp>
          <p:nvGrpSpPr>
            <p:cNvPr id="444" name="Shape 444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445" name="Shape 445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449" name="Shape 449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450" name="Shape 450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451" name="Shape 451"/>
          <p:cNvSpPr txBox="1"/>
          <p:nvPr/>
        </p:nvSpPr>
        <p:spPr>
          <a:xfrm>
            <a:off x="5490485" y="3629689"/>
            <a:ext cx="149271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Helper</a:t>
            </a:r>
            <a:endParaRPr lang="en-US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4223316" y="3977624"/>
            <a:ext cx="40270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rPr>
              <a:t>THANK YOU FOR YOUR ATTENTION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888557" y="265928"/>
            <a:ext cx="218566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20" name="Shape 120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Shape 126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/>
          <p:nvPr/>
        </p:nvSpPr>
        <p:spPr>
          <a:xfrm>
            <a:off x="524639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x="3279726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x="6077252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Shape 130"/>
          <p:cNvSpPr txBox="1"/>
          <p:nvPr/>
        </p:nvSpPr>
        <p:spPr>
          <a:xfrm>
            <a:off x="882449" y="4679962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박주선</a:t>
            </a: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(4학년)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632319" y="4679962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이상민</a:t>
            </a:r>
            <a:r>
              <a:rPr lang="en-US" sz="20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(3학년)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432912" y="4679955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이정우(3학년)</a:t>
            </a:r>
          </a:p>
        </p:txBody>
      </p:sp>
      <p:sp>
        <p:nvSpPr>
          <p:cNvPr id="157" name="Shape 157"/>
          <p:cNvSpPr/>
          <p:nvPr/>
        </p:nvSpPr>
        <p:spPr>
          <a:xfrm>
            <a:off x="505667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B189032</a:t>
            </a:r>
          </a:p>
        </p:txBody>
      </p:sp>
      <p:sp>
        <p:nvSpPr>
          <p:cNvPr id="158" name="Shape 158"/>
          <p:cNvSpPr/>
          <p:nvPr/>
        </p:nvSpPr>
        <p:spPr>
          <a:xfrm>
            <a:off x="3270241" y="5086071"/>
            <a:ext cx="2452199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B289070</a:t>
            </a:r>
          </a:p>
        </p:txBody>
      </p:sp>
      <p:sp>
        <p:nvSpPr>
          <p:cNvPr id="159" name="Shape 159"/>
          <p:cNvSpPr/>
          <p:nvPr/>
        </p:nvSpPr>
        <p:spPr>
          <a:xfrm>
            <a:off x="6077252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B289077</a:t>
            </a:r>
          </a:p>
        </p:txBody>
      </p:sp>
      <p:sp>
        <p:nvSpPr>
          <p:cNvPr id="160" name="Shape 160"/>
          <p:cNvSpPr/>
          <p:nvPr/>
        </p:nvSpPr>
        <p:spPr>
          <a:xfrm>
            <a:off x="9031314" y="2055417"/>
            <a:ext cx="2288400" cy="2288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6862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2" y="120000"/>
                  <a:pt x="0" y="93137"/>
                  <a:pt x="0" y="60000"/>
                </a:cubicBezTo>
                <a:cubicBezTo>
                  <a:pt x="0" y="26862"/>
                  <a:pt x="26862" y="0"/>
                  <a:pt x="60000" y="0"/>
                </a:cubicBez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Shape 161"/>
          <p:cNvSpPr txBox="1"/>
          <p:nvPr/>
        </p:nvSpPr>
        <p:spPr>
          <a:xfrm>
            <a:off x="9356425" y="4679955"/>
            <a:ext cx="1853700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조원태(3학년)</a:t>
            </a:r>
          </a:p>
        </p:txBody>
      </p:sp>
      <p:sp>
        <p:nvSpPr>
          <p:cNvPr id="170" name="Shape 170"/>
          <p:cNvSpPr/>
          <p:nvPr/>
        </p:nvSpPr>
        <p:spPr>
          <a:xfrm>
            <a:off x="9031314" y="5086073"/>
            <a:ext cx="24522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B289089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17" y="1861044"/>
            <a:ext cx="2340000" cy="273369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052" y="1861044"/>
            <a:ext cx="2340000" cy="2732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9410" y="1861044"/>
            <a:ext cx="2339152" cy="2733698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3" name="Shape 133"/>
          <p:cNvGrpSpPr/>
          <p:nvPr/>
        </p:nvGrpSpPr>
        <p:grpSpPr>
          <a:xfrm>
            <a:off x="524573" y="2203970"/>
            <a:ext cx="481630" cy="481630"/>
            <a:chOff x="1563733" y="2055418"/>
            <a:chExt cx="610199" cy="610200"/>
          </a:xfrm>
        </p:grpSpPr>
        <p:sp>
          <p:nvSpPr>
            <p:cNvPr id="134" name="Shape 134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" name="Shape 149"/>
          <p:cNvGrpSpPr/>
          <p:nvPr/>
        </p:nvGrpSpPr>
        <p:grpSpPr>
          <a:xfrm>
            <a:off x="6084526" y="2233540"/>
            <a:ext cx="481630" cy="481630"/>
            <a:chOff x="1563733" y="2055418"/>
            <a:chExt cx="610199" cy="610200"/>
          </a:xfrm>
        </p:grpSpPr>
        <p:sp>
          <p:nvSpPr>
            <p:cNvPr id="150" name="Shape 150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Shape 151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Shape 162"/>
          <p:cNvGrpSpPr/>
          <p:nvPr/>
        </p:nvGrpSpPr>
        <p:grpSpPr>
          <a:xfrm>
            <a:off x="9038588" y="2233540"/>
            <a:ext cx="481630" cy="481630"/>
            <a:chOff x="1563733" y="2055418"/>
            <a:chExt cx="610199" cy="610200"/>
          </a:xfrm>
        </p:grpSpPr>
        <p:sp>
          <p:nvSpPr>
            <p:cNvPr id="163" name="Shape 163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1" name="Shape 141"/>
          <p:cNvGrpSpPr/>
          <p:nvPr/>
        </p:nvGrpSpPr>
        <p:grpSpPr>
          <a:xfrm>
            <a:off x="3283331" y="2218755"/>
            <a:ext cx="481630" cy="481630"/>
            <a:chOff x="1563733" y="2055418"/>
            <a:chExt cx="610199" cy="610200"/>
          </a:xfrm>
        </p:grpSpPr>
        <p:sp>
          <p:nvSpPr>
            <p:cNvPr id="142" name="Shape 142"/>
            <p:cNvSpPr/>
            <p:nvPr/>
          </p:nvSpPr>
          <p:spPr>
            <a:xfrm>
              <a:off x="1563733" y="2055418"/>
              <a:ext cx="610199" cy="61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Shape 143"/>
            <p:cNvGrpSpPr/>
            <p:nvPr/>
          </p:nvGrpSpPr>
          <p:grpSpPr>
            <a:xfrm>
              <a:off x="1687354" y="2165371"/>
              <a:ext cx="362942" cy="390552"/>
              <a:chOff x="4529137" y="2538413"/>
              <a:chExt cx="2255700" cy="2427300"/>
            </a:xfrm>
          </p:grpSpPr>
          <p:sp>
            <p:nvSpPr>
              <p:cNvPr id="144" name="Shape 14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rgbClr val="225686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88557" y="265928"/>
            <a:ext cx="27722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동기</a:t>
            </a:r>
            <a:endParaRPr lang="en-US" sz="2800" dirty="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182" name="Shape 182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188" name="Shape 188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189" name="Shape 189"/>
          <p:cNvSpPr txBox="1"/>
          <p:nvPr/>
        </p:nvSpPr>
        <p:spPr>
          <a:xfrm>
            <a:off x="1363350" y="2131450"/>
            <a:ext cx="9507900" cy="9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빈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강의실을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스터디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장소로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대여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363350" y="3504825"/>
            <a:ext cx="9507900" cy="5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80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학과별 사무실을 통해 대여 가능.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363350" y="4869300"/>
            <a:ext cx="9463200" cy="7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직원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부재시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예약이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어렵고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예약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현황을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확인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힘듬</a:t>
            </a:r>
            <a:r>
              <a:rPr lang="en-US" sz="28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011148" y="100484"/>
            <a:ext cx="1203568" cy="954593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0" y="0"/>
            <a:ext cx="6794938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888557" y="265928"/>
            <a:ext cx="25699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요구분석서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278268" y="265928"/>
            <a:ext cx="507741" cy="507741"/>
            <a:chOff x="5678217" y="2449913"/>
            <a:chExt cx="1217734" cy="1217734"/>
          </a:xfrm>
        </p:grpSpPr>
        <p:grpSp>
          <p:nvGrpSpPr>
            <p:cNvPr id="200" name="Shape 200"/>
            <p:cNvGrpSpPr/>
            <p:nvPr/>
          </p:nvGrpSpPr>
          <p:grpSpPr>
            <a:xfrm>
              <a:off x="5941315" y="2685790"/>
              <a:ext cx="691539" cy="744097"/>
              <a:chOff x="4529137" y="2538413"/>
              <a:chExt cx="2255837" cy="2427287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4529137" y="2538413"/>
                <a:ext cx="2255837" cy="24272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6189662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6303962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6408737" y="3354387"/>
                <a:ext cx="41275" cy="4127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6505576" y="3111500"/>
                <a:ext cx="52388" cy="5238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06" name="Shape 206"/>
            <p:cNvSpPr/>
            <p:nvPr/>
          </p:nvSpPr>
          <p:spPr>
            <a:xfrm>
              <a:off x="5678217" y="2449913"/>
              <a:ext cx="1217734" cy="1217734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sp>
        <p:nvSpPr>
          <p:cNvPr id="207" name="Shape 207"/>
          <p:cNvSpPr txBox="1"/>
          <p:nvPr/>
        </p:nvSpPr>
        <p:spPr>
          <a:xfrm>
            <a:off x="2051150" y="2934075"/>
            <a:ext cx="7972800" cy="5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u="sng">
                <a:solidFill>
                  <a:schemeClr val="hlin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3"/>
              </a:rPr>
              <a:t>https://github.com/carpfishz/Project/blob/master/Requirement_%EC%88%98%EC%A0%95.pdf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15" name="Shape 215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16" name="Shape 216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17" name="Shape 217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22" name="Shape 222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50" y="1799275"/>
            <a:ext cx="58674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050" y="1799274"/>
            <a:ext cx="4470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32" name="Shape 232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33" name="Shape 233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39" name="Shape 239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1418000"/>
            <a:ext cx="10469824" cy="49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48" name="Shape 248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49" name="Shape 249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50" name="Shape 250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54" name="Shape 254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55" name="Shape 255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825" y="1607800"/>
            <a:ext cx="6631100" cy="46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6011148" y="100484"/>
            <a:ext cx="1203599" cy="954600"/>
          </a:xfrm>
          <a:prstGeom prst="triangle">
            <a:avLst>
              <a:gd name="adj" fmla="val 50000"/>
            </a:avLst>
          </a:prstGeom>
          <a:solidFill>
            <a:srgbClr val="22222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0" y="0"/>
            <a:ext cx="6795000" cy="105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88557" y="265928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Diagram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278522" y="266037"/>
            <a:ext cx="507780" cy="507780"/>
            <a:chOff x="5678217" y="2449913"/>
            <a:chExt cx="1217700" cy="1217700"/>
          </a:xfrm>
        </p:grpSpPr>
        <p:grpSp>
          <p:nvGrpSpPr>
            <p:cNvPr id="265" name="Shape 265"/>
            <p:cNvGrpSpPr/>
            <p:nvPr/>
          </p:nvGrpSpPr>
          <p:grpSpPr>
            <a:xfrm>
              <a:off x="5941517" y="2685903"/>
              <a:ext cx="691597" cy="744210"/>
              <a:chOff x="4529137" y="2538413"/>
              <a:chExt cx="2255700" cy="242730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4529137" y="2538413"/>
                <a:ext cx="2255700" cy="2427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6108" y="88129"/>
                    </a:moveTo>
                    <a:lnTo>
                      <a:pt x="45123" y="88809"/>
                    </a:lnTo>
                    <a:lnTo>
                      <a:pt x="44137" y="89385"/>
                    </a:lnTo>
                    <a:lnTo>
                      <a:pt x="43237" y="89934"/>
                    </a:lnTo>
                    <a:lnTo>
                      <a:pt x="42420" y="90327"/>
                    </a:lnTo>
                    <a:lnTo>
                      <a:pt x="41745" y="90693"/>
                    </a:lnTo>
                    <a:lnTo>
                      <a:pt x="41745" y="116153"/>
                    </a:lnTo>
                    <a:lnTo>
                      <a:pt x="44166" y="116153"/>
                    </a:lnTo>
                    <a:lnTo>
                      <a:pt x="46108" y="88129"/>
                    </a:lnTo>
                    <a:close/>
                    <a:moveTo>
                      <a:pt x="18296" y="56336"/>
                    </a:moveTo>
                    <a:lnTo>
                      <a:pt x="17002" y="56389"/>
                    </a:lnTo>
                    <a:lnTo>
                      <a:pt x="15904" y="56572"/>
                    </a:lnTo>
                    <a:lnTo>
                      <a:pt x="14722" y="56886"/>
                    </a:lnTo>
                    <a:lnTo>
                      <a:pt x="13511" y="57331"/>
                    </a:lnTo>
                    <a:lnTo>
                      <a:pt x="12216" y="57932"/>
                    </a:lnTo>
                    <a:lnTo>
                      <a:pt x="10978" y="58665"/>
                    </a:lnTo>
                    <a:lnTo>
                      <a:pt x="9739" y="59581"/>
                    </a:lnTo>
                    <a:lnTo>
                      <a:pt x="8585" y="60654"/>
                    </a:lnTo>
                    <a:lnTo>
                      <a:pt x="7515" y="61883"/>
                    </a:lnTo>
                    <a:lnTo>
                      <a:pt x="6586" y="63270"/>
                    </a:lnTo>
                    <a:lnTo>
                      <a:pt x="5798" y="64762"/>
                    </a:lnTo>
                    <a:lnTo>
                      <a:pt x="5151" y="66332"/>
                    </a:lnTo>
                    <a:lnTo>
                      <a:pt x="4700" y="68059"/>
                    </a:lnTo>
                    <a:lnTo>
                      <a:pt x="4391" y="69838"/>
                    </a:lnTo>
                    <a:lnTo>
                      <a:pt x="4194" y="71722"/>
                    </a:lnTo>
                    <a:lnTo>
                      <a:pt x="4194" y="73763"/>
                    </a:lnTo>
                    <a:lnTo>
                      <a:pt x="4334" y="75883"/>
                    </a:lnTo>
                    <a:lnTo>
                      <a:pt x="4644" y="78081"/>
                    </a:lnTo>
                    <a:lnTo>
                      <a:pt x="5095" y="80409"/>
                    </a:lnTo>
                    <a:lnTo>
                      <a:pt x="5686" y="83000"/>
                    </a:lnTo>
                    <a:lnTo>
                      <a:pt x="6136" y="85433"/>
                    </a:lnTo>
                    <a:lnTo>
                      <a:pt x="6530" y="87658"/>
                    </a:lnTo>
                    <a:lnTo>
                      <a:pt x="6812" y="89751"/>
                    </a:lnTo>
                    <a:lnTo>
                      <a:pt x="7037" y="91635"/>
                    </a:lnTo>
                    <a:lnTo>
                      <a:pt x="7178" y="93362"/>
                    </a:lnTo>
                    <a:lnTo>
                      <a:pt x="7178" y="94932"/>
                    </a:lnTo>
                    <a:lnTo>
                      <a:pt x="7121" y="96319"/>
                    </a:lnTo>
                    <a:lnTo>
                      <a:pt x="6980" y="97575"/>
                    </a:lnTo>
                    <a:lnTo>
                      <a:pt x="6727" y="98674"/>
                    </a:lnTo>
                    <a:lnTo>
                      <a:pt x="7712" y="98569"/>
                    </a:lnTo>
                    <a:lnTo>
                      <a:pt x="8782" y="98360"/>
                    </a:lnTo>
                    <a:lnTo>
                      <a:pt x="9795" y="98020"/>
                    </a:lnTo>
                    <a:lnTo>
                      <a:pt x="10809" y="97575"/>
                    </a:lnTo>
                    <a:lnTo>
                      <a:pt x="11710" y="96973"/>
                    </a:lnTo>
                    <a:lnTo>
                      <a:pt x="12498" y="96240"/>
                    </a:lnTo>
                    <a:lnTo>
                      <a:pt x="13173" y="95351"/>
                    </a:lnTo>
                    <a:lnTo>
                      <a:pt x="13680" y="94382"/>
                    </a:lnTo>
                    <a:lnTo>
                      <a:pt x="14018" y="93257"/>
                    </a:lnTo>
                    <a:lnTo>
                      <a:pt x="14271" y="91975"/>
                    </a:lnTo>
                    <a:lnTo>
                      <a:pt x="14327" y="90588"/>
                    </a:lnTo>
                    <a:lnTo>
                      <a:pt x="14327" y="87736"/>
                    </a:lnTo>
                    <a:lnTo>
                      <a:pt x="14384" y="85146"/>
                    </a:lnTo>
                    <a:lnTo>
                      <a:pt x="14412" y="82791"/>
                    </a:lnTo>
                    <a:lnTo>
                      <a:pt x="14496" y="80671"/>
                    </a:lnTo>
                    <a:lnTo>
                      <a:pt x="14609" y="78735"/>
                    </a:lnTo>
                    <a:lnTo>
                      <a:pt x="14778" y="77008"/>
                    </a:lnTo>
                    <a:lnTo>
                      <a:pt x="14975" y="75490"/>
                    </a:lnTo>
                    <a:lnTo>
                      <a:pt x="15228" y="74103"/>
                    </a:lnTo>
                    <a:lnTo>
                      <a:pt x="15594" y="72821"/>
                    </a:lnTo>
                    <a:lnTo>
                      <a:pt x="16073" y="71617"/>
                    </a:lnTo>
                    <a:lnTo>
                      <a:pt x="16608" y="70571"/>
                    </a:lnTo>
                    <a:lnTo>
                      <a:pt x="17283" y="69603"/>
                    </a:lnTo>
                    <a:lnTo>
                      <a:pt x="18071" y="68818"/>
                    </a:lnTo>
                    <a:lnTo>
                      <a:pt x="18972" y="68111"/>
                    </a:lnTo>
                    <a:lnTo>
                      <a:pt x="19985" y="67562"/>
                    </a:lnTo>
                    <a:lnTo>
                      <a:pt x="21168" y="67091"/>
                    </a:lnTo>
                    <a:lnTo>
                      <a:pt x="22463" y="66777"/>
                    </a:lnTo>
                    <a:lnTo>
                      <a:pt x="23898" y="66515"/>
                    </a:lnTo>
                    <a:lnTo>
                      <a:pt x="24546" y="64919"/>
                    </a:lnTo>
                    <a:lnTo>
                      <a:pt x="25193" y="63427"/>
                    </a:lnTo>
                    <a:lnTo>
                      <a:pt x="26009" y="62067"/>
                    </a:lnTo>
                    <a:lnTo>
                      <a:pt x="26938" y="60837"/>
                    </a:lnTo>
                    <a:lnTo>
                      <a:pt x="26460" y="60313"/>
                    </a:lnTo>
                    <a:lnTo>
                      <a:pt x="25869" y="59764"/>
                    </a:lnTo>
                    <a:lnTo>
                      <a:pt x="25193" y="59188"/>
                    </a:lnTo>
                    <a:lnTo>
                      <a:pt x="24461" y="58560"/>
                    </a:lnTo>
                    <a:lnTo>
                      <a:pt x="23589" y="58011"/>
                    </a:lnTo>
                    <a:lnTo>
                      <a:pt x="22688" y="57514"/>
                    </a:lnTo>
                    <a:lnTo>
                      <a:pt x="21703" y="57043"/>
                    </a:lnTo>
                    <a:lnTo>
                      <a:pt x="20605" y="56676"/>
                    </a:lnTo>
                    <a:lnTo>
                      <a:pt x="19479" y="56441"/>
                    </a:lnTo>
                    <a:lnTo>
                      <a:pt x="18296" y="56336"/>
                    </a:lnTo>
                    <a:close/>
                    <a:moveTo>
                      <a:pt x="86361" y="41500"/>
                    </a:moveTo>
                    <a:lnTo>
                      <a:pt x="79831" y="53196"/>
                    </a:lnTo>
                    <a:lnTo>
                      <a:pt x="79465" y="53641"/>
                    </a:lnTo>
                    <a:lnTo>
                      <a:pt x="78986" y="53981"/>
                    </a:lnTo>
                    <a:lnTo>
                      <a:pt x="78451" y="54191"/>
                    </a:lnTo>
                    <a:lnTo>
                      <a:pt x="77860" y="54217"/>
                    </a:lnTo>
                    <a:lnTo>
                      <a:pt x="77691" y="54217"/>
                    </a:lnTo>
                    <a:lnTo>
                      <a:pt x="77241" y="54217"/>
                    </a:lnTo>
                    <a:lnTo>
                      <a:pt x="76565" y="54191"/>
                    </a:lnTo>
                    <a:lnTo>
                      <a:pt x="75608" y="54191"/>
                    </a:lnTo>
                    <a:lnTo>
                      <a:pt x="74454" y="54191"/>
                    </a:lnTo>
                    <a:lnTo>
                      <a:pt x="73075" y="54217"/>
                    </a:lnTo>
                    <a:lnTo>
                      <a:pt x="71498" y="54217"/>
                    </a:lnTo>
                    <a:lnTo>
                      <a:pt x="69753" y="54295"/>
                    </a:lnTo>
                    <a:lnTo>
                      <a:pt x="67867" y="54374"/>
                    </a:lnTo>
                    <a:lnTo>
                      <a:pt x="65784" y="54505"/>
                    </a:lnTo>
                    <a:lnTo>
                      <a:pt x="63589" y="54662"/>
                    </a:lnTo>
                    <a:lnTo>
                      <a:pt x="61224" y="54845"/>
                    </a:lnTo>
                    <a:lnTo>
                      <a:pt x="58803" y="55106"/>
                    </a:lnTo>
                    <a:lnTo>
                      <a:pt x="56298" y="55394"/>
                    </a:lnTo>
                    <a:lnTo>
                      <a:pt x="53652" y="55761"/>
                    </a:lnTo>
                    <a:lnTo>
                      <a:pt x="51006" y="56153"/>
                    </a:lnTo>
                    <a:lnTo>
                      <a:pt x="48304" y="56676"/>
                    </a:lnTo>
                    <a:lnTo>
                      <a:pt x="45517" y="57226"/>
                    </a:lnTo>
                    <a:lnTo>
                      <a:pt x="42758" y="57828"/>
                    </a:lnTo>
                    <a:lnTo>
                      <a:pt x="39971" y="58560"/>
                    </a:lnTo>
                    <a:lnTo>
                      <a:pt x="37185" y="59372"/>
                    </a:lnTo>
                    <a:lnTo>
                      <a:pt x="34482" y="60235"/>
                    </a:lnTo>
                    <a:lnTo>
                      <a:pt x="33187" y="60784"/>
                    </a:lnTo>
                    <a:lnTo>
                      <a:pt x="32061" y="61491"/>
                    </a:lnTo>
                    <a:lnTo>
                      <a:pt x="31076" y="62328"/>
                    </a:lnTo>
                    <a:lnTo>
                      <a:pt x="30175" y="63270"/>
                    </a:lnTo>
                    <a:lnTo>
                      <a:pt x="29387" y="64369"/>
                    </a:lnTo>
                    <a:lnTo>
                      <a:pt x="28740" y="65573"/>
                    </a:lnTo>
                    <a:lnTo>
                      <a:pt x="28177" y="66881"/>
                    </a:lnTo>
                    <a:lnTo>
                      <a:pt x="27698" y="68268"/>
                    </a:lnTo>
                    <a:lnTo>
                      <a:pt x="27361" y="69733"/>
                    </a:lnTo>
                    <a:lnTo>
                      <a:pt x="27051" y="71303"/>
                    </a:lnTo>
                    <a:lnTo>
                      <a:pt x="26854" y="72900"/>
                    </a:lnTo>
                    <a:lnTo>
                      <a:pt x="26741" y="74574"/>
                    </a:lnTo>
                    <a:lnTo>
                      <a:pt x="26657" y="76275"/>
                    </a:lnTo>
                    <a:lnTo>
                      <a:pt x="26685" y="78081"/>
                    </a:lnTo>
                    <a:lnTo>
                      <a:pt x="26741" y="79834"/>
                    </a:lnTo>
                    <a:lnTo>
                      <a:pt x="26854" y="81639"/>
                    </a:lnTo>
                    <a:lnTo>
                      <a:pt x="26995" y="83445"/>
                    </a:lnTo>
                    <a:lnTo>
                      <a:pt x="27248" y="85250"/>
                    </a:lnTo>
                    <a:lnTo>
                      <a:pt x="27473" y="87056"/>
                    </a:lnTo>
                    <a:lnTo>
                      <a:pt x="27755" y="88835"/>
                    </a:lnTo>
                    <a:lnTo>
                      <a:pt x="28064" y="90536"/>
                    </a:lnTo>
                    <a:lnTo>
                      <a:pt x="28543" y="92943"/>
                    </a:lnTo>
                    <a:lnTo>
                      <a:pt x="29049" y="95324"/>
                    </a:lnTo>
                    <a:lnTo>
                      <a:pt x="29584" y="97627"/>
                    </a:lnTo>
                    <a:lnTo>
                      <a:pt x="30147" y="99877"/>
                    </a:lnTo>
                    <a:lnTo>
                      <a:pt x="30738" y="102075"/>
                    </a:lnTo>
                    <a:lnTo>
                      <a:pt x="31330" y="104195"/>
                    </a:lnTo>
                    <a:lnTo>
                      <a:pt x="31893" y="106184"/>
                    </a:lnTo>
                    <a:lnTo>
                      <a:pt x="32484" y="108094"/>
                    </a:lnTo>
                    <a:lnTo>
                      <a:pt x="33047" y="109847"/>
                    </a:lnTo>
                    <a:lnTo>
                      <a:pt x="33581" y="111443"/>
                    </a:lnTo>
                    <a:lnTo>
                      <a:pt x="34060" y="112908"/>
                    </a:lnTo>
                    <a:lnTo>
                      <a:pt x="34539" y="114164"/>
                    </a:lnTo>
                    <a:lnTo>
                      <a:pt x="34933" y="115237"/>
                    </a:lnTo>
                    <a:lnTo>
                      <a:pt x="35242" y="116153"/>
                    </a:lnTo>
                    <a:lnTo>
                      <a:pt x="37551" y="116153"/>
                    </a:lnTo>
                    <a:lnTo>
                      <a:pt x="37551" y="89463"/>
                    </a:lnTo>
                    <a:lnTo>
                      <a:pt x="37635" y="88914"/>
                    </a:lnTo>
                    <a:lnTo>
                      <a:pt x="37916" y="88390"/>
                    </a:lnTo>
                    <a:lnTo>
                      <a:pt x="38282" y="87998"/>
                    </a:lnTo>
                    <a:lnTo>
                      <a:pt x="38817" y="87710"/>
                    </a:lnTo>
                    <a:lnTo>
                      <a:pt x="38930" y="87631"/>
                    </a:lnTo>
                    <a:lnTo>
                      <a:pt x="39239" y="87527"/>
                    </a:lnTo>
                    <a:lnTo>
                      <a:pt x="39662" y="87291"/>
                    </a:lnTo>
                    <a:lnTo>
                      <a:pt x="40253" y="87003"/>
                    </a:lnTo>
                    <a:lnTo>
                      <a:pt x="40928" y="86637"/>
                    </a:lnTo>
                    <a:lnTo>
                      <a:pt x="41717" y="86245"/>
                    </a:lnTo>
                    <a:lnTo>
                      <a:pt x="42533" y="85721"/>
                    </a:lnTo>
                    <a:lnTo>
                      <a:pt x="43406" y="85146"/>
                    </a:lnTo>
                    <a:lnTo>
                      <a:pt x="44306" y="84491"/>
                    </a:lnTo>
                    <a:lnTo>
                      <a:pt x="45207" y="83811"/>
                    </a:lnTo>
                    <a:lnTo>
                      <a:pt x="46052" y="83000"/>
                    </a:lnTo>
                    <a:lnTo>
                      <a:pt x="46840" y="82163"/>
                    </a:lnTo>
                    <a:lnTo>
                      <a:pt x="47600" y="81273"/>
                    </a:lnTo>
                    <a:lnTo>
                      <a:pt x="48219" y="80305"/>
                    </a:lnTo>
                    <a:lnTo>
                      <a:pt x="48726" y="79284"/>
                    </a:lnTo>
                    <a:lnTo>
                      <a:pt x="49120" y="78211"/>
                    </a:lnTo>
                    <a:lnTo>
                      <a:pt x="49317" y="77086"/>
                    </a:lnTo>
                    <a:lnTo>
                      <a:pt x="49345" y="75883"/>
                    </a:lnTo>
                    <a:lnTo>
                      <a:pt x="49401" y="75412"/>
                    </a:lnTo>
                    <a:lnTo>
                      <a:pt x="49514" y="74967"/>
                    </a:lnTo>
                    <a:lnTo>
                      <a:pt x="49795" y="74574"/>
                    </a:lnTo>
                    <a:lnTo>
                      <a:pt x="50133" y="74234"/>
                    </a:lnTo>
                    <a:lnTo>
                      <a:pt x="50555" y="73999"/>
                    </a:lnTo>
                    <a:lnTo>
                      <a:pt x="51090" y="73842"/>
                    </a:lnTo>
                    <a:lnTo>
                      <a:pt x="51541" y="73842"/>
                    </a:lnTo>
                    <a:lnTo>
                      <a:pt x="52047" y="73920"/>
                    </a:lnTo>
                    <a:lnTo>
                      <a:pt x="71667" y="79834"/>
                    </a:lnTo>
                    <a:lnTo>
                      <a:pt x="71780" y="79834"/>
                    </a:lnTo>
                    <a:lnTo>
                      <a:pt x="73187" y="80436"/>
                    </a:lnTo>
                    <a:lnTo>
                      <a:pt x="74510" y="81168"/>
                    </a:lnTo>
                    <a:lnTo>
                      <a:pt x="75749" y="82058"/>
                    </a:lnTo>
                    <a:lnTo>
                      <a:pt x="76790" y="83078"/>
                    </a:lnTo>
                    <a:lnTo>
                      <a:pt x="77748" y="84177"/>
                    </a:lnTo>
                    <a:lnTo>
                      <a:pt x="78564" y="85381"/>
                    </a:lnTo>
                    <a:lnTo>
                      <a:pt x="79183" y="86689"/>
                    </a:lnTo>
                    <a:lnTo>
                      <a:pt x="79662" y="88024"/>
                    </a:lnTo>
                    <a:lnTo>
                      <a:pt x="79943" y="89463"/>
                    </a:lnTo>
                    <a:lnTo>
                      <a:pt x="80056" y="90902"/>
                    </a:lnTo>
                    <a:lnTo>
                      <a:pt x="80056" y="116153"/>
                    </a:lnTo>
                    <a:lnTo>
                      <a:pt x="84757" y="116153"/>
                    </a:lnTo>
                    <a:lnTo>
                      <a:pt x="85573" y="90798"/>
                    </a:lnTo>
                    <a:lnTo>
                      <a:pt x="85686" y="90170"/>
                    </a:lnTo>
                    <a:lnTo>
                      <a:pt x="86023" y="89672"/>
                    </a:lnTo>
                    <a:lnTo>
                      <a:pt x="86474" y="89228"/>
                    </a:lnTo>
                    <a:lnTo>
                      <a:pt x="87065" y="88966"/>
                    </a:lnTo>
                    <a:lnTo>
                      <a:pt x="87741" y="88914"/>
                    </a:lnTo>
                    <a:lnTo>
                      <a:pt x="88416" y="89018"/>
                    </a:lnTo>
                    <a:lnTo>
                      <a:pt x="88951" y="89306"/>
                    </a:lnTo>
                    <a:lnTo>
                      <a:pt x="89373" y="89751"/>
                    </a:lnTo>
                    <a:lnTo>
                      <a:pt x="89655" y="90300"/>
                    </a:lnTo>
                    <a:lnTo>
                      <a:pt x="89767" y="90902"/>
                    </a:lnTo>
                    <a:lnTo>
                      <a:pt x="88951" y="116153"/>
                    </a:lnTo>
                    <a:lnTo>
                      <a:pt x="93708" y="116153"/>
                    </a:lnTo>
                    <a:lnTo>
                      <a:pt x="99957" y="49664"/>
                    </a:lnTo>
                    <a:lnTo>
                      <a:pt x="99113" y="49768"/>
                    </a:lnTo>
                    <a:lnTo>
                      <a:pt x="98240" y="49821"/>
                    </a:lnTo>
                    <a:lnTo>
                      <a:pt x="96664" y="49664"/>
                    </a:lnTo>
                    <a:lnTo>
                      <a:pt x="95116" y="49271"/>
                    </a:lnTo>
                    <a:lnTo>
                      <a:pt x="93567" y="48617"/>
                    </a:lnTo>
                    <a:lnTo>
                      <a:pt x="92047" y="47649"/>
                    </a:lnTo>
                    <a:lnTo>
                      <a:pt x="90555" y="46498"/>
                    </a:lnTo>
                    <a:lnTo>
                      <a:pt x="89120" y="45085"/>
                    </a:lnTo>
                    <a:lnTo>
                      <a:pt x="87741" y="43384"/>
                    </a:lnTo>
                    <a:lnTo>
                      <a:pt x="86361" y="41500"/>
                    </a:lnTo>
                    <a:close/>
                    <a:moveTo>
                      <a:pt x="98325" y="38517"/>
                    </a:moveTo>
                    <a:lnTo>
                      <a:pt x="97030" y="38569"/>
                    </a:lnTo>
                    <a:lnTo>
                      <a:pt x="95904" y="38883"/>
                    </a:lnTo>
                    <a:lnTo>
                      <a:pt x="94834" y="39302"/>
                    </a:lnTo>
                    <a:lnTo>
                      <a:pt x="93933" y="39930"/>
                    </a:lnTo>
                    <a:lnTo>
                      <a:pt x="93201" y="40662"/>
                    </a:lnTo>
                    <a:lnTo>
                      <a:pt x="92638" y="41526"/>
                    </a:lnTo>
                    <a:lnTo>
                      <a:pt x="92273" y="42520"/>
                    </a:lnTo>
                    <a:lnTo>
                      <a:pt x="93314" y="43515"/>
                    </a:lnTo>
                    <a:lnTo>
                      <a:pt x="94327" y="44378"/>
                    </a:lnTo>
                    <a:lnTo>
                      <a:pt x="95313" y="45032"/>
                    </a:lnTo>
                    <a:lnTo>
                      <a:pt x="96326" y="45503"/>
                    </a:lnTo>
                    <a:lnTo>
                      <a:pt x="97311" y="45843"/>
                    </a:lnTo>
                    <a:lnTo>
                      <a:pt x="98240" y="45922"/>
                    </a:lnTo>
                    <a:lnTo>
                      <a:pt x="99310" y="45843"/>
                    </a:lnTo>
                    <a:lnTo>
                      <a:pt x="100351" y="45503"/>
                    </a:lnTo>
                    <a:lnTo>
                      <a:pt x="101421" y="45032"/>
                    </a:lnTo>
                    <a:lnTo>
                      <a:pt x="102406" y="44378"/>
                    </a:lnTo>
                    <a:lnTo>
                      <a:pt x="103420" y="43567"/>
                    </a:lnTo>
                    <a:lnTo>
                      <a:pt x="104349" y="42677"/>
                    </a:lnTo>
                    <a:lnTo>
                      <a:pt x="104095" y="41761"/>
                    </a:lnTo>
                    <a:lnTo>
                      <a:pt x="103617" y="40950"/>
                    </a:lnTo>
                    <a:lnTo>
                      <a:pt x="103026" y="40270"/>
                    </a:lnTo>
                    <a:lnTo>
                      <a:pt x="102322" y="39642"/>
                    </a:lnTo>
                    <a:lnTo>
                      <a:pt x="101449" y="39171"/>
                    </a:lnTo>
                    <a:lnTo>
                      <a:pt x="100492" y="38805"/>
                    </a:lnTo>
                    <a:lnTo>
                      <a:pt x="99451" y="38569"/>
                    </a:lnTo>
                    <a:lnTo>
                      <a:pt x="98325" y="38517"/>
                    </a:lnTo>
                    <a:close/>
                    <a:moveTo>
                      <a:pt x="81069" y="29254"/>
                    </a:moveTo>
                    <a:lnTo>
                      <a:pt x="72850" y="43881"/>
                    </a:lnTo>
                    <a:lnTo>
                      <a:pt x="72850" y="50318"/>
                    </a:lnTo>
                    <a:lnTo>
                      <a:pt x="74370" y="50292"/>
                    </a:lnTo>
                    <a:lnTo>
                      <a:pt x="75665" y="50292"/>
                    </a:lnTo>
                    <a:lnTo>
                      <a:pt x="76706" y="50318"/>
                    </a:lnTo>
                    <a:lnTo>
                      <a:pt x="84025" y="37339"/>
                    </a:lnTo>
                    <a:lnTo>
                      <a:pt x="83124" y="35298"/>
                    </a:lnTo>
                    <a:lnTo>
                      <a:pt x="82280" y="33283"/>
                    </a:lnTo>
                    <a:lnTo>
                      <a:pt x="81632" y="31242"/>
                    </a:lnTo>
                    <a:lnTo>
                      <a:pt x="81069" y="29254"/>
                    </a:lnTo>
                    <a:close/>
                    <a:moveTo>
                      <a:pt x="90077" y="17217"/>
                    </a:moveTo>
                    <a:lnTo>
                      <a:pt x="88810" y="17688"/>
                    </a:lnTo>
                    <a:lnTo>
                      <a:pt x="87741" y="18185"/>
                    </a:lnTo>
                    <a:lnTo>
                      <a:pt x="86868" y="18735"/>
                    </a:lnTo>
                    <a:lnTo>
                      <a:pt x="86164" y="19337"/>
                    </a:lnTo>
                    <a:lnTo>
                      <a:pt x="85629" y="19938"/>
                    </a:lnTo>
                    <a:lnTo>
                      <a:pt x="85179" y="20566"/>
                    </a:lnTo>
                    <a:lnTo>
                      <a:pt x="84926" y="21142"/>
                    </a:lnTo>
                    <a:lnTo>
                      <a:pt x="84729" y="21744"/>
                    </a:lnTo>
                    <a:lnTo>
                      <a:pt x="84588" y="22320"/>
                    </a:lnTo>
                    <a:lnTo>
                      <a:pt x="84532" y="22817"/>
                    </a:lnTo>
                    <a:lnTo>
                      <a:pt x="84475" y="23262"/>
                    </a:lnTo>
                    <a:lnTo>
                      <a:pt x="84475" y="23628"/>
                    </a:lnTo>
                    <a:lnTo>
                      <a:pt x="84560" y="25015"/>
                    </a:lnTo>
                    <a:lnTo>
                      <a:pt x="84757" y="26506"/>
                    </a:lnTo>
                    <a:lnTo>
                      <a:pt x="85066" y="28076"/>
                    </a:lnTo>
                    <a:lnTo>
                      <a:pt x="85517" y="29725"/>
                    </a:lnTo>
                    <a:lnTo>
                      <a:pt x="86023" y="31399"/>
                    </a:lnTo>
                    <a:lnTo>
                      <a:pt x="86643" y="33074"/>
                    </a:lnTo>
                    <a:lnTo>
                      <a:pt x="87346" y="34749"/>
                    </a:lnTo>
                    <a:lnTo>
                      <a:pt x="88135" y="36397"/>
                    </a:lnTo>
                    <a:lnTo>
                      <a:pt x="88979" y="37993"/>
                    </a:lnTo>
                    <a:lnTo>
                      <a:pt x="89824" y="39302"/>
                    </a:lnTo>
                    <a:lnTo>
                      <a:pt x="90668" y="40558"/>
                    </a:lnTo>
                    <a:lnTo>
                      <a:pt x="91315" y="39563"/>
                    </a:lnTo>
                    <a:lnTo>
                      <a:pt x="92104" y="38700"/>
                    </a:lnTo>
                    <a:lnTo>
                      <a:pt x="93033" y="37967"/>
                    </a:lnTo>
                    <a:lnTo>
                      <a:pt x="94130" y="37339"/>
                    </a:lnTo>
                    <a:lnTo>
                      <a:pt x="95313" y="36868"/>
                    </a:lnTo>
                    <a:lnTo>
                      <a:pt x="90077" y="17217"/>
                    </a:lnTo>
                    <a:close/>
                    <a:moveTo>
                      <a:pt x="106403" y="17217"/>
                    </a:moveTo>
                    <a:lnTo>
                      <a:pt x="101196" y="36842"/>
                    </a:lnTo>
                    <a:lnTo>
                      <a:pt x="102434" y="37313"/>
                    </a:lnTo>
                    <a:lnTo>
                      <a:pt x="103589" y="37967"/>
                    </a:lnTo>
                    <a:lnTo>
                      <a:pt x="104546" y="38726"/>
                    </a:lnTo>
                    <a:lnTo>
                      <a:pt x="105334" y="39642"/>
                    </a:lnTo>
                    <a:lnTo>
                      <a:pt x="106009" y="40689"/>
                    </a:lnTo>
                    <a:lnTo>
                      <a:pt x="107023" y="39171"/>
                    </a:lnTo>
                    <a:lnTo>
                      <a:pt x="107980" y="37549"/>
                    </a:lnTo>
                    <a:lnTo>
                      <a:pt x="108824" y="35848"/>
                    </a:lnTo>
                    <a:lnTo>
                      <a:pt x="109612" y="34068"/>
                    </a:lnTo>
                    <a:lnTo>
                      <a:pt x="110316" y="32263"/>
                    </a:lnTo>
                    <a:lnTo>
                      <a:pt x="110907" y="30457"/>
                    </a:lnTo>
                    <a:lnTo>
                      <a:pt x="111330" y="28652"/>
                    </a:lnTo>
                    <a:lnTo>
                      <a:pt x="111695" y="26925"/>
                    </a:lnTo>
                    <a:lnTo>
                      <a:pt x="111921" y="25224"/>
                    </a:lnTo>
                    <a:lnTo>
                      <a:pt x="111977" y="23628"/>
                    </a:lnTo>
                    <a:lnTo>
                      <a:pt x="111977" y="23235"/>
                    </a:lnTo>
                    <a:lnTo>
                      <a:pt x="111977" y="22764"/>
                    </a:lnTo>
                    <a:lnTo>
                      <a:pt x="111893" y="22241"/>
                    </a:lnTo>
                    <a:lnTo>
                      <a:pt x="111780" y="21665"/>
                    </a:lnTo>
                    <a:lnTo>
                      <a:pt x="111583" y="21090"/>
                    </a:lnTo>
                    <a:lnTo>
                      <a:pt x="111301" y="20462"/>
                    </a:lnTo>
                    <a:lnTo>
                      <a:pt x="110879" y="19886"/>
                    </a:lnTo>
                    <a:lnTo>
                      <a:pt x="110316" y="19258"/>
                    </a:lnTo>
                    <a:lnTo>
                      <a:pt x="109612" y="18682"/>
                    </a:lnTo>
                    <a:lnTo>
                      <a:pt x="108740" y="18133"/>
                    </a:lnTo>
                    <a:lnTo>
                      <a:pt x="107698" y="17662"/>
                    </a:lnTo>
                    <a:lnTo>
                      <a:pt x="106403" y="17217"/>
                    </a:lnTo>
                    <a:close/>
                    <a:moveTo>
                      <a:pt x="98240" y="16275"/>
                    </a:moveTo>
                    <a:lnTo>
                      <a:pt x="96720" y="16301"/>
                    </a:lnTo>
                    <a:lnTo>
                      <a:pt x="95313" y="16380"/>
                    </a:lnTo>
                    <a:lnTo>
                      <a:pt x="94018" y="16484"/>
                    </a:lnTo>
                    <a:lnTo>
                      <a:pt x="92807" y="16615"/>
                    </a:lnTo>
                    <a:lnTo>
                      <a:pt x="98043" y="36423"/>
                    </a:lnTo>
                    <a:lnTo>
                      <a:pt x="98437" y="36423"/>
                    </a:lnTo>
                    <a:lnTo>
                      <a:pt x="103701" y="16615"/>
                    </a:lnTo>
                    <a:lnTo>
                      <a:pt x="102097" y="16458"/>
                    </a:lnTo>
                    <a:lnTo>
                      <a:pt x="100239" y="16301"/>
                    </a:lnTo>
                    <a:lnTo>
                      <a:pt x="98240" y="16275"/>
                    </a:lnTo>
                    <a:close/>
                    <a:moveTo>
                      <a:pt x="115496" y="11644"/>
                    </a:moveTo>
                    <a:lnTo>
                      <a:pt x="113019" y="13920"/>
                    </a:lnTo>
                    <a:lnTo>
                      <a:pt x="112821" y="14182"/>
                    </a:lnTo>
                    <a:lnTo>
                      <a:pt x="112624" y="14548"/>
                    </a:lnTo>
                    <a:lnTo>
                      <a:pt x="112427" y="14941"/>
                    </a:lnTo>
                    <a:lnTo>
                      <a:pt x="112287" y="15359"/>
                    </a:lnTo>
                    <a:lnTo>
                      <a:pt x="112174" y="15647"/>
                    </a:lnTo>
                    <a:lnTo>
                      <a:pt x="113216" y="16484"/>
                    </a:lnTo>
                    <a:lnTo>
                      <a:pt x="114088" y="17400"/>
                    </a:lnTo>
                    <a:lnTo>
                      <a:pt x="114961" y="16589"/>
                    </a:lnTo>
                    <a:lnTo>
                      <a:pt x="115383" y="16118"/>
                    </a:lnTo>
                    <a:lnTo>
                      <a:pt x="115665" y="15542"/>
                    </a:lnTo>
                    <a:lnTo>
                      <a:pt x="115805" y="14914"/>
                    </a:lnTo>
                    <a:lnTo>
                      <a:pt x="115805" y="14286"/>
                    </a:lnTo>
                    <a:lnTo>
                      <a:pt x="115496" y="11644"/>
                    </a:lnTo>
                    <a:close/>
                    <a:moveTo>
                      <a:pt x="81182" y="11644"/>
                    </a:moveTo>
                    <a:lnTo>
                      <a:pt x="80872" y="14286"/>
                    </a:lnTo>
                    <a:lnTo>
                      <a:pt x="80872" y="14914"/>
                    </a:lnTo>
                    <a:lnTo>
                      <a:pt x="80985" y="15542"/>
                    </a:lnTo>
                    <a:lnTo>
                      <a:pt x="81294" y="16118"/>
                    </a:lnTo>
                    <a:lnTo>
                      <a:pt x="81745" y="16589"/>
                    </a:lnTo>
                    <a:lnTo>
                      <a:pt x="82533" y="17322"/>
                    </a:lnTo>
                    <a:lnTo>
                      <a:pt x="83434" y="16406"/>
                    </a:lnTo>
                    <a:lnTo>
                      <a:pt x="84475" y="15569"/>
                    </a:lnTo>
                    <a:lnTo>
                      <a:pt x="84334" y="15202"/>
                    </a:lnTo>
                    <a:lnTo>
                      <a:pt x="84137" y="14731"/>
                    </a:lnTo>
                    <a:lnTo>
                      <a:pt x="83884" y="14260"/>
                    </a:lnTo>
                    <a:lnTo>
                      <a:pt x="83659" y="13920"/>
                    </a:lnTo>
                    <a:lnTo>
                      <a:pt x="81182" y="11644"/>
                    </a:lnTo>
                    <a:close/>
                    <a:moveTo>
                      <a:pt x="96016" y="2799"/>
                    </a:moveTo>
                    <a:lnTo>
                      <a:pt x="96129" y="3532"/>
                    </a:lnTo>
                    <a:lnTo>
                      <a:pt x="96157" y="4265"/>
                    </a:lnTo>
                    <a:lnTo>
                      <a:pt x="96101" y="4997"/>
                    </a:lnTo>
                    <a:lnTo>
                      <a:pt x="95847" y="5756"/>
                    </a:lnTo>
                    <a:lnTo>
                      <a:pt x="95453" y="6463"/>
                    </a:lnTo>
                    <a:lnTo>
                      <a:pt x="94919" y="7143"/>
                    </a:lnTo>
                    <a:lnTo>
                      <a:pt x="94299" y="7771"/>
                    </a:lnTo>
                    <a:lnTo>
                      <a:pt x="93708" y="8399"/>
                    </a:lnTo>
                    <a:lnTo>
                      <a:pt x="93230" y="8975"/>
                    </a:lnTo>
                    <a:lnTo>
                      <a:pt x="92807" y="9603"/>
                    </a:lnTo>
                    <a:lnTo>
                      <a:pt x="92470" y="10257"/>
                    </a:lnTo>
                    <a:lnTo>
                      <a:pt x="92216" y="11016"/>
                    </a:lnTo>
                    <a:lnTo>
                      <a:pt x="92104" y="11853"/>
                    </a:lnTo>
                    <a:lnTo>
                      <a:pt x="92047" y="12795"/>
                    </a:lnTo>
                    <a:lnTo>
                      <a:pt x="93961" y="12586"/>
                    </a:lnTo>
                    <a:lnTo>
                      <a:pt x="96045" y="12429"/>
                    </a:lnTo>
                    <a:lnTo>
                      <a:pt x="98240" y="12402"/>
                    </a:lnTo>
                    <a:lnTo>
                      <a:pt x="100351" y="12429"/>
                    </a:lnTo>
                    <a:lnTo>
                      <a:pt x="102322" y="12533"/>
                    </a:lnTo>
                    <a:lnTo>
                      <a:pt x="104123" y="12769"/>
                    </a:lnTo>
                    <a:lnTo>
                      <a:pt x="105784" y="13057"/>
                    </a:lnTo>
                    <a:lnTo>
                      <a:pt x="105728" y="12612"/>
                    </a:lnTo>
                    <a:lnTo>
                      <a:pt x="105615" y="12036"/>
                    </a:lnTo>
                    <a:lnTo>
                      <a:pt x="105503" y="11408"/>
                    </a:lnTo>
                    <a:lnTo>
                      <a:pt x="105306" y="10728"/>
                    </a:lnTo>
                    <a:lnTo>
                      <a:pt x="105024" y="9995"/>
                    </a:lnTo>
                    <a:lnTo>
                      <a:pt x="104714" y="9184"/>
                    </a:lnTo>
                    <a:lnTo>
                      <a:pt x="104320" y="8425"/>
                    </a:lnTo>
                    <a:lnTo>
                      <a:pt x="103814" y="7614"/>
                    </a:lnTo>
                    <a:lnTo>
                      <a:pt x="103251" y="6829"/>
                    </a:lnTo>
                    <a:lnTo>
                      <a:pt x="102603" y="6044"/>
                    </a:lnTo>
                    <a:lnTo>
                      <a:pt x="101815" y="5311"/>
                    </a:lnTo>
                    <a:lnTo>
                      <a:pt x="100914" y="4657"/>
                    </a:lnTo>
                    <a:lnTo>
                      <a:pt x="99901" y="4055"/>
                    </a:lnTo>
                    <a:lnTo>
                      <a:pt x="98747" y="3532"/>
                    </a:lnTo>
                    <a:lnTo>
                      <a:pt x="97452" y="3087"/>
                    </a:lnTo>
                    <a:lnTo>
                      <a:pt x="96016" y="2799"/>
                    </a:lnTo>
                    <a:close/>
                    <a:moveTo>
                      <a:pt x="93933" y="0"/>
                    </a:moveTo>
                    <a:lnTo>
                      <a:pt x="95650" y="156"/>
                    </a:lnTo>
                    <a:lnTo>
                      <a:pt x="97255" y="392"/>
                    </a:lnTo>
                    <a:lnTo>
                      <a:pt x="98719" y="758"/>
                    </a:lnTo>
                    <a:lnTo>
                      <a:pt x="100042" y="1229"/>
                    </a:lnTo>
                    <a:lnTo>
                      <a:pt x="101252" y="1779"/>
                    </a:lnTo>
                    <a:lnTo>
                      <a:pt x="102322" y="2407"/>
                    </a:lnTo>
                    <a:lnTo>
                      <a:pt x="103307" y="3087"/>
                    </a:lnTo>
                    <a:lnTo>
                      <a:pt x="104180" y="3872"/>
                    </a:lnTo>
                    <a:lnTo>
                      <a:pt x="104940" y="4631"/>
                    </a:lnTo>
                    <a:lnTo>
                      <a:pt x="105615" y="5468"/>
                    </a:lnTo>
                    <a:lnTo>
                      <a:pt x="106206" y="6306"/>
                    </a:lnTo>
                    <a:lnTo>
                      <a:pt x="106713" y="7143"/>
                    </a:lnTo>
                    <a:lnTo>
                      <a:pt x="107135" y="7980"/>
                    </a:lnTo>
                    <a:lnTo>
                      <a:pt x="107501" y="8818"/>
                    </a:lnTo>
                    <a:lnTo>
                      <a:pt x="107811" y="9629"/>
                    </a:lnTo>
                    <a:lnTo>
                      <a:pt x="108036" y="10388"/>
                    </a:lnTo>
                    <a:lnTo>
                      <a:pt x="108233" y="11094"/>
                    </a:lnTo>
                    <a:lnTo>
                      <a:pt x="108374" y="11748"/>
                    </a:lnTo>
                    <a:lnTo>
                      <a:pt x="108486" y="12324"/>
                    </a:lnTo>
                    <a:lnTo>
                      <a:pt x="108571" y="12795"/>
                    </a:lnTo>
                    <a:lnTo>
                      <a:pt x="108599" y="13187"/>
                    </a:lnTo>
                    <a:lnTo>
                      <a:pt x="108993" y="12481"/>
                    </a:lnTo>
                    <a:lnTo>
                      <a:pt x="109500" y="11827"/>
                    </a:lnTo>
                    <a:lnTo>
                      <a:pt x="110091" y="11199"/>
                    </a:lnTo>
                    <a:lnTo>
                      <a:pt x="115608" y="6044"/>
                    </a:lnTo>
                    <a:lnTo>
                      <a:pt x="116087" y="5730"/>
                    </a:lnTo>
                    <a:lnTo>
                      <a:pt x="116622" y="5494"/>
                    </a:lnTo>
                    <a:lnTo>
                      <a:pt x="117213" y="5468"/>
                    </a:lnTo>
                    <a:lnTo>
                      <a:pt x="117776" y="5573"/>
                    </a:lnTo>
                    <a:lnTo>
                      <a:pt x="118311" y="5835"/>
                    </a:lnTo>
                    <a:lnTo>
                      <a:pt x="118705" y="6201"/>
                    </a:lnTo>
                    <a:lnTo>
                      <a:pt x="119014" y="6672"/>
                    </a:lnTo>
                    <a:lnTo>
                      <a:pt x="119183" y="7195"/>
                    </a:lnTo>
                    <a:lnTo>
                      <a:pt x="119971" y="13868"/>
                    </a:lnTo>
                    <a:lnTo>
                      <a:pt x="120000" y="14888"/>
                    </a:lnTo>
                    <a:lnTo>
                      <a:pt x="119887" y="15856"/>
                    </a:lnTo>
                    <a:lnTo>
                      <a:pt x="119605" y="16798"/>
                    </a:lnTo>
                    <a:lnTo>
                      <a:pt x="119183" y="17714"/>
                    </a:lnTo>
                    <a:lnTo>
                      <a:pt x="118592" y="18604"/>
                    </a:lnTo>
                    <a:lnTo>
                      <a:pt x="117888" y="19363"/>
                    </a:lnTo>
                    <a:lnTo>
                      <a:pt x="115890" y="21194"/>
                    </a:lnTo>
                    <a:lnTo>
                      <a:pt x="116087" y="22424"/>
                    </a:lnTo>
                    <a:lnTo>
                      <a:pt x="116171" y="23628"/>
                    </a:lnTo>
                    <a:lnTo>
                      <a:pt x="116087" y="25276"/>
                    </a:lnTo>
                    <a:lnTo>
                      <a:pt x="115890" y="26977"/>
                    </a:lnTo>
                    <a:lnTo>
                      <a:pt x="115580" y="28783"/>
                    </a:lnTo>
                    <a:lnTo>
                      <a:pt x="115158" y="30641"/>
                    </a:lnTo>
                    <a:lnTo>
                      <a:pt x="114567" y="32498"/>
                    </a:lnTo>
                    <a:lnTo>
                      <a:pt x="113919" y="34382"/>
                    </a:lnTo>
                    <a:lnTo>
                      <a:pt x="113187" y="36240"/>
                    </a:lnTo>
                    <a:lnTo>
                      <a:pt x="112315" y="38072"/>
                    </a:lnTo>
                    <a:lnTo>
                      <a:pt x="111414" y="39825"/>
                    </a:lnTo>
                    <a:lnTo>
                      <a:pt x="110316" y="41578"/>
                    </a:lnTo>
                    <a:lnTo>
                      <a:pt x="109218" y="43174"/>
                    </a:lnTo>
                    <a:lnTo>
                      <a:pt x="108036" y="44587"/>
                    </a:lnTo>
                    <a:lnTo>
                      <a:pt x="106882" y="45870"/>
                    </a:lnTo>
                    <a:lnTo>
                      <a:pt x="105615" y="46969"/>
                    </a:lnTo>
                    <a:lnTo>
                      <a:pt x="104320" y="47884"/>
                    </a:lnTo>
                    <a:lnTo>
                      <a:pt x="97705" y="118220"/>
                    </a:lnTo>
                    <a:lnTo>
                      <a:pt x="97593" y="118796"/>
                    </a:lnTo>
                    <a:lnTo>
                      <a:pt x="97255" y="119293"/>
                    </a:lnTo>
                    <a:lnTo>
                      <a:pt x="96805" y="119686"/>
                    </a:lnTo>
                    <a:lnTo>
                      <a:pt x="96242" y="119947"/>
                    </a:lnTo>
                    <a:lnTo>
                      <a:pt x="95622" y="120000"/>
                    </a:lnTo>
                    <a:lnTo>
                      <a:pt x="77945" y="120000"/>
                    </a:lnTo>
                    <a:lnTo>
                      <a:pt x="77269" y="119895"/>
                    </a:lnTo>
                    <a:lnTo>
                      <a:pt x="76706" y="119659"/>
                    </a:lnTo>
                    <a:lnTo>
                      <a:pt x="76256" y="119215"/>
                    </a:lnTo>
                    <a:lnTo>
                      <a:pt x="75974" y="118691"/>
                    </a:lnTo>
                    <a:lnTo>
                      <a:pt x="75862" y="118089"/>
                    </a:lnTo>
                    <a:lnTo>
                      <a:pt x="75862" y="90902"/>
                    </a:lnTo>
                    <a:lnTo>
                      <a:pt x="75749" y="89699"/>
                    </a:lnTo>
                    <a:lnTo>
                      <a:pt x="75467" y="88547"/>
                    </a:lnTo>
                    <a:lnTo>
                      <a:pt x="74989" y="87422"/>
                    </a:lnTo>
                    <a:lnTo>
                      <a:pt x="74342" y="86402"/>
                    </a:lnTo>
                    <a:lnTo>
                      <a:pt x="73553" y="85486"/>
                    </a:lnTo>
                    <a:lnTo>
                      <a:pt x="72596" y="84675"/>
                    </a:lnTo>
                    <a:lnTo>
                      <a:pt x="71555" y="84020"/>
                    </a:lnTo>
                    <a:lnTo>
                      <a:pt x="70372" y="83497"/>
                    </a:lnTo>
                    <a:lnTo>
                      <a:pt x="53342" y="78368"/>
                    </a:lnTo>
                    <a:lnTo>
                      <a:pt x="53033" y="79651"/>
                    </a:lnTo>
                    <a:lnTo>
                      <a:pt x="52554" y="80854"/>
                    </a:lnTo>
                    <a:lnTo>
                      <a:pt x="52019" y="81979"/>
                    </a:lnTo>
                    <a:lnTo>
                      <a:pt x="51315" y="83078"/>
                    </a:lnTo>
                    <a:lnTo>
                      <a:pt x="50555" y="84099"/>
                    </a:lnTo>
                    <a:lnTo>
                      <a:pt x="48247" y="118194"/>
                    </a:lnTo>
                    <a:lnTo>
                      <a:pt x="48106" y="118770"/>
                    </a:lnTo>
                    <a:lnTo>
                      <a:pt x="47797" y="119293"/>
                    </a:lnTo>
                    <a:lnTo>
                      <a:pt x="47346" y="119686"/>
                    </a:lnTo>
                    <a:lnTo>
                      <a:pt x="46812" y="119947"/>
                    </a:lnTo>
                    <a:lnTo>
                      <a:pt x="46136" y="120000"/>
                    </a:lnTo>
                    <a:lnTo>
                      <a:pt x="33750" y="120000"/>
                    </a:lnTo>
                    <a:lnTo>
                      <a:pt x="33131" y="119947"/>
                    </a:lnTo>
                    <a:lnTo>
                      <a:pt x="32540" y="119659"/>
                    </a:lnTo>
                    <a:lnTo>
                      <a:pt x="32090" y="119241"/>
                    </a:lnTo>
                    <a:lnTo>
                      <a:pt x="31780" y="118744"/>
                    </a:lnTo>
                    <a:lnTo>
                      <a:pt x="31695" y="118560"/>
                    </a:lnTo>
                    <a:lnTo>
                      <a:pt x="31555" y="118142"/>
                    </a:lnTo>
                    <a:lnTo>
                      <a:pt x="31358" y="117592"/>
                    </a:lnTo>
                    <a:lnTo>
                      <a:pt x="31076" y="116833"/>
                    </a:lnTo>
                    <a:lnTo>
                      <a:pt x="30738" y="115918"/>
                    </a:lnTo>
                    <a:lnTo>
                      <a:pt x="30372" y="114871"/>
                    </a:lnTo>
                    <a:lnTo>
                      <a:pt x="29950" y="113667"/>
                    </a:lnTo>
                    <a:lnTo>
                      <a:pt x="29472" y="112307"/>
                    </a:lnTo>
                    <a:lnTo>
                      <a:pt x="28993" y="110815"/>
                    </a:lnTo>
                    <a:lnTo>
                      <a:pt x="28486" y="109245"/>
                    </a:lnTo>
                    <a:lnTo>
                      <a:pt x="27980" y="107544"/>
                    </a:lnTo>
                    <a:lnTo>
                      <a:pt x="27445" y="105765"/>
                    </a:lnTo>
                    <a:lnTo>
                      <a:pt x="26882" y="103855"/>
                    </a:lnTo>
                    <a:lnTo>
                      <a:pt x="26375" y="101892"/>
                    </a:lnTo>
                    <a:lnTo>
                      <a:pt x="25840" y="99851"/>
                    </a:lnTo>
                    <a:lnTo>
                      <a:pt x="25306" y="97758"/>
                    </a:lnTo>
                    <a:lnTo>
                      <a:pt x="24855" y="95665"/>
                    </a:lnTo>
                    <a:lnTo>
                      <a:pt x="24377" y="93467"/>
                    </a:lnTo>
                    <a:lnTo>
                      <a:pt x="23954" y="91242"/>
                    </a:lnTo>
                    <a:lnTo>
                      <a:pt x="23448" y="88207"/>
                    </a:lnTo>
                    <a:lnTo>
                      <a:pt x="23054" y="85303"/>
                    </a:lnTo>
                    <a:lnTo>
                      <a:pt x="22716" y="82529"/>
                    </a:lnTo>
                    <a:lnTo>
                      <a:pt x="22575" y="79860"/>
                    </a:lnTo>
                    <a:lnTo>
                      <a:pt x="22491" y="77348"/>
                    </a:lnTo>
                    <a:lnTo>
                      <a:pt x="22547" y="74967"/>
                    </a:lnTo>
                    <a:lnTo>
                      <a:pt x="22688" y="72743"/>
                    </a:lnTo>
                    <a:lnTo>
                      <a:pt x="22969" y="70623"/>
                    </a:lnTo>
                    <a:lnTo>
                      <a:pt x="22266" y="70859"/>
                    </a:lnTo>
                    <a:lnTo>
                      <a:pt x="21618" y="71146"/>
                    </a:lnTo>
                    <a:lnTo>
                      <a:pt x="21083" y="71513"/>
                    </a:lnTo>
                    <a:lnTo>
                      <a:pt x="20605" y="71984"/>
                    </a:lnTo>
                    <a:lnTo>
                      <a:pt x="20211" y="72559"/>
                    </a:lnTo>
                    <a:lnTo>
                      <a:pt x="19873" y="73292"/>
                    </a:lnTo>
                    <a:lnTo>
                      <a:pt x="19563" y="74182"/>
                    </a:lnTo>
                    <a:lnTo>
                      <a:pt x="19282" y="75150"/>
                    </a:lnTo>
                    <a:lnTo>
                      <a:pt x="19085" y="76354"/>
                    </a:lnTo>
                    <a:lnTo>
                      <a:pt x="18916" y="77714"/>
                    </a:lnTo>
                    <a:lnTo>
                      <a:pt x="18775" y="79284"/>
                    </a:lnTo>
                    <a:lnTo>
                      <a:pt x="18691" y="81064"/>
                    </a:lnTo>
                    <a:lnTo>
                      <a:pt x="18606" y="83078"/>
                    </a:lnTo>
                    <a:lnTo>
                      <a:pt x="18522" y="85329"/>
                    </a:lnTo>
                    <a:lnTo>
                      <a:pt x="18522" y="87815"/>
                    </a:lnTo>
                    <a:lnTo>
                      <a:pt x="18494" y="90588"/>
                    </a:lnTo>
                    <a:lnTo>
                      <a:pt x="18409" y="92289"/>
                    </a:lnTo>
                    <a:lnTo>
                      <a:pt x="18156" y="93911"/>
                    </a:lnTo>
                    <a:lnTo>
                      <a:pt x="17705" y="95351"/>
                    </a:lnTo>
                    <a:lnTo>
                      <a:pt x="17114" y="96711"/>
                    </a:lnTo>
                    <a:lnTo>
                      <a:pt x="16382" y="97915"/>
                    </a:lnTo>
                    <a:lnTo>
                      <a:pt x="15425" y="99014"/>
                    </a:lnTo>
                    <a:lnTo>
                      <a:pt x="14384" y="99956"/>
                    </a:lnTo>
                    <a:lnTo>
                      <a:pt x="13286" y="100715"/>
                    </a:lnTo>
                    <a:lnTo>
                      <a:pt x="12104" y="101317"/>
                    </a:lnTo>
                    <a:lnTo>
                      <a:pt x="10921" y="101788"/>
                    </a:lnTo>
                    <a:lnTo>
                      <a:pt x="9739" y="102102"/>
                    </a:lnTo>
                    <a:lnTo>
                      <a:pt x="8585" y="102363"/>
                    </a:lnTo>
                    <a:lnTo>
                      <a:pt x="7431" y="102520"/>
                    </a:lnTo>
                    <a:lnTo>
                      <a:pt x="6389" y="102573"/>
                    </a:lnTo>
                    <a:lnTo>
                      <a:pt x="5404" y="102625"/>
                    </a:lnTo>
                    <a:lnTo>
                      <a:pt x="4532" y="102625"/>
                    </a:lnTo>
                    <a:lnTo>
                      <a:pt x="3800" y="102546"/>
                    </a:lnTo>
                    <a:lnTo>
                      <a:pt x="3237" y="102520"/>
                    </a:lnTo>
                    <a:lnTo>
                      <a:pt x="2843" y="102468"/>
                    </a:lnTo>
                    <a:lnTo>
                      <a:pt x="2702" y="102442"/>
                    </a:lnTo>
                    <a:lnTo>
                      <a:pt x="2054" y="102206"/>
                    </a:lnTo>
                    <a:lnTo>
                      <a:pt x="1548" y="101840"/>
                    </a:lnTo>
                    <a:lnTo>
                      <a:pt x="1154" y="101369"/>
                    </a:lnTo>
                    <a:lnTo>
                      <a:pt x="957" y="100793"/>
                    </a:lnTo>
                    <a:lnTo>
                      <a:pt x="1013" y="100218"/>
                    </a:lnTo>
                    <a:lnTo>
                      <a:pt x="1210" y="99616"/>
                    </a:lnTo>
                    <a:lnTo>
                      <a:pt x="1548" y="99145"/>
                    </a:lnTo>
                    <a:lnTo>
                      <a:pt x="2111" y="98778"/>
                    </a:lnTo>
                    <a:lnTo>
                      <a:pt x="2111" y="98778"/>
                    </a:lnTo>
                    <a:lnTo>
                      <a:pt x="2195" y="98726"/>
                    </a:lnTo>
                    <a:lnTo>
                      <a:pt x="2308" y="98595"/>
                    </a:lnTo>
                    <a:lnTo>
                      <a:pt x="2420" y="98412"/>
                    </a:lnTo>
                    <a:lnTo>
                      <a:pt x="2533" y="98124"/>
                    </a:lnTo>
                    <a:lnTo>
                      <a:pt x="2646" y="97758"/>
                    </a:lnTo>
                    <a:lnTo>
                      <a:pt x="2786" y="97287"/>
                    </a:lnTo>
                    <a:lnTo>
                      <a:pt x="2899" y="96711"/>
                    </a:lnTo>
                    <a:lnTo>
                      <a:pt x="2955" y="95979"/>
                    </a:lnTo>
                    <a:lnTo>
                      <a:pt x="3011" y="95115"/>
                    </a:lnTo>
                    <a:lnTo>
                      <a:pt x="3011" y="94042"/>
                    </a:lnTo>
                    <a:lnTo>
                      <a:pt x="2955" y="92839"/>
                    </a:lnTo>
                    <a:lnTo>
                      <a:pt x="2786" y="90876"/>
                    </a:lnTo>
                    <a:lnTo>
                      <a:pt x="2505" y="88835"/>
                    </a:lnTo>
                    <a:lnTo>
                      <a:pt x="2139" y="86742"/>
                    </a:lnTo>
                    <a:lnTo>
                      <a:pt x="1745" y="84753"/>
                    </a:lnTo>
                    <a:lnTo>
                      <a:pt x="1407" y="82895"/>
                    </a:lnTo>
                    <a:lnTo>
                      <a:pt x="1013" y="81221"/>
                    </a:lnTo>
                    <a:lnTo>
                      <a:pt x="506" y="78552"/>
                    </a:lnTo>
                    <a:lnTo>
                      <a:pt x="140" y="76040"/>
                    </a:lnTo>
                    <a:lnTo>
                      <a:pt x="0" y="73580"/>
                    </a:lnTo>
                    <a:lnTo>
                      <a:pt x="28" y="71251"/>
                    </a:lnTo>
                    <a:lnTo>
                      <a:pt x="253" y="69027"/>
                    </a:lnTo>
                    <a:lnTo>
                      <a:pt x="647" y="66907"/>
                    </a:lnTo>
                    <a:lnTo>
                      <a:pt x="1238" y="64945"/>
                    </a:lnTo>
                    <a:lnTo>
                      <a:pt x="2026" y="63061"/>
                    </a:lnTo>
                    <a:lnTo>
                      <a:pt x="2955" y="61308"/>
                    </a:lnTo>
                    <a:lnTo>
                      <a:pt x="4109" y="59633"/>
                    </a:lnTo>
                    <a:lnTo>
                      <a:pt x="5235" y="58273"/>
                    </a:lnTo>
                    <a:lnTo>
                      <a:pt x="6418" y="57095"/>
                    </a:lnTo>
                    <a:lnTo>
                      <a:pt x="7684" y="56127"/>
                    </a:lnTo>
                    <a:lnTo>
                      <a:pt x="8895" y="55290"/>
                    </a:lnTo>
                    <a:lnTo>
                      <a:pt x="10105" y="54583"/>
                    </a:lnTo>
                    <a:lnTo>
                      <a:pt x="11287" y="54007"/>
                    </a:lnTo>
                    <a:lnTo>
                      <a:pt x="12413" y="53536"/>
                    </a:lnTo>
                    <a:lnTo>
                      <a:pt x="13483" y="53196"/>
                    </a:lnTo>
                    <a:lnTo>
                      <a:pt x="14468" y="52908"/>
                    </a:lnTo>
                    <a:lnTo>
                      <a:pt x="15285" y="52725"/>
                    </a:lnTo>
                    <a:lnTo>
                      <a:pt x="15988" y="52621"/>
                    </a:lnTo>
                    <a:lnTo>
                      <a:pt x="16495" y="52542"/>
                    </a:lnTo>
                    <a:lnTo>
                      <a:pt x="18099" y="52437"/>
                    </a:lnTo>
                    <a:lnTo>
                      <a:pt x="19619" y="52516"/>
                    </a:lnTo>
                    <a:lnTo>
                      <a:pt x="21055" y="52778"/>
                    </a:lnTo>
                    <a:lnTo>
                      <a:pt x="22406" y="53144"/>
                    </a:lnTo>
                    <a:lnTo>
                      <a:pt x="23673" y="53563"/>
                    </a:lnTo>
                    <a:lnTo>
                      <a:pt x="24855" y="54164"/>
                    </a:lnTo>
                    <a:lnTo>
                      <a:pt x="25953" y="54766"/>
                    </a:lnTo>
                    <a:lnTo>
                      <a:pt x="26938" y="55420"/>
                    </a:lnTo>
                    <a:lnTo>
                      <a:pt x="27839" y="56127"/>
                    </a:lnTo>
                    <a:lnTo>
                      <a:pt x="28599" y="56807"/>
                    </a:lnTo>
                    <a:lnTo>
                      <a:pt x="29303" y="57514"/>
                    </a:lnTo>
                    <a:lnTo>
                      <a:pt x="29950" y="58116"/>
                    </a:lnTo>
                    <a:lnTo>
                      <a:pt x="30879" y="57540"/>
                    </a:lnTo>
                    <a:lnTo>
                      <a:pt x="31949" y="57043"/>
                    </a:lnTo>
                    <a:lnTo>
                      <a:pt x="32990" y="56624"/>
                    </a:lnTo>
                    <a:lnTo>
                      <a:pt x="36453" y="55499"/>
                    </a:lnTo>
                    <a:lnTo>
                      <a:pt x="39859" y="54557"/>
                    </a:lnTo>
                    <a:lnTo>
                      <a:pt x="43321" y="53720"/>
                    </a:lnTo>
                    <a:lnTo>
                      <a:pt x="46727" y="52987"/>
                    </a:lnTo>
                    <a:lnTo>
                      <a:pt x="50049" y="52359"/>
                    </a:lnTo>
                    <a:lnTo>
                      <a:pt x="53342" y="51862"/>
                    </a:lnTo>
                    <a:lnTo>
                      <a:pt x="56523" y="51417"/>
                    </a:lnTo>
                    <a:lnTo>
                      <a:pt x="59535" y="51077"/>
                    </a:lnTo>
                    <a:lnTo>
                      <a:pt x="62491" y="50841"/>
                    </a:lnTo>
                    <a:lnTo>
                      <a:pt x="65193" y="50606"/>
                    </a:lnTo>
                    <a:lnTo>
                      <a:pt x="67755" y="50475"/>
                    </a:lnTo>
                    <a:lnTo>
                      <a:pt x="70063" y="50396"/>
                    </a:lnTo>
                    <a:lnTo>
                      <a:pt x="70063" y="43541"/>
                    </a:lnTo>
                    <a:lnTo>
                      <a:pt x="70091" y="43201"/>
                    </a:lnTo>
                    <a:lnTo>
                      <a:pt x="70204" y="42913"/>
                    </a:lnTo>
                    <a:lnTo>
                      <a:pt x="80365" y="24910"/>
                    </a:lnTo>
                    <a:lnTo>
                      <a:pt x="80337" y="23628"/>
                    </a:lnTo>
                    <a:lnTo>
                      <a:pt x="80394" y="22320"/>
                    </a:lnTo>
                    <a:lnTo>
                      <a:pt x="80647" y="21090"/>
                    </a:lnTo>
                    <a:lnTo>
                      <a:pt x="78789" y="19363"/>
                    </a:lnTo>
                    <a:lnTo>
                      <a:pt x="78057" y="18604"/>
                    </a:lnTo>
                    <a:lnTo>
                      <a:pt x="77494" y="17714"/>
                    </a:lnTo>
                    <a:lnTo>
                      <a:pt x="77072" y="16798"/>
                    </a:lnTo>
                    <a:lnTo>
                      <a:pt x="76790" y="15856"/>
                    </a:lnTo>
                    <a:lnTo>
                      <a:pt x="76678" y="14888"/>
                    </a:lnTo>
                    <a:lnTo>
                      <a:pt x="76706" y="13868"/>
                    </a:lnTo>
                    <a:lnTo>
                      <a:pt x="77494" y="7195"/>
                    </a:lnTo>
                    <a:lnTo>
                      <a:pt x="77663" y="6672"/>
                    </a:lnTo>
                    <a:lnTo>
                      <a:pt x="77945" y="6201"/>
                    </a:lnTo>
                    <a:lnTo>
                      <a:pt x="78367" y="5835"/>
                    </a:lnTo>
                    <a:lnTo>
                      <a:pt x="78874" y="5573"/>
                    </a:lnTo>
                    <a:lnTo>
                      <a:pt x="79465" y="5468"/>
                    </a:lnTo>
                    <a:lnTo>
                      <a:pt x="80056" y="5494"/>
                    </a:lnTo>
                    <a:lnTo>
                      <a:pt x="80591" y="5730"/>
                    </a:lnTo>
                    <a:lnTo>
                      <a:pt x="81069" y="6044"/>
                    </a:lnTo>
                    <a:lnTo>
                      <a:pt x="86615" y="11199"/>
                    </a:lnTo>
                    <a:lnTo>
                      <a:pt x="87318" y="11958"/>
                    </a:lnTo>
                    <a:lnTo>
                      <a:pt x="87853" y="12795"/>
                    </a:lnTo>
                    <a:lnTo>
                      <a:pt x="88275" y="13711"/>
                    </a:lnTo>
                    <a:lnTo>
                      <a:pt x="89345" y="13371"/>
                    </a:lnTo>
                    <a:lnTo>
                      <a:pt x="89317" y="12167"/>
                    </a:lnTo>
                    <a:lnTo>
                      <a:pt x="89373" y="11120"/>
                    </a:lnTo>
                    <a:lnTo>
                      <a:pt x="89570" y="10178"/>
                    </a:lnTo>
                    <a:lnTo>
                      <a:pt x="89908" y="9289"/>
                    </a:lnTo>
                    <a:lnTo>
                      <a:pt x="90246" y="8530"/>
                    </a:lnTo>
                    <a:lnTo>
                      <a:pt x="90668" y="7849"/>
                    </a:lnTo>
                    <a:lnTo>
                      <a:pt x="91175" y="7195"/>
                    </a:lnTo>
                    <a:lnTo>
                      <a:pt x="91710" y="6567"/>
                    </a:lnTo>
                    <a:lnTo>
                      <a:pt x="92273" y="5992"/>
                    </a:lnTo>
                    <a:lnTo>
                      <a:pt x="92864" y="5390"/>
                    </a:lnTo>
                    <a:lnTo>
                      <a:pt x="93201" y="4971"/>
                    </a:lnTo>
                    <a:lnTo>
                      <a:pt x="93342" y="4448"/>
                    </a:lnTo>
                    <a:lnTo>
                      <a:pt x="93370" y="3977"/>
                    </a:lnTo>
                    <a:lnTo>
                      <a:pt x="93314" y="3453"/>
                    </a:lnTo>
                    <a:lnTo>
                      <a:pt x="93201" y="2982"/>
                    </a:lnTo>
                    <a:lnTo>
                      <a:pt x="93033" y="2590"/>
                    </a:lnTo>
                    <a:lnTo>
                      <a:pt x="92864" y="2250"/>
                    </a:lnTo>
                    <a:lnTo>
                      <a:pt x="92751" y="2040"/>
                    </a:lnTo>
                    <a:lnTo>
                      <a:pt x="92667" y="1962"/>
                    </a:lnTo>
                    <a:lnTo>
                      <a:pt x="92526" y="1543"/>
                    </a:lnTo>
                    <a:lnTo>
                      <a:pt x="92526" y="1098"/>
                    </a:lnTo>
                    <a:lnTo>
                      <a:pt x="92667" y="654"/>
                    </a:lnTo>
                    <a:lnTo>
                      <a:pt x="93004" y="287"/>
                    </a:lnTo>
                    <a:lnTo>
                      <a:pt x="93427" y="78"/>
                    </a:lnTo>
                    <a:lnTo>
                      <a:pt x="939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6189662" y="3111500"/>
                <a:ext cx="52500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3939" y="30303"/>
                    </a:lnTo>
                    <a:lnTo>
                      <a:pt x="118787" y="43636"/>
                    </a:lnTo>
                    <a:lnTo>
                      <a:pt x="119999" y="60606"/>
                    </a:lnTo>
                    <a:lnTo>
                      <a:pt x="118787" y="76363"/>
                    </a:lnTo>
                    <a:lnTo>
                      <a:pt x="113939" y="89696"/>
                    </a:lnTo>
                    <a:lnTo>
                      <a:pt x="103030" y="103030"/>
                    </a:lnTo>
                    <a:lnTo>
                      <a:pt x="90909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6060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8484" y="89696"/>
                    </a:lnTo>
                    <a:lnTo>
                      <a:pt x="3636" y="76363"/>
                    </a:lnTo>
                    <a:lnTo>
                      <a:pt x="0" y="60606"/>
                    </a:lnTo>
                    <a:lnTo>
                      <a:pt x="3636" y="43636"/>
                    </a:lnTo>
                    <a:lnTo>
                      <a:pt x="8484" y="30303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6060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68" name="Shape 268"/>
              <p:cNvSpPr/>
              <p:nvPr/>
            </p:nvSpPr>
            <p:spPr>
              <a:xfrm>
                <a:off x="6303962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9240" y="0"/>
                    </a:moveTo>
                    <a:lnTo>
                      <a:pt x="82025" y="4500"/>
                    </a:lnTo>
                    <a:lnTo>
                      <a:pt x="103291" y="18000"/>
                    </a:lnTo>
                    <a:lnTo>
                      <a:pt x="116962" y="36000"/>
                    </a:lnTo>
                    <a:lnTo>
                      <a:pt x="120000" y="58500"/>
                    </a:lnTo>
                    <a:lnTo>
                      <a:pt x="116962" y="82500"/>
                    </a:lnTo>
                    <a:lnTo>
                      <a:pt x="103291" y="100500"/>
                    </a:lnTo>
                    <a:lnTo>
                      <a:pt x="82025" y="115500"/>
                    </a:lnTo>
                    <a:lnTo>
                      <a:pt x="59240" y="120000"/>
                    </a:lnTo>
                    <a:lnTo>
                      <a:pt x="37974" y="115500"/>
                    </a:lnTo>
                    <a:lnTo>
                      <a:pt x="16708" y="100500"/>
                    </a:lnTo>
                    <a:lnTo>
                      <a:pt x="4556" y="82500"/>
                    </a:lnTo>
                    <a:lnTo>
                      <a:pt x="0" y="58500"/>
                    </a:lnTo>
                    <a:lnTo>
                      <a:pt x="4556" y="36000"/>
                    </a:lnTo>
                    <a:lnTo>
                      <a:pt x="16708" y="18000"/>
                    </a:lnTo>
                    <a:lnTo>
                      <a:pt x="37974" y="4500"/>
                    </a:lnTo>
                    <a:lnTo>
                      <a:pt x="592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69" name="Shape 269"/>
              <p:cNvSpPr/>
              <p:nvPr/>
            </p:nvSpPr>
            <p:spPr>
              <a:xfrm>
                <a:off x="6408737" y="3354387"/>
                <a:ext cx="41400" cy="41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0"/>
                    </a:moveTo>
                    <a:lnTo>
                      <a:pt x="84615" y="4500"/>
                    </a:lnTo>
                    <a:lnTo>
                      <a:pt x="103076" y="18000"/>
                    </a:lnTo>
                    <a:lnTo>
                      <a:pt x="115384" y="37500"/>
                    </a:lnTo>
                    <a:lnTo>
                      <a:pt x="120000" y="58500"/>
                    </a:lnTo>
                    <a:lnTo>
                      <a:pt x="115384" y="82500"/>
                    </a:lnTo>
                    <a:lnTo>
                      <a:pt x="103076" y="100500"/>
                    </a:lnTo>
                    <a:lnTo>
                      <a:pt x="84615" y="115500"/>
                    </a:lnTo>
                    <a:lnTo>
                      <a:pt x="60000" y="120000"/>
                    </a:lnTo>
                    <a:lnTo>
                      <a:pt x="36923" y="115500"/>
                    </a:lnTo>
                    <a:lnTo>
                      <a:pt x="16923" y="100500"/>
                    </a:lnTo>
                    <a:lnTo>
                      <a:pt x="4615" y="82500"/>
                    </a:lnTo>
                    <a:lnTo>
                      <a:pt x="0" y="58500"/>
                    </a:lnTo>
                    <a:lnTo>
                      <a:pt x="4615" y="37500"/>
                    </a:lnTo>
                    <a:lnTo>
                      <a:pt x="16923" y="18000"/>
                    </a:lnTo>
                    <a:lnTo>
                      <a:pt x="36923" y="4500"/>
                    </a:lnTo>
                    <a:lnTo>
                      <a:pt x="600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6505576" y="3111500"/>
                <a:ext cx="52499" cy="5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606" y="0"/>
                    </a:moveTo>
                    <a:lnTo>
                      <a:pt x="76363" y="2424"/>
                    </a:lnTo>
                    <a:lnTo>
                      <a:pt x="89696" y="8484"/>
                    </a:lnTo>
                    <a:lnTo>
                      <a:pt x="103030" y="16969"/>
                    </a:lnTo>
                    <a:lnTo>
                      <a:pt x="115151" y="37575"/>
                    </a:lnTo>
                    <a:lnTo>
                      <a:pt x="119999" y="60606"/>
                    </a:lnTo>
                    <a:lnTo>
                      <a:pt x="115151" y="83636"/>
                    </a:lnTo>
                    <a:lnTo>
                      <a:pt x="103030" y="103030"/>
                    </a:lnTo>
                    <a:lnTo>
                      <a:pt x="89696" y="111515"/>
                    </a:lnTo>
                    <a:lnTo>
                      <a:pt x="76363" y="118787"/>
                    </a:lnTo>
                    <a:lnTo>
                      <a:pt x="60606" y="119999"/>
                    </a:lnTo>
                    <a:lnTo>
                      <a:pt x="44848" y="118787"/>
                    </a:lnTo>
                    <a:lnTo>
                      <a:pt x="30303" y="111515"/>
                    </a:lnTo>
                    <a:lnTo>
                      <a:pt x="19393" y="103030"/>
                    </a:lnTo>
                    <a:lnTo>
                      <a:pt x="6060" y="83636"/>
                    </a:lnTo>
                    <a:lnTo>
                      <a:pt x="0" y="60606"/>
                    </a:lnTo>
                    <a:lnTo>
                      <a:pt x="6060" y="37575"/>
                    </a:lnTo>
                    <a:lnTo>
                      <a:pt x="19393" y="16969"/>
                    </a:lnTo>
                    <a:lnTo>
                      <a:pt x="30303" y="8484"/>
                    </a:lnTo>
                    <a:lnTo>
                      <a:pt x="44848" y="2424"/>
                    </a:lnTo>
                    <a:lnTo>
                      <a:pt x="606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1800">
                  <a:solidFill>
                    <a:schemeClr val="dk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  <a:sym typeface="Arial"/>
                </a:endParaRPr>
              </a:p>
            </p:txBody>
          </p:sp>
        </p:grpSp>
        <p:sp>
          <p:nvSpPr>
            <p:cNvPr id="271" name="Shape 271"/>
            <p:cNvSpPr/>
            <p:nvPr/>
          </p:nvSpPr>
          <p:spPr>
            <a:xfrm>
              <a:off x="5678217" y="2449913"/>
              <a:ext cx="1217700" cy="1217700"/>
            </a:xfrm>
            <a:prstGeom prst="donut">
              <a:avLst>
                <a:gd name="adj" fmla="val 3424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Arial"/>
              </a:endParaRPr>
            </a:p>
          </p:txBody>
        </p:sp>
      </p:grp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602" y="1511025"/>
            <a:ext cx="10012149" cy="483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</Words>
  <Application>Microsoft Office PowerPoint</Application>
  <PresentationFormat>와이드스크린</PresentationFormat>
  <Paragraphs>39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5</cp:revision>
  <dcterms:modified xsi:type="dcterms:W3CDTF">2016-04-27T14:51:42Z</dcterms:modified>
</cp:coreProperties>
</file>