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4860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4041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3080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750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8461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210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869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9182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581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2999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7285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13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8533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7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628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864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4436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243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868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653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pfishz/Project/blob/master/Requirement_%EC%88%98%EC%A0%95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 flipH="1">
            <a:off x="-20127" y="-29027"/>
            <a:ext cx="12212127" cy="1962149"/>
            <a:chOff x="-20127" y="-29027"/>
            <a:chExt cx="12212127" cy="1962149"/>
          </a:xfrm>
        </p:grpSpPr>
        <p:sp>
          <p:nvSpPr>
            <p:cNvPr id="70" name="Shape 70"/>
            <p:cNvSpPr/>
            <p:nvPr/>
          </p:nvSpPr>
          <p:spPr>
            <a:xfrm rot="10800000" flipH="1">
              <a:off x="-19050" y="-29027"/>
              <a:ext cx="12192030" cy="1904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" y="0"/>
                  </a:moveTo>
                  <a:lnTo>
                    <a:pt x="120000" y="90000"/>
                  </a:lnTo>
                  <a:lnTo>
                    <a:pt x="120000" y="120000"/>
                  </a:lnTo>
                  <a:lnTo>
                    <a:pt x="0" y="1176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 rot="10800000" flipH="1">
              <a:off x="-20127" y="-29027"/>
              <a:ext cx="12212127" cy="1962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" y="88543"/>
                  </a:moveTo>
                  <a:lnTo>
                    <a:pt x="120000" y="0"/>
                  </a:lnTo>
                  <a:lnTo>
                    <a:pt x="119813" y="120000"/>
                  </a:lnTo>
                  <a:lnTo>
                    <a:pt x="0" y="118834"/>
                  </a:lnTo>
                  <a:lnTo>
                    <a:pt x="10" y="88543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Shape 72"/>
          <p:cNvGrpSpPr/>
          <p:nvPr/>
        </p:nvGrpSpPr>
        <p:grpSpPr>
          <a:xfrm rot="10800000" flipH="1">
            <a:off x="-10047" y="4905898"/>
            <a:ext cx="12212127" cy="1962149"/>
            <a:chOff x="-20127" y="-29027"/>
            <a:chExt cx="12212127" cy="1962149"/>
          </a:xfrm>
        </p:grpSpPr>
        <p:sp>
          <p:nvSpPr>
            <p:cNvPr id="73" name="Shape 73"/>
            <p:cNvSpPr/>
            <p:nvPr/>
          </p:nvSpPr>
          <p:spPr>
            <a:xfrm rot="10800000" flipH="1">
              <a:off x="-19050" y="-29027"/>
              <a:ext cx="12192030" cy="1904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" y="0"/>
                  </a:moveTo>
                  <a:lnTo>
                    <a:pt x="120000" y="90000"/>
                  </a:lnTo>
                  <a:lnTo>
                    <a:pt x="120000" y="120000"/>
                  </a:lnTo>
                  <a:lnTo>
                    <a:pt x="0" y="1176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10800000" flipH="1">
              <a:off x="-20127" y="-29027"/>
              <a:ext cx="12212127" cy="1962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" y="88543"/>
                  </a:moveTo>
                  <a:lnTo>
                    <a:pt x="120000" y="0"/>
                  </a:lnTo>
                  <a:lnTo>
                    <a:pt x="119813" y="120000"/>
                  </a:lnTo>
                  <a:lnTo>
                    <a:pt x="0" y="118834"/>
                  </a:lnTo>
                  <a:lnTo>
                    <a:pt x="10" y="88543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5678218" y="2449914"/>
            <a:ext cx="1117251" cy="1117251"/>
            <a:chOff x="5678217" y="2449913"/>
            <a:chExt cx="1217734" cy="1217734"/>
          </a:xfrm>
        </p:grpSpPr>
        <p:grpSp>
          <p:nvGrpSpPr>
            <p:cNvPr id="76" name="Shape 76"/>
            <p:cNvGrpSpPr/>
            <p:nvPr/>
          </p:nvGrpSpPr>
          <p:grpSpPr>
            <a:xfrm>
              <a:off x="5941315" y="2685790"/>
              <a:ext cx="691539" cy="744097"/>
              <a:chOff x="4529137" y="2538413"/>
              <a:chExt cx="2255837" cy="2427287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4529137" y="2538413"/>
                <a:ext cx="2255837" cy="2427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6189662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6303962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6408737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" name="Shape 82"/>
            <p:cNvSpPr/>
            <p:nvPr/>
          </p:nvSpPr>
          <p:spPr>
            <a:xfrm>
              <a:off x="5678217" y="2449913"/>
              <a:ext cx="1217734" cy="1217734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Shape 83"/>
          <p:cNvSpPr txBox="1"/>
          <p:nvPr/>
        </p:nvSpPr>
        <p:spPr>
          <a:xfrm>
            <a:off x="5134201" y="3629700"/>
            <a:ext cx="22052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Helper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280" name="Shape 280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281" name="Shape 281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282" name="Shape 282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287" name="Shape 287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00" y="1512000"/>
            <a:ext cx="10011600" cy="48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296" name="Shape 296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297" name="Shape 297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298" name="Shape 298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01" name="Shape 301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303" name="Shape 303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00" y="1512000"/>
            <a:ext cx="10011600" cy="48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312" name="Shape 312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313" name="Shape 313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314" name="Shape 314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319" name="Shape 319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00" y="1512000"/>
            <a:ext cx="10011600" cy="48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328" name="Shape 328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329" name="Shape 329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330" name="Shape 330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335" name="Shape 335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00" y="1512000"/>
            <a:ext cx="10011600" cy="48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344" name="Shape 344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345" name="Shape 345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346" name="Shape 346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351" name="Shape 351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00" y="1512000"/>
            <a:ext cx="10011600" cy="48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360" name="Shape 360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361" name="Shape 361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362" name="Shape 362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63" name="Shape 363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64" name="Shape 364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65" name="Shape 365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367" name="Shape 367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00" y="1512000"/>
            <a:ext cx="10011600" cy="48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376" name="Shape 376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377" name="Shape 377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378" name="Shape 378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79" name="Shape 379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81" name="Shape 381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82" name="Shape 382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383" name="Shape 383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00" y="1512000"/>
            <a:ext cx="10011600" cy="48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392" name="Shape 392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393" name="Shape 393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394" name="Shape 394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96" name="Shape 396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98" name="Shape 398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399" name="Shape 399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400" name="Shape 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00" y="1512000"/>
            <a:ext cx="10011600" cy="48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 설계</a:t>
            </a:r>
          </a:p>
        </p:txBody>
      </p:sp>
      <p:grpSp>
        <p:nvGrpSpPr>
          <p:cNvPr id="408" name="Shape 408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409" name="Shape 409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410" name="Shape 410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415" name="Shape 415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00" y="1512000"/>
            <a:ext cx="10011600" cy="48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Q&amp;A</a:t>
            </a:r>
          </a:p>
        </p:txBody>
      </p:sp>
      <p:grpSp>
        <p:nvGrpSpPr>
          <p:cNvPr id="424" name="Shape 424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425" name="Shape 425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426" name="Shape 426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30" name="Shape 430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431" name="Shape 431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432" name="Shape 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324" y="2269149"/>
            <a:ext cx="2685350" cy="26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2554515" y="2957353"/>
            <a:ext cx="4112400" cy="32235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0"/>
            <a:ext cx="6794938" cy="121394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 rot="5400000">
            <a:off x="472803" y="2484550"/>
            <a:ext cx="3900645" cy="48462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1" y="120000"/>
                </a:moveTo>
                <a:cubicBezTo>
                  <a:pt x="134" y="79764"/>
                  <a:pt x="67" y="40235"/>
                  <a:pt x="0" y="0"/>
                </a:cubicBezTo>
                <a:lnTo>
                  <a:pt x="119999" y="64176"/>
                </a:lnTo>
                <a:cubicBezTo>
                  <a:pt x="119999" y="82784"/>
                  <a:pt x="120000" y="101392"/>
                  <a:pt x="120000" y="120000"/>
                </a:cubicBezTo>
                <a:lnTo>
                  <a:pt x="201" y="12000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683383" y="1774676"/>
            <a:ext cx="267573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Helper</a:t>
            </a:r>
          </a:p>
        </p:txBody>
      </p:sp>
      <p:grpSp>
        <p:nvGrpSpPr>
          <p:cNvPr id="92" name="Shape 92"/>
          <p:cNvGrpSpPr/>
          <p:nvPr/>
        </p:nvGrpSpPr>
        <p:grpSpPr>
          <a:xfrm>
            <a:off x="667916" y="1598312"/>
            <a:ext cx="849385" cy="849385"/>
            <a:chOff x="5678217" y="2449913"/>
            <a:chExt cx="1217734" cy="1217734"/>
          </a:xfrm>
        </p:grpSpPr>
        <p:grpSp>
          <p:nvGrpSpPr>
            <p:cNvPr id="93" name="Shape 93"/>
            <p:cNvGrpSpPr/>
            <p:nvPr/>
          </p:nvGrpSpPr>
          <p:grpSpPr>
            <a:xfrm>
              <a:off x="5941315" y="2685790"/>
              <a:ext cx="691539" cy="744097"/>
              <a:chOff x="4529137" y="2538413"/>
              <a:chExt cx="2255837" cy="2427287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4529137" y="2538413"/>
                <a:ext cx="2255837" cy="2427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6189662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6303962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6408737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99" name="Shape 99"/>
            <p:cNvSpPr/>
            <p:nvPr/>
          </p:nvSpPr>
          <p:spPr>
            <a:xfrm>
              <a:off x="5678217" y="2449913"/>
              <a:ext cx="1217734" cy="1217734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sp>
        <p:nvSpPr>
          <p:cNvPr id="100" name="Shape 100"/>
          <p:cNvSpPr txBox="1"/>
          <p:nvPr/>
        </p:nvSpPr>
        <p:spPr>
          <a:xfrm>
            <a:off x="8616146" y="2600503"/>
            <a:ext cx="13836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조원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616146" y="3106160"/>
            <a:ext cx="15618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동기</a:t>
            </a:r>
          </a:p>
        </p:txBody>
      </p:sp>
      <p:sp>
        <p:nvSpPr>
          <p:cNvPr id="102" name="Shape 102"/>
          <p:cNvSpPr/>
          <p:nvPr/>
        </p:nvSpPr>
        <p:spPr>
          <a:xfrm>
            <a:off x="8340132" y="2729407"/>
            <a:ext cx="80400" cy="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8340132" y="3266021"/>
            <a:ext cx="80400" cy="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8616146" y="3650310"/>
            <a:ext cx="15618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요구분석서</a:t>
            </a:r>
          </a:p>
        </p:txBody>
      </p:sp>
      <p:sp>
        <p:nvSpPr>
          <p:cNvPr id="105" name="Shape 105"/>
          <p:cNvSpPr/>
          <p:nvPr/>
        </p:nvSpPr>
        <p:spPr>
          <a:xfrm>
            <a:off x="8340132" y="3810171"/>
            <a:ext cx="80400" cy="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8616146" y="4201985"/>
            <a:ext cx="15618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sp>
        <p:nvSpPr>
          <p:cNvPr id="107" name="Shape 107"/>
          <p:cNvSpPr/>
          <p:nvPr/>
        </p:nvSpPr>
        <p:spPr>
          <a:xfrm>
            <a:off x="8340132" y="4361846"/>
            <a:ext cx="80400" cy="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8616146" y="4753660"/>
            <a:ext cx="15618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DB설계</a:t>
            </a:r>
          </a:p>
        </p:txBody>
      </p:sp>
      <p:sp>
        <p:nvSpPr>
          <p:cNvPr id="109" name="Shape 109"/>
          <p:cNvSpPr/>
          <p:nvPr/>
        </p:nvSpPr>
        <p:spPr>
          <a:xfrm>
            <a:off x="8340132" y="4913521"/>
            <a:ext cx="80400" cy="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8616146" y="5305335"/>
            <a:ext cx="15618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Q&amp;A</a:t>
            </a:r>
          </a:p>
        </p:txBody>
      </p:sp>
      <p:sp>
        <p:nvSpPr>
          <p:cNvPr id="111" name="Shape 111"/>
          <p:cNvSpPr/>
          <p:nvPr/>
        </p:nvSpPr>
        <p:spPr>
          <a:xfrm>
            <a:off x="8340132" y="5465196"/>
            <a:ext cx="80400" cy="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Shape 437"/>
          <p:cNvGrpSpPr/>
          <p:nvPr/>
        </p:nvGrpSpPr>
        <p:grpSpPr>
          <a:xfrm flipH="1">
            <a:off x="-20127" y="-29027"/>
            <a:ext cx="12212127" cy="1962149"/>
            <a:chOff x="-20127" y="-29027"/>
            <a:chExt cx="12212127" cy="1962149"/>
          </a:xfrm>
        </p:grpSpPr>
        <p:sp>
          <p:nvSpPr>
            <p:cNvPr id="438" name="Shape 438"/>
            <p:cNvSpPr/>
            <p:nvPr/>
          </p:nvSpPr>
          <p:spPr>
            <a:xfrm rot="10800000" flipH="1">
              <a:off x="-19050" y="-29027"/>
              <a:ext cx="12192030" cy="1904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" y="0"/>
                  </a:moveTo>
                  <a:lnTo>
                    <a:pt x="120000" y="90000"/>
                  </a:lnTo>
                  <a:lnTo>
                    <a:pt x="120000" y="120000"/>
                  </a:lnTo>
                  <a:lnTo>
                    <a:pt x="0" y="1176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 rot="10800000" flipH="1">
              <a:off x="-20127" y="-29027"/>
              <a:ext cx="12212127" cy="1962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" y="88543"/>
                  </a:moveTo>
                  <a:lnTo>
                    <a:pt x="120000" y="0"/>
                  </a:lnTo>
                  <a:lnTo>
                    <a:pt x="119813" y="120000"/>
                  </a:lnTo>
                  <a:lnTo>
                    <a:pt x="0" y="118834"/>
                  </a:lnTo>
                  <a:lnTo>
                    <a:pt x="10" y="88543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grpSp>
        <p:nvGrpSpPr>
          <p:cNvPr id="440" name="Shape 440"/>
          <p:cNvGrpSpPr/>
          <p:nvPr/>
        </p:nvGrpSpPr>
        <p:grpSpPr>
          <a:xfrm rot="10800000" flipH="1">
            <a:off x="-10047" y="4905898"/>
            <a:ext cx="12212127" cy="1962149"/>
            <a:chOff x="-20127" y="-29027"/>
            <a:chExt cx="12212127" cy="1962149"/>
          </a:xfrm>
        </p:grpSpPr>
        <p:sp>
          <p:nvSpPr>
            <p:cNvPr id="441" name="Shape 441"/>
            <p:cNvSpPr/>
            <p:nvPr/>
          </p:nvSpPr>
          <p:spPr>
            <a:xfrm rot="10800000" flipH="1">
              <a:off x="-19050" y="-29027"/>
              <a:ext cx="12192030" cy="1904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" y="0"/>
                  </a:moveTo>
                  <a:lnTo>
                    <a:pt x="120000" y="90000"/>
                  </a:lnTo>
                  <a:lnTo>
                    <a:pt x="120000" y="120000"/>
                  </a:lnTo>
                  <a:lnTo>
                    <a:pt x="0" y="1176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 rot="10800000" flipH="1">
              <a:off x="-20127" y="-29027"/>
              <a:ext cx="12212127" cy="1962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" y="88543"/>
                  </a:moveTo>
                  <a:lnTo>
                    <a:pt x="120000" y="0"/>
                  </a:lnTo>
                  <a:lnTo>
                    <a:pt x="119813" y="120000"/>
                  </a:lnTo>
                  <a:lnTo>
                    <a:pt x="0" y="118834"/>
                  </a:lnTo>
                  <a:lnTo>
                    <a:pt x="10" y="88543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5678218" y="2449914"/>
            <a:ext cx="1117251" cy="1117251"/>
            <a:chOff x="5678217" y="2449913"/>
            <a:chExt cx="1217734" cy="1217734"/>
          </a:xfrm>
        </p:grpSpPr>
        <p:grpSp>
          <p:nvGrpSpPr>
            <p:cNvPr id="444" name="Shape 444"/>
            <p:cNvGrpSpPr/>
            <p:nvPr/>
          </p:nvGrpSpPr>
          <p:grpSpPr>
            <a:xfrm>
              <a:off x="5941315" y="2685790"/>
              <a:ext cx="691539" cy="744097"/>
              <a:chOff x="4529137" y="2538413"/>
              <a:chExt cx="2255837" cy="2427287"/>
            </a:xfrm>
          </p:grpSpPr>
          <p:sp>
            <p:nvSpPr>
              <p:cNvPr id="445" name="Shape 445"/>
              <p:cNvSpPr/>
              <p:nvPr/>
            </p:nvSpPr>
            <p:spPr>
              <a:xfrm>
                <a:off x="4529137" y="2538413"/>
                <a:ext cx="2255837" cy="2427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46" name="Shape 446"/>
              <p:cNvSpPr/>
              <p:nvPr/>
            </p:nvSpPr>
            <p:spPr>
              <a:xfrm>
                <a:off x="6189662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6303962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6408737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49" name="Shape 449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450" name="Shape 450"/>
            <p:cNvSpPr/>
            <p:nvPr/>
          </p:nvSpPr>
          <p:spPr>
            <a:xfrm>
              <a:off x="5678217" y="2449913"/>
              <a:ext cx="1217734" cy="1217734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sp>
        <p:nvSpPr>
          <p:cNvPr id="451" name="Shape 451"/>
          <p:cNvSpPr txBox="1"/>
          <p:nvPr/>
        </p:nvSpPr>
        <p:spPr>
          <a:xfrm>
            <a:off x="5490485" y="3629689"/>
            <a:ext cx="149271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Helper</a:t>
            </a:r>
            <a:endParaRPr lang="en-US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4223316" y="3977624"/>
            <a:ext cx="402706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THANK YOU FOR YOUR ATTENTION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6011148" y="100484"/>
            <a:ext cx="1203568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6794938" cy="10550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888557" y="265928"/>
            <a:ext cx="218566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err="1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조원</a:t>
            </a:r>
            <a:endParaRPr lang="en-US" sz="2800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19" name="Shape 119"/>
          <p:cNvGrpSpPr/>
          <p:nvPr/>
        </p:nvGrpSpPr>
        <p:grpSpPr>
          <a:xfrm>
            <a:off x="278268" y="265928"/>
            <a:ext cx="507741" cy="507741"/>
            <a:chOff x="5678217" y="2449913"/>
            <a:chExt cx="1217734" cy="1217734"/>
          </a:xfrm>
        </p:grpSpPr>
        <p:grpSp>
          <p:nvGrpSpPr>
            <p:cNvPr id="120" name="Shape 120"/>
            <p:cNvGrpSpPr/>
            <p:nvPr/>
          </p:nvGrpSpPr>
          <p:grpSpPr>
            <a:xfrm>
              <a:off x="5941315" y="2685790"/>
              <a:ext cx="691539" cy="744097"/>
              <a:chOff x="4529137" y="2538413"/>
              <a:chExt cx="2255837" cy="2427287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4529137" y="2538413"/>
                <a:ext cx="2255837" cy="2427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6189662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6303962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6408737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" name="Shape 126"/>
            <p:cNvSpPr/>
            <p:nvPr/>
          </p:nvSpPr>
          <p:spPr>
            <a:xfrm>
              <a:off x="5678217" y="2449913"/>
              <a:ext cx="1217734" cy="1217734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Shape 127"/>
          <p:cNvSpPr/>
          <p:nvPr/>
        </p:nvSpPr>
        <p:spPr>
          <a:xfrm>
            <a:off x="524639" y="2055417"/>
            <a:ext cx="2288400" cy="228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Shape 128"/>
          <p:cNvSpPr/>
          <p:nvPr/>
        </p:nvSpPr>
        <p:spPr>
          <a:xfrm>
            <a:off x="3279726" y="2055417"/>
            <a:ext cx="2288400" cy="228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/>
          <p:nvPr/>
        </p:nvSpPr>
        <p:spPr>
          <a:xfrm>
            <a:off x="6077252" y="2055417"/>
            <a:ext cx="2288400" cy="228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Shape 130"/>
          <p:cNvSpPr txBox="1"/>
          <p:nvPr/>
        </p:nvSpPr>
        <p:spPr>
          <a:xfrm>
            <a:off x="882449" y="4679962"/>
            <a:ext cx="17925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 err="1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박주선</a:t>
            </a:r>
            <a:r>
              <a:rPr lang="en-US" sz="20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(4학년)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632319" y="4679962"/>
            <a:ext cx="17925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 err="1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이상민</a:t>
            </a:r>
            <a:r>
              <a:rPr lang="en-US" sz="20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(3학년)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432912" y="4679955"/>
            <a:ext cx="17925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이정우(3학년)</a:t>
            </a:r>
          </a:p>
        </p:txBody>
      </p:sp>
      <p:sp>
        <p:nvSpPr>
          <p:cNvPr id="157" name="Shape 157"/>
          <p:cNvSpPr/>
          <p:nvPr/>
        </p:nvSpPr>
        <p:spPr>
          <a:xfrm>
            <a:off x="505667" y="5086073"/>
            <a:ext cx="24522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B189032</a:t>
            </a:r>
          </a:p>
        </p:txBody>
      </p:sp>
      <p:sp>
        <p:nvSpPr>
          <p:cNvPr id="158" name="Shape 158"/>
          <p:cNvSpPr/>
          <p:nvPr/>
        </p:nvSpPr>
        <p:spPr>
          <a:xfrm>
            <a:off x="3270241" y="5086071"/>
            <a:ext cx="2452199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B289070</a:t>
            </a:r>
          </a:p>
        </p:txBody>
      </p:sp>
      <p:sp>
        <p:nvSpPr>
          <p:cNvPr id="159" name="Shape 159"/>
          <p:cNvSpPr/>
          <p:nvPr/>
        </p:nvSpPr>
        <p:spPr>
          <a:xfrm>
            <a:off x="6077252" y="5086073"/>
            <a:ext cx="24522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B289077</a:t>
            </a:r>
          </a:p>
        </p:txBody>
      </p:sp>
      <p:sp>
        <p:nvSpPr>
          <p:cNvPr id="160" name="Shape 160"/>
          <p:cNvSpPr/>
          <p:nvPr/>
        </p:nvSpPr>
        <p:spPr>
          <a:xfrm>
            <a:off x="9031314" y="2055417"/>
            <a:ext cx="2288400" cy="228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Shape 161"/>
          <p:cNvSpPr txBox="1"/>
          <p:nvPr/>
        </p:nvSpPr>
        <p:spPr>
          <a:xfrm>
            <a:off x="9356425" y="4679955"/>
            <a:ext cx="18537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조원태(3학년)</a:t>
            </a:r>
          </a:p>
        </p:txBody>
      </p:sp>
      <p:sp>
        <p:nvSpPr>
          <p:cNvPr id="170" name="Shape 170"/>
          <p:cNvSpPr/>
          <p:nvPr/>
        </p:nvSpPr>
        <p:spPr>
          <a:xfrm>
            <a:off x="9031314" y="5086073"/>
            <a:ext cx="24522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B289089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17" y="1861044"/>
            <a:ext cx="2340000" cy="273369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052" y="1861044"/>
            <a:ext cx="2340000" cy="2732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9410" y="1861044"/>
            <a:ext cx="2339152" cy="2733698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33" name="Shape 133"/>
          <p:cNvGrpSpPr/>
          <p:nvPr/>
        </p:nvGrpSpPr>
        <p:grpSpPr>
          <a:xfrm>
            <a:off x="524573" y="2203970"/>
            <a:ext cx="481630" cy="481630"/>
            <a:chOff x="1563733" y="2055418"/>
            <a:chExt cx="610199" cy="610200"/>
          </a:xfrm>
        </p:grpSpPr>
        <p:sp>
          <p:nvSpPr>
            <p:cNvPr id="134" name="Shape 134"/>
            <p:cNvSpPr/>
            <p:nvPr/>
          </p:nvSpPr>
          <p:spPr>
            <a:xfrm>
              <a:off x="1563733" y="2055418"/>
              <a:ext cx="610199" cy="61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" name="Shape 135"/>
            <p:cNvGrpSpPr/>
            <p:nvPr/>
          </p:nvGrpSpPr>
          <p:grpSpPr>
            <a:xfrm>
              <a:off x="1687354" y="2165371"/>
              <a:ext cx="362942" cy="390552"/>
              <a:chOff x="4529137" y="2538413"/>
              <a:chExt cx="2255700" cy="2427300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9" name="Shape 149"/>
          <p:cNvGrpSpPr/>
          <p:nvPr/>
        </p:nvGrpSpPr>
        <p:grpSpPr>
          <a:xfrm>
            <a:off x="6084526" y="2233540"/>
            <a:ext cx="481630" cy="481630"/>
            <a:chOff x="1563733" y="2055418"/>
            <a:chExt cx="610199" cy="610200"/>
          </a:xfrm>
        </p:grpSpPr>
        <p:sp>
          <p:nvSpPr>
            <p:cNvPr id="150" name="Shape 150"/>
            <p:cNvSpPr/>
            <p:nvPr/>
          </p:nvSpPr>
          <p:spPr>
            <a:xfrm>
              <a:off x="1563733" y="2055418"/>
              <a:ext cx="610199" cy="61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" name="Shape 151"/>
            <p:cNvGrpSpPr/>
            <p:nvPr/>
          </p:nvGrpSpPr>
          <p:grpSpPr>
            <a:xfrm>
              <a:off x="1687354" y="2165371"/>
              <a:ext cx="362942" cy="390552"/>
              <a:chOff x="4529137" y="2538413"/>
              <a:chExt cx="2255700" cy="2427300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1" name="Shape 141"/>
          <p:cNvGrpSpPr/>
          <p:nvPr/>
        </p:nvGrpSpPr>
        <p:grpSpPr>
          <a:xfrm>
            <a:off x="3283331" y="2218755"/>
            <a:ext cx="481630" cy="481630"/>
            <a:chOff x="1563733" y="2055418"/>
            <a:chExt cx="610199" cy="610200"/>
          </a:xfrm>
        </p:grpSpPr>
        <p:sp>
          <p:nvSpPr>
            <p:cNvPr id="142" name="Shape 142"/>
            <p:cNvSpPr/>
            <p:nvPr/>
          </p:nvSpPr>
          <p:spPr>
            <a:xfrm>
              <a:off x="1563733" y="2055418"/>
              <a:ext cx="610199" cy="61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" name="Shape 143"/>
            <p:cNvGrpSpPr/>
            <p:nvPr/>
          </p:nvGrpSpPr>
          <p:grpSpPr>
            <a:xfrm>
              <a:off x="1687354" y="2165371"/>
              <a:ext cx="362942" cy="390552"/>
              <a:chOff x="4529137" y="2538413"/>
              <a:chExt cx="2255700" cy="2427300"/>
            </a:xfrm>
          </p:grpSpPr>
          <p:sp>
            <p:nvSpPr>
              <p:cNvPr id="144" name="Shape 144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" name="그림 1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588" y="1856201"/>
            <a:ext cx="2340000" cy="2732400"/>
          </a:xfrm>
          <a:prstGeom prst="ellipse">
            <a:avLst/>
          </a:prstGeom>
        </p:spPr>
      </p:pic>
      <p:grpSp>
        <p:nvGrpSpPr>
          <p:cNvPr id="162" name="Shape 162"/>
          <p:cNvGrpSpPr/>
          <p:nvPr/>
        </p:nvGrpSpPr>
        <p:grpSpPr>
          <a:xfrm>
            <a:off x="9038588" y="2233540"/>
            <a:ext cx="481630" cy="481630"/>
            <a:chOff x="1563733" y="2055418"/>
            <a:chExt cx="610199" cy="610200"/>
          </a:xfrm>
        </p:grpSpPr>
        <p:sp>
          <p:nvSpPr>
            <p:cNvPr id="163" name="Shape 163"/>
            <p:cNvSpPr/>
            <p:nvPr/>
          </p:nvSpPr>
          <p:spPr>
            <a:xfrm>
              <a:off x="1563733" y="2055418"/>
              <a:ext cx="610199" cy="61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Shape 164"/>
            <p:cNvGrpSpPr/>
            <p:nvPr/>
          </p:nvGrpSpPr>
          <p:grpSpPr>
            <a:xfrm>
              <a:off x="1687354" y="2165371"/>
              <a:ext cx="362942" cy="390552"/>
              <a:chOff x="4529137" y="2538413"/>
              <a:chExt cx="2255700" cy="2427300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6011148" y="100484"/>
            <a:ext cx="1203568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0" y="0"/>
            <a:ext cx="6794938" cy="10550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888557" y="265928"/>
            <a:ext cx="277229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err="1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동기</a:t>
            </a:r>
            <a:endParaRPr lang="en-US" sz="2800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81" name="Shape 181"/>
          <p:cNvGrpSpPr/>
          <p:nvPr/>
        </p:nvGrpSpPr>
        <p:grpSpPr>
          <a:xfrm>
            <a:off x="278268" y="265928"/>
            <a:ext cx="507741" cy="507741"/>
            <a:chOff x="5678217" y="2449913"/>
            <a:chExt cx="1217734" cy="1217734"/>
          </a:xfrm>
        </p:grpSpPr>
        <p:grpSp>
          <p:nvGrpSpPr>
            <p:cNvPr id="182" name="Shape 182"/>
            <p:cNvGrpSpPr/>
            <p:nvPr/>
          </p:nvGrpSpPr>
          <p:grpSpPr>
            <a:xfrm>
              <a:off x="5941315" y="2685790"/>
              <a:ext cx="691539" cy="744097"/>
              <a:chOff x="4529137" y="2538413"/>
              <a:chExt cx="2255837" cy="2427287"/>
            </a:xfrm>
          </p:grpSpPr>
          <p:sp>
            <p:nvSpPr>
              <p:cNvPr id="183" name="Shape 183"/>
              <p:cNvSpPr/>
              <p:nvPr/>
            </p:nvSpPr>
            <p:spPr>
              <a:xfrm>
                <a:off x="4529137" y="2538413"/>
                <a:ext cx="2255837" cy="2427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6189662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6303962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6408737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188" name="Shape 188"/>
            <p:cNvSpPr/>
            <p:nvPr/>
          </p:nvSpPr>
          <p:spPr>
            <a:xfrm>
              <a:off x="5678217" y="2449913"/>
              <a:ext cx="1217734" cy="1217734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sp>
        <p:nvSpPr>
          <p:cNvPr id="189" name="Shape 189"/>
          <p:cNvSpPr txBox="1"/>
          <p:nvPr/>
        </p:nvSpPr>
        <p:spPr>
          <a:xfrm>
            <a:off x="1363350" y="2131450"/>
            <a:ext cx="9507900" cy="92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빈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강의실을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학습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스터디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장소로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대여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가능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363350" y="3504825"/>
            <a:ext cx="9507900" cy="5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80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학과별 사무실을 통해 대여 가능.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363350" y="4869300"/>
            <a:ext cx="9463200" cy="73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직원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부재시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예약이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어렵고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예약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현황을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확인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힘듬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6011148" y="100484"/>
            <a:ext cx="1203568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0" y="0"/>
            <a:ext cx="6794938" cy="10550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888557" y="265928"/>
            <a:ext cx="2569934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요구분석서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278268" y="265928"/>
            <a:ext cx="507741" cy="507741"/>
            <a:chOff x="5678217" y="2449913"/>
            <a:chExt cx="1217734" cy="1217734"/>
          </a:xfrm>
        </p:grpSpPr>
        <p:grpSp>
          <p:nvGrpSpPr>
            <p:cNvPr id="200" name="Shape 200"/>
            <p:cNvGrpSpPr/>
            <p:nvPr/>
          </p:nvGrpSpPr>
          <p:grpSpPr>
            <a:xfrm>
              <a:off x="5941315" y="2685790"/>
              <a:ext cx="691539" cy="744097"/>
              <a:chOff x="4529137" y="2538413"/>
              <a:chExt cx="2255837" cy="2427287"/>
            </a:xfrm>
          </p:grpSpPr>
          <p:sp>
            <p:nvSpPr>
              <p:cNvPr id="201" name="Shape 201"/>
              <p:cNvSpPr/>
              <p:nvPr/>
            </p:nvSpPr>
            <p:spPr>
              <a:xfrm>
                <a:off x="4529137" y="2538413"/>
                <a:ext cx="2255837" cy="2427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6189662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6303962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6408737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206" name="Shape 206"/>
            <p:cNvSpPr/>
            <p:nvPr/>
          </p:nvSpPr>
          <p:spPr>
            <a:xfrm>
              <a:off x="5678217" y="2449913"/>
              <a:ext cx="1217734" cy="1217734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sp>
        <p:nvSpPr>
          <p:cNvPr id="207" name="Shape 207"/>
          <p:cNvSpPr txBox="1"/>
          <p:nvPr/>
        </p:nvSpPr>
        <p:spPr>
          <a:xfrm>
            <a:off x="2051150" y="2934075"/>
            <a:ext cx="7972800" cy="50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u="sng">
                <a:solidFill>
                  <a:schemeClr val="hlin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3"/>
              </a:rPr>
              <a:t>https://github.com/carpfishz/Project/blob/master/Requirement_%EC%88%98%EC%A0%95.pdf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215" name="Shape 215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216" name="Shape 216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217" name="Shape 217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222" name="Shape 222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50" y="1799275"/>
            <a:ext cx="58674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2050" y="1799274"/>
            <a:ext cx="44708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232" name="Shape 232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233" name="Shape 233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234" name="Shape 234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239" name="Shape 239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50" y="1418000"/>
            <a:ext cx="10469824" cy="493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248" name="Shape 248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249" name="Shape 249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250" name="Shape 250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255" name="Shape 255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825" y="1607800"/>
            <a:ext cx="6631100" cy="4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264" name="Shape 264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265" name="Shape 265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266" name="Shape 266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271" name="Shape 271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602" y="1511025"/>
            <a:ext cx="10012149" cy="483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85</Words>
  <Application>Microsoft Office PowerPoint</Application>
  <PresentationFormat>와이드스크린</PresentationFormat>
  <Paragraphs>39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KoPub돋움체 Medium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A306_39</cp:lastModifiedBy>
  <cp:revision>6</cp:revision>
  <dcterms:modified xsi:type="dcterms:W3CDTF">2016-04-28T03:32:48Z</dcterms:modified>
</cp:coreProperties>
</file>