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1" r:id="rId9"/>
    <p:sldId id="278" r:id="rId10"/>
    <p:sldId id="262" r:id="rId11"/>
    <p:sldId id="274" r:id="rId12"/>
    <p:sldId id="27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860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04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24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13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7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53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28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64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21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85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436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5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70" name="Shape 70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Shape 72"/>
          <p:cNvGrpSpPr/>
          <p:nvPr/>
        </p:nvGrpSpPr>
        <p:grpSpPr>
          <a:xfrm rot="10800000" flipH="1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73" name="Shape 73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5678218" y="2449914"/>
            <a:ext cx="1117251" cy="1117251"/>
            <a:chOff x="5678217" y="2449913"/>
            <a:chExt cx="1217734" cy="1217734"/>
          </a:xfrm>
        </p:grpSpPr>
        <p:grpSp>
          <p:nvGrpSpPr>
            <p:cNvPr id="76" name="Shape 76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Shape 82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5134201" y="3629700"/>
            <a:ext cx="22052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계획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33" name="Shape 233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39" name="Shape 239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4" name="Shape 189"/>
          <p:cNvSpPr txBox="1"/>
          <p:nvPr/>
        </p:nvSpPr>
        <p:spPr>
          <a:xfrm>
            <a:off x="1301288" y="2328352"/>
            <a:ext cx="10890712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altLang="ko-KR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</a:t>
            </a: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최적화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Shape 189"/>
          <p:cNvSpPr txBox="1"/>
          <p:nvPr/>
        </p:nvSpPr>
        <p:spPr>
          <a:xfrm>
            <a:off x="1301288" y="3514518"/>
            <a:ext cx="10890712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편리한 </a:t>
            </a:r>
            <a:r>
              <a:rPr lang="en-US" altLang="ko-KR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UX/UI </a:t>
            </a: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Shape 189"/>
          <p:cNvSpPr txBox="1"/>
          <p:nvPr/>
        </p:nvSpPr>
        <p:spPr>
          <a:xfrm>
            <a:off x="1301288" y="4700684"/>
            <a:ext cx="10890712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 세부화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</a:p>
        </p:txBody>
      </p:sp>
      <p:grpSp>
        <p:nvGrpSpPr>
          <p:cNvPr id="424" name="Shape 424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425" name="Shape 425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31" name="Shape 431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324" y="2269149"/>
            <a:ext cx="2685350" cy="2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Shape 437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438" name="Shape 438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grpSp>
        <p:nvGrpSpPr>
          <p:cNvPr id="440" name="Shape 440"/>
          <p:cNvGrpSpPr/>
          <p:nvPr/>
        </p:nvGrpSpPr>
        <p:grpSpPr>
          <a:xfrm rot="10800000" flipH="1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441" name="Shape 441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5678218" y="2449914"/>
            <a:ext cx="1117251" cy="1117251"/>
            <a:chOff x="5678217" y="2449913"/>
            <a:chExt cx="1217734" cy="1217734"/>
          </a:xfrm>
        </p:grpSpPr>
        <p:grpSp>
          <p:nvGrpSpPr>
            <p:cNvPr id="444" name="Shape 444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50" name="Shape 450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451" name="Shape 451"/>
          <p:cNvSpPr txBox="1"/>
          <p:nvPr/>
        </p:nvSpPr>
        <p:spPr>
          <a:xfrm>
            <a:off x="5490485" y="3629689"/>
            <a:ext cx="149271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  <a:endParaRPr lang="en-US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23316" y="3977624"/>
            <a:ext cx="40270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THANK YOU FOR YOUR ATTENTION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554515" y="2957353"/>
            <a:ext cx="4112400" cy="32235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6794938" cy="12139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 rot="5400000">
            <a:off x="472803" y="2484550"/>
            <a:ext cx="3900645" cy="48462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1" y="120000"/>
                </a:moveTo>
                <a:cubicBezTo>
                  <a:pt x="134" y="79764"/>
                  <a:pt x="67" y="40235"/>
                  <a:pt x="0" y="0"/>
                </a:cubicBezTo>
                <a:lnTo>
                  <a:pt x="119999" y="64176"/>
                </a:lnTo>
                <a:cubicBezTo>
                  <a:pt x="119999" y="82784"/>
                  <a:pt x="120000" y="101392"/>
                  <a:pt x="120000" y="120000"/>
                </a:cubicBezTo>
                <a:lnTo>
                  <a:pt x="201" y="12000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683383" y="1774676"/>
            <a:ext cx="267573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667916" y="1598312"/>
            <a:ext cx="849385" cy="849385"/>
            <a:chOff x="5678217" y="2449913"/>
            <a:chExt cx="1217734" cy="1217734"/>
          </a:xfrm>
        </p:grpSpPr>
        <p:grpSp>
          <p:nvGrpSpPr>
            <p:cNvPr id="93" name="Shape 93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99" name="Shape 99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8616146" y="2600503"/>
            <a:ext cx="13836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</a:t>
            </a:r>
            <a:endParaRPr lang="en-US" sz="20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616146" y="310616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 완성도</a:t>
            </a:r>
            <a:endParaRPr lang="en-US" sz="20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340132" y="2729407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340132" y="326602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616146" y="365031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시연</a:t>
            </a:r>
            <a:endParaRPr lang="en-US" sz="20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8340132" y="381017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616146" y="4201985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달라진 점</a:t>
            </a:r>
            <a:endParaRPr lang="en-US" sz="20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8340132" y="4361846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8616146" y="475366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0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계획</a:t>
            </a:r>
            <a:endParaRPr lang="en-US" sz="20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340132" y="491352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8616146" y="5305335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</a:p>
        </p:txBody>
      </p:sp>
      <p:sp>
        <p:nvSpPr>
          <p:cNvPr id="111" name="Shape 111"/>
          <p:cNvSpPr/>
          <p:nvPr/>
        </p:nvSpPr>
        <p:spPr>
          <a:xfrm>
            <a:off x="8340132" y="5465196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888557" y="265928"/>
            <a:ext cx="21856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20" name="Shape 120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Shape 126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/>
          <p:nvPr/>
        </p:nvSpPr>
        <p:spPr>
          <a:xfrm>
            <a:off x="524639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Shape 128"/>
          <p:cNvSpPr/>
          <p:nvPr/>
        </p:nvSpPr>
        <p:spPr>
          <a:xfrm>
            <a:off x="3279726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x="6077252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/>
          <p:nvPr/>
        </p:nvSpPr>
        <p:spPr>
          <a:xfrm>
            <a:off x="882449" y="4679962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박주선</a:t>
            </a: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(4학년)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632319" y="4679962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이상민</a:t>
            </a: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(3학년)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432912" y="4679955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이정우(3학년)</a:t>
            </a:r>
          </a:p>
        </p:txBody>
      </p:sp>
      <p:sp>
        <p:nvSpPr>
          <p:cNvPr id="157" name="Shape 157"/>
          <p:cNvSpPr/>
          <p:nvPr/>
        </p:nvSpPr>
        <p:spPr>
          <a:xfrm>
            <a:off x="505667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B189032</a:t>
            </a:r>
          </a:p>
        </p:txBody>
      </p:sp>
      <p:sp>
        <p:nvSpPr>
          <p:cNvPr id="158" name="Shape 158"/>
          <p:cNvSpPr/>
          <p:nvPr/>
        </p:nvSpPr>
        <p:spPr>
          <a:xfrm>
            <a:off x="3270241" y="5086071"/>
            <a:ext cx="2452199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B289070</a:t>
            </a:r>
          </a:p>
        </p:txBody>
      </p:sp>
      <p:sp>
        <p:nvSpPr>
          <p:cNvPr id="159" name="Shape 159"/>
          <p:cNvSpPr/>
          <p:nvPr/>
        </p:nvSpPr>
        <p:spPr>
          <a:xfrm>
            <a:off x="6077252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B289077</a:t>
            </a:r>
          </a:p>
        </p:txBody>
      </p:sp>
      <p:sp>
        <p:nvSpPr>
          <p:cNvPr id="160" name="Shape 160"/>
          <p:cNvSpPr/>
          <p:nvPr/>
        </p:nvSpPr>
        <p:spPr>
          <a:xfrm>
            <a:off x="9031314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Shape 161"/>
          <p:cNvSpPr txBox="1"/>
          <p:nvPr/>
        </p:nvSpPr>
        <p:spPr>
          <a:xfrm>
            <a:off x="9356425" y="4679955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조원태(3학년)</a:t>
            </a:r>
          </a:p>
        </p:txBody>
      </p:sp>
      <p:sp>
        <p:nvSpPr>
          <p:cNvPr id="170" name="Shape 170"/>
          <p:cNvSpPr/>
          <p:nvPr/>
        </p:nvSpPr>
        <p:spPr>
          <a:xfrm>
            <a:off x="9031314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B289089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7" y="1861044"/>
            <a:ext cx="2340000" cy="27336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052" y="1861044"/>
            <a:ext cx="2340000" cy="273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410" y="1861044"/>
            <a:ext cx="2339152" cy="2733698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3" name="Shape 133"/>
          <p:cNvGrpSpPr/>
          <p:nvPr/>
        </p:nvGrpSpPr>
        <p:grpSpPr>
          <a:xfrm>
            <a:off x="524573" y="2203970"/>
            <a:ext cx="481630" cy="481630"/>
            <a:chOff x="1563733" y="2055418"/>
            <a:chExt cx="610199" cy="610200"/>
          </a:xfrm>
        </p:grpSpPr>
        <p:sp>
          <p:nvSpPr>
            <p:cNvPr id="134" name="Shape 134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6084526" y="2233540"/>
            <a:ext cx="481630" cy="481630"/>
            <a:chOff x="1563733" y="2055418"/>
            <a:chExt cx="610199" cy="610200"/>
          </a:xfrm>
        </p:grpSpPr>
        <p:sp>
          <p:nvSpPr>
            <p:cNvPr id="150" name="Shape 150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Shape 151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1" name="Shape 141"/>
          <p:cNvGrpSpPr/>
          <p:nvPr/>
        </p:nvGrpSpPr>
        <p:grpSpPr>
          <a:xfrm>
            <a:off x="3283331" y="2218755"/>
            <a:ext cx="481630" cy="481630"/>
            <a:chOff x="1563733" y="2055418"/>
            <a:chExt cx="610199" cy="610200"/>
          </a:xfrm>
        </p:grpSpPr>
        <p:sp>
          <p:nvSpPr>
            <p:cNvPr id="142" name="Shape 142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Shape 143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88" y="1856201"/>
            <a:ext cx="2340000" cy="2732400"/>
          </a:xfrm>
          <a:prstGeom prst="ellipse">
            <a:avLst/>
          </a:prstGeom>
        </p:spPr>
      </p:pic>
      <p:grpSp>
        <p:nvGrpSpPr>
          <p:cNvPr id="162" name="Shape 162"/>
          <p:cNvGrpSpPr/>
          <p:nvPr/>
        </p:nvGrpSpPr>
        <p:grpSpPr>
          <a:xfrm>
            <a:off x="9038588" y="2233540"/>
            <a:ext cx="481630" cy="481630"/>
            <a:chOff x="1563733" y="2055418"/>
            <a:chExt cx="610199" cy="610200"/>
          </a:xfrm>
        </p:grpSpPr>
        <p:sp>
          <p:nvSpPr>
            <p:cNvPr id="163" name="Shape 163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Shape 164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88557" y="265928"/>
            <a:ext cx="27722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 완성도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82" name="Shape 182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532138" y="5933700"/>
            <a:ext cx="10890712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기능 구현 완료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50" y="1503175"/>
            <a:ext cx="58674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050" y="1503174"/>
            <a:ext cx="4470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88557" y="265928"/>
            <a:ext cx="27722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 완성도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82" name="Shape 182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532138" y="5933700"/>
            <a:ext cx="10890712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기능 구현 완료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9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09" y="1418000"/>
            <a:ext cx="10894306" cy="4364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7323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88557" y="265928"/>
            <a:ext cx="27722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 완성도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82" name="Shape 182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532138" y="5933700"/>
            <a:ext cx="10890712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기능 구현 완료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5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09" y="1418400"/>
            <a:ext cx="10893600" cy="436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34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888557" y="265928"/>
            <a:ext cx="25699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시연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200" name="Shape 200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06" name="Shape 206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4" name="Shape 189"/>
          <p:cNvSpPr txBox="1"/>
          <p:nvPr/>
        </p:nvSpPr>
        <p:spPr>
          <a:xfrm>
            <a:off x="0" y="3443049"/>
            <a:ext cx="12192000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0800" lvl="0" algn="ctr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 시청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달라진 점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15" name="Shape 215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16" name="Shape 216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22" name="Shape 222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15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1418000"/>
            <a:ext cx="10469824" cy="49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달라진 점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15" name="Shape 215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16" name="Shape 216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22" name="Shape 222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2" y="2256707"/>
            <a:ext cx="11643512" cy="4415582"/>
          </a:xfrm>
          <a:prstGeom prst="rect">
            <a:avLst/>
          </a:prstGeom>
        </p:spPr>
      </p:pic>
      <p:sp>
        <p:nvSpPr>
          <p:cNvPr id="16" name="Shape 189"/>
          <p:cNvSpPr txBox="1"/>
          <p:nvPr/>
        </p:nvSpPr>
        <p:spPr>
          <a:xfrm>
            <a:off x="166378" y="1456507"/>
            <a:ext cx="10890712" cy="6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클래스 다이어그램의 </a:t>
            </a:r>
            <a:r>
              <a:rPr lang="ko-KR" altLang="en-US" sz="2800" dirty="0" err="1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메소드</a:t>
            </a:r>
            <a:r>
              <a:rPr lang="ko-KR" altLang="en-US" sz="2800" dirty="0" smtClean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부분이 모두 클래스로 제작됨</a:t>
            </a:r>
            <a:endParaRPr lang="en-US" sz="2800" dirty="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327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85</Words>
  <Application>Microsoft Office PowerPoint</Application>
  <PresentationFormat>와이드스크린</PresentationFormat>
  <Paragraphs>35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11</cp:revision>
  <dcterms:modified xsi:type="dcterms:W3CDTF">2016-06-15T12:18:55Z</dcterms:modified>
</cp:coreProperties>
</file>