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71" r:id="rId2"/>
    <p:sldId id="261" r:id="rId3"/>
    <p:sldId id="266" r:id="rId4"/>
    <p:sldId id="264" r:id="rId5"/>
    <p:sldId id="270" r:id="rId6"/>
    <p:sldId id="263" r:id="rId7"/>
    <p:sldId id="272" r:id="rId8"/>
    <p:sldId id="273" r:id="rId9"/>
    <p:sldId id="274" r:id="rId10"/>
    <p:sldId id="275" r:id="rId11"/>
    <p:sldId id="276" r:id="rId12"/>
    <p:sldId id="277" r:id="rId13"/>
    <p:sldId id="268" r:id="rId14"/>
    <p:sldId id="269" r:id="rId15"/>
  </p:sldIdLst>
  <p:sldSz cx="9144000" cy="6858000" type="screen4x3"/>
  <p:notesSz cx="6858000" cy="9144000"/>
  <p:embeddedFontLst>
    <p:embeddedFont>
      <p:font typeface="HY동녘M" panose="0203060000010101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나눔명조" panose="020B0600000101010101" charset="-127"/>
      <p:regular r:id="rId20"/>
      <p:bold r:id="rId21"/>
    </p:embeddedFont>
    <p:embeddedFont>
      <p:font typeface="나눔고딕 ExtraBold" panose="020B0600000101010101" charset="-127"/>
      <p:bold r:id="rId22"/>
    </p:embeddedFont>
    <p:embeddedFont>
      <p:font typeface="KaiTi" panose="02010609060101010101" pitchFamily="49" charset="-122"/>
      <p:regular r:id="rId23"/>
    </p:embeddedFont>
    <p:embeddedFont>
      <p:font typeface="나눔고딕" panose="020B0600000101010101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3F3C"/>
    <a:srgbClr val="B64340"/>
    <a:srgbClr val="29D9C2"/>
    <a:srgbClr val="BFBFB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38" y="-156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427608" y="0"/>
            <a:ext cx="1264072" cy="1860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812360" y="63813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aiTi" panose="02010609060101010101" pitchFamily="49" charset="-122"/>
              </a:rPr>
              <a:t>00</a:t>
            </a:r>
            <a:fld id="{09D5BC47-96BF-4982-9B39-B113BD66016C}" type="slidenum">
              <a:rPr lang="ko-KR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KaiTi" panose="02010609060101010101" pitchFamily="49" charset="-122"/>
              </a:rPr>
              <a:t>‹#›</a:t>
            </a:fld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aiTi" panose="02010609060101010101" pitchFamily="49" charset="-122"/>
              </a:rPr>
              <a:t>/014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KaiTi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4.wdp"/><Relationship Id="rId2" Type="http://schemas.openxmlformats.org/officeDocument/2006/relationships/hyperlink" Target="http://www.google.co.kr/url?sa=i&amp;rct=j&amp;q=&amp;esrc=s&amp;source=images&amp;cd=&amp;cad=rja&amp;uact=8&amp;ved=0ahUKEwjL7fuhpKrMAhWGG6YKHfAXA0gQjRwIBw&amp;url=http://simpleicon.com/note-5.html&amp;psig=AFQjCNERSK9W--UkYy15FeX3c-NcbJ9ctg&amp;ust=1461690677565574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.kr/url?sa=i&amp;rct=j&amp;q=&amp;esrc=s&amp;source=images&amp;cd=&amp;cad=rja&amp;uact=8&amp;ved=0ahUKEwi2zJS4pKrMAhVlIaYKHe78B5gQjRwIBw&amp;url=https://www.iconfinder.com/icons/174729/domain_icon&amp;bvm=bv.119745492,d.dGY&amp;psig=AFQjCNGnedAwtuFd8P_6P5r0exuKmsIrZQ&amp;ust=1461690706665583" TargetMode="Externa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5936" y="1659647"/>
            <a:ext cx="587073" cy="450990"/>
            <a:chOff x="4810427" y="1659948"/>
            <a:chExt cx="1384300" cy="1063421"/>
          </a:xfrm>
          <a:solidFill>
            <a:schemeClr val="accent2"/>
          </a:solidFill>
        </p:grpSpPr>
        <p:sp>
          <p:nvSpPr>
            <p:cNvPr id="3" name="이등변 삼각형 2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041612" y="2110637"/>
            <a:ext cx="3005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Student</a:t>
            </a:r>
            <a:r>
              <a:rPr lang="en-US" altLang="ko-KR" sz="4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Chart</a:t>
            </a:r>
            <a:endParaRPr lang="ko-KR" altLang="en-US" sz="48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74197" y="3643561"/>
            <a:ext cx="2804029" cy="734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D9C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9832" y="3717032"/>
            <a:ext cx="30192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학생 편의 기능</a:t>
            </a:r>
            <a:endParaRPr lang="ko-KR" altLang="en-US" sz="1600" dirty="0">
              <a:solidFill>
                <a:schemeClr val="accent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5157192"/>
            <a:ext cx="26939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ROTC 56</a:t>
            </a:r>
          </a:p>
          <a:p>
            <a:endParaRPr lang="en-US" altLang="ko-KR" sz="600" dirty="0" smtClean="0">
              <a:solidFill>
                <a:schemeClr val="accent2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r>
              <a:rPr lang="en-US" altLang="ko-KR" dirty="0" smtClean="0">
                <a:solidFill>
                  <a:schemeClr val="accent2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B489001 </a:t>
            </a:r>
            <a:r>
              <a:rPr lang="ko-KR" altLang="en-US" b="1" dirty="0" smtClean="0">
                <a:solidFill>
                  <a:schemeClr val="accent2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강동훈</a:t>
            </a:r>
            <a:endParaRPr lang="en-US" altLang="ko-KR" b="1" dirty="0" smtClean="0">
              <a:solidFill>
                <a:schemeClr val="accent2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r>
              <a:rPr lang="en-US" altLang="ko-KR" b="1" dirty="0" smtClean="0">
                <a:solidFill>
                  <a:schemeClr val="accent2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B489027 </a:t>
            </a:r>
            <a:r>
              <a:rPr lang="ko-KR" altLang="en-US" b="1" dirty="0" smtClean="0">
                <a:solidFill>
                  <a:schemeClr val="accent2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박영빈</a:t>
            </a:r>
            <a:endParaRPr lang="en-US" altLang="ko-KR" b="1" dirty="0" smtClean="0">
              <a:solidFill>
                <a:schemeClr val="accent2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r>
              <a:rPr lang="en-US" altLang="ko-KR" b="1" dirty="0" smtClean="0">
                <a:solidFill>
                  <a:schemeClr val="accent2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B489037 </a:t>
            </a:r>
            <a:r>
              <a:rPr lang="ko-KR" altLang="en-US" b="1" dirty="0" smtClean="0">
                <a:solidFill>
                  <a:schemeClr val="accent2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신찬용</a:t>
            </a:r>
            <a:endParaRPr lang="ko-KR" altLang="en-US" b="1" dirty="0">
              <a:solidFill>
                <a:schemeClr val="accent2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96336" y="6449854"/>
            <a:ext cx="1410509" cy="3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55" y="1273034"/>
            <a:ext cx="116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Diagram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966" y="1400279"/>
            <a:ext cx="5627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7F7F7F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Sequence diagram</a:t>
            </a:r>
            <a:endParaRPr lang="ko-KR" altLang="en-US" sz="14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966" y="934508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Diagram</a:t>
            </a:r>
            <a:endParaRPr lang="ko-KR" altLang="en-US" sz="28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18719"/>
            <a:ext cx="8066545" cy="443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3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55" y="1273034"/>
            <a:ext cx="116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Diagram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966" y="1400279"/>
            <a:ext cx="5627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7F7F7F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Sequence diagram - 1</a:t>
            </a:r>
            <a:endParaRPr lang="ko-KR" altLang="en-US" sz="14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966" y="934508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Diagram</a:t>
            </a:r>
            <a:endParaRPr lang="ko-KR" altLang="en-US" sz="28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8055"/>
            <a:ext cx="6236610" cy="506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3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55" y="1273034"/>
            <a:ext cx="116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Diagram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966" y="1400279"/>
            <a:ext cx="5627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7F7F7F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Sequence diagram - 2</a:t>
            </a:r>
            <a:endParaRPr lang="ko-KR" altLang="en-US" sz="14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966" y="934508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Diagram</a:t>
            </a:r>
            <a:endParaRPr lang="ko-KR" altLang="en-US" sz="28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53" y="1870377"/>
            <a:ext cx="718930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3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74197" y="3643561"/>
            <a:ext cx="2804029" cy="734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66569" y="2996952"/>
            <a:ext cx="3019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2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Q </a:t>
            </a:r>
            <a:r>
              <a:rPr lang="en-US" altLang="ko-KR" sz="2800" b="1" dirty="0" smtClean="0">
                <a:solidFill>
                  <a:schemeClr val="accent2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&amp;</a:t>
            </a:r>
            <a:r>
              <a:rPr lang="en-US" altLang="ko-KR" sz="3600" b="1" dirty="0" smtClean="0">
                <a:solidFill>
                  <a:schemeClr val="accent2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A</a:t>
            </a:r>
            <a:endParaRPr lang="ko-KR" altLang="en-US" sz="3600" b="1" dirty="0">
              <a:solidFill>
                <a:schemeClr val="accent2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455" y="1273034"/>
            <a:ext cx="1165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en-US" altLang="ko-KR" sz="1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5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74197" y="3643561"/>
            <a:ext cx="2804029" cy="734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66569" y="2997498"/>
            <a:ext cx="30192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2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endParaRPr lang="ko-KR" altLang="en-US" sz="3200" dirty="0">
              <a:solidFill>
                <a:schemeClr val="accent2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82673" y="2471565"/>
            <a:ext cx="587073" cy="450990"/>
            <a:chOff x="4810427" y="1659948"/>
            <a:chExt cx="1384300" cy="1063421"/>
          </a:xfrm>
          <a:solidFill>
            <a:schemeClr val="accent2"/>
          </a:solidFill>
        </p:grpSpPr>
        <p:sp>
          <p:nvSpPr>
            <p:cNvPr id="7" name="이등변 삼각형 6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9D9C2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9D9C2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596336" y="6449854"/>
            <a:ext cx="1410509" cy="3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60032" y="2592245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01/ </a:t>
            </a:r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</a:t>
            </a:r>
            <a:endParaRPr lang="ko-KR" altLang="en-US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961577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02/ </a:t>
            </a:r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3330909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03/ </a:t>
            </a:r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Diagram</a:t>
            </a:r>
            <a:endParaRPr lang="ko-KR" altLang="en-US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12268" y="2204864"/>
            <a:ext cx="1562100" cy="229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1868" y="2361413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3700241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04/ </a:t>
            </a:r>
            <a:r>
              <a:rPr lang="en-US" altLang="ko-KR" b="1" dirty="0" smtClean="0">
                <a:solidFill>
                  <a:srgbClr val="29D9C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 smtClean="0">
                <a:solidFill>
                  <a:srgbClr val="7F7F7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dirty="0">
              <a:solidFill>
                <a:srgbClr val="7F7F7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185" y="1257673"/>
            <a:ext cx="154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15966" y="1493453"/>
            <a:ext cx="6016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평소 학생들이 느끼는 불편한 점 조사</a:t>
            </a:r>
            <a:endParaRPr lang="en-US" altLang="ko-KR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해결방안 필요성 대두 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2515966" y="934508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동기</a:t>
            </a:r>
            <a:endParaRPr lang="ko-KR" altLang="en-US" sz="28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92184" y="4395177"/>
            <a:ext cx="22256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2,500,000</a:t>
            </a:r>
            <a:endParaRPr lang="ko-KR" altLang="en-US" sz="32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439411" y="5015677"/>
            <a:ext cx="13312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Students</a:t>
            </a:r>
            <a:endParaRPr lang="ko-KR" altLang="en-US" sz="1400" b="1" dirty="0">
              <a:solidFill>
                <a:schemeClr val="accent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6428" y="4392974"/>
            <a:ext cx="222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Food</a:t>
            </a:r>
            <a:endParaRPr lang="ko-KR" altLang="en-US" sz="28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660232" y="4405028"/>
            <a:ext cx="222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r>
              <a:rPr lang="en-US" altLang="ko-KR" sz="28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edical</a:t>
            </a:r>
            <a:endParaRPr lang="ko-KR" altLang="en-US" sz="28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2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31" y="2931644"/>
            <a:ext cx="1440000" cy="144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19297"/>
            <a:ext cx="1440000" cy="144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996952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288451"/>
            <a:ext cx="116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966" y="934508"/>
            <a:ext cx="3208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</a:t>
            </a:r>
            <a:endParaRPr lang="ko-KR" altLang="en-US" sz="28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132856"/>
            <a:ext cx="1440000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149080"/>
            <a:ext cx="1440000" cy="144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44426" y="2410177"/>
            <a:ext cx="18982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Eat Class</a:t>
            </a:r>
            <a:endParaRPr lang="en-US" altLang="ko-KR" sz="1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3375" y="4361249"/>
            <a:ext cx="18982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Health Class</a:t>
            </a:r>
            <a:endParaRPr lang="en-US" altLang="ko-KR" sz="1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71330" y="2725028"/>
            <a:ext cx="19055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accent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내</a:t>
            </a:r>
            <a:r>
              <a:rPr lang="ko-KR" altLang="en-US" sz="1100" dirty="0">
                <a:solidFill>
                  <a:schemeClr val="accent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용</a:t>
            </a:r>
            <a:endParaRPr lang="en-US" altLang="ko-KR" sz="1100" dirty="0" smtClean="0">
              <a:solidFill>
                <a:schemeClr val="accent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99724" y="4699803"/>
            <a:ext cx="19055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solidFill>
                  <a:schemeClr val="accent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내</a:t>
            </a:r>
            <a:r>
              <a:rPr lang="ko-KR" altLang="en-US" sz="1100">
                <a:solidFill>
                  <a:schemeClr val="accent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용</a:t>
            </a:r>
            <a:endParaRPr lang="en-US" altLang="ko-KR" sz="1100" dirty="0" smtClean="0">
              <a:solidFill>
                <a:schemeClr val="accent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20047" y="2748731"/>
            <a:ext cx="264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상황에 맞는 적합한 메뉴를 쉽게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선택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20046" y="4699803"/>
            <a:ext cx="31162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병원을 갈 상황이 안될 때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간단한 자가진단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2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impleicon.com/wp-content/uploads/note-8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20" y="432908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windows-8-metro-style/512/domain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20" y="227687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42059" y="2386474"/>
            <a:ext cx="18982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FavoriteSite</a:t>
            </a:r>
            <a:r>
              <a:rPr lang="en-US" altLang="ko-KR" sz="16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Class</a:t>
            </a:r>
            <a:endParaRPr lang="en-US" altLang="ko-KR" sz="1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3375" y="4329080"/>
            <a:ext cx="18982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Note Class</a:t>
            </a:r>
            <a:endParaRPr lang="en-US" altLang="ko-KR" sz="16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966" y="934508"/>
            <a:ext cx="3208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</a:t>
            </a:r>
            <a:endParaRPr lang="ko-KR" altLang="en-US" sz="28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288451"/>
            <a:ext cx="116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71330" y="2725028"/>
            <a:ext cx="19055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accent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내</a:t>
            </a:r>
            <a:r>
              <a:rPr lang="ko-KR" altLang="en-US" sz="1100" dirty="0">
                <a:solidFill>
                  <a:schemeClr val="accent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용</a:t>
            </a:r>
            <a:endParaRPr lang="en-US" altLang="ko-KR" sz="1100" dirty="0" smtClean="0">
              <a:solidFill>
                <a:schemeClr val="accent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99724" y="4699803"/>
            <a:ext cx="19055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accent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내</a:t>
            </a:r>
            <a:r>
              <a:rPr lang="ko-KR" altLang="en-US" sz="1100" dirty="0">
                <a:solidFill>
                  <a:schemeClr val="accent2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용</a:t>
            </a:r>
            <a:endParaRPr lang="en-US" altLang="ko-KR" sz="1100" dirty="0" smtClean="0">
              <a:solidFill>
                <a:schemeClr val="accent2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20047" y="2748731"/>
            <a:ext cx="264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자주 가는 사이트를 쉽게 접속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20046" y="4699803"/>
            <a:ext cx="26476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메모장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0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55" y="1273034"/>
            <a:ext cx="116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Diagram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966" y="1400279"/>
            <a:ext cx="5627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7F7F7F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Class diagram</a:t>
            </a:r>
            <a:endParaRPr lang="ko-KR" altLang="en-US" sz="14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966" y="934508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Diagram</a:t>
            </a:r>
            <a:endParaRPr lang="ko-KR" altLang="en-US" sz="28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83543"/>
            <a:ext cx="6756995" cy="412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1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55" y="1273034"/>
            <a:ext cx="116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Diagram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966" y="1400279"/>
            <a:ext cx="5627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7F7F7F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Class diagram - </a:t>
            </a:r>
            <a:r>
              <a:rPr lang="ko-KR" altLang="en-US" sz="1400" dirty="0" smtClean="0">
                <a:solidFill>
                  <a:srgbClr val="7F7F7F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복합객체</a:t>
            </a:r>
            <a:endParaRPr lang="ko-KR" altLang="en-US" sz="14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966" y="934508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Diagram</a:t>
            </a:r>
            <a:endParaRPr lang="ko-KR" altLang="en-US" sz="28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08" y="1988840"/>
            <a:ext cx="6480720" cy="451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3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55" y="1273034"/>
            <a:ext cx="116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Diagram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966" y="1400279"/>
            <a:ext cx="5627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7F7F7F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Object diagram</a:t>
            </a:r>
            <a:endParaRPr lang="ko-KR" altLang="en-US" sz="14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966" y="934508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Diagram</a:t>
            </a:r>
            <a:endParaRPr lang="ko-KR" altLang="en-US" sz="28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41" y="2356541"/>
            <a:ext cx="743135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3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55" y="1273034"/>
            <a:ext cx="116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Diagram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966" y="1400279"/>
            <a:ext cx="5627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7F7F7F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Use case diagram</a:t>
            </a:r>
            <a:endParaRPr lang="ko-KR" altLang="en-US" sz="14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966" y="934508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Diagram</a:t>
            </a:r>
            <a:endParaRPr lang="ko-KR" altLang="en-US" sz="280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60970"/>
            <a:ext cx="8715538" cy="321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3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6303</TotalTime>
  <Words>126</Words>
  <Application>Microsoft Office PowerPoint</Application>
  <PresentationFormat>화면 슬라이드 쇼(4:3)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Arial</vt:lpstr>
      <vt:lpstr>HY동녘M</vt:lpstr>
      <vt:lpstr>맑은 고딕</vt:lpstr>
      <vt:lpstr>나눔명조</vt:lpstr>
      <vt:lpstr>나눔고딕 ExtraBold</vt:lpstr>
      <vt:lpstr>KaiTi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강동훈</cp:lastModifiedBy>
  <cp:revision>290</cp:revision>
  <dcterms:created xsi:type="dcterms:W3CDTF">2006-10-05T04:04:58Z</dcterms:created>
  <dcterms:modified xsi:type="dcterms:W3CDTF">2016-04-27T13:18:52Z</dcterms:modified>
</cp:coreProperties>
</file>