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5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2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0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4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8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8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E02E-E696-4C9D-93F5-E574126FE444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7524-169B-4902-AC55-0AD5863C8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16773" b="3325"/>
          <a:stretch/>
        </p:blipFill>
        <p:spPr>
          <a:xfrm>
            <a:off x="1524000" y="-15499"/>
            <a:ext cx="9180000" cy="689278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452170" y="2139373"/>
            <a:ext cx="3292664" cy="2455270"/>
            <a:chOff x="2643187" y="1870217"/>
            <a:chExt cx="3857625" cy="2876550"/>
          </a:xfrm>
        </p:grpSpPr>
        <p:sp>
          <p:nvSpPr>
            <p:cNvPr id="10" name="직사각형 9"/>
            <p:cNvSpPr/>
            <p:nvPr/>
          </p:nvSpPr>
          <p:spPr>
            <a:xfrm>
              <a:off x="2643187" y="1870217"/>
              <a:ext cx="3857625" cy="287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4000" sy="104000" algn="ct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7CFA7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43" t="52369" r="27002" b="27826"/>
            <a:stretch/>
          </p:blipFill>
          <p:spPr bwMode="auto">
            <a:xfrm>
              <a:off x="3107410" y="2292958"/>
              <a:ext cx="2960175" cy="203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94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25731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680801" y="1399862"/>
            <a:ext cx="7081121" cy="406263"/>
            <a:chOff x="1009650" y="4918364"/>
            <a:chExt cx="7081121" cy="40626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09650" y="4918364"/>
              <a:ext cx="7081121" cy="406263"/>
            </a:xfrm>
            <a:prstGeom prst="roundRect">
              <a:avLst/>
            </a:prstGeom>
            <a:solidFill>
              <a:srgbClr val="F2FAC2"/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                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</a:t>
              </a:r>
              <a:r>
                <a:rPr lang="en-US" altLang="ko-KR" sz="1600" baseline="30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를 이용한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LCD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출력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(1/3)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5381" y="5019472"/>
              <a:ext cx="838200" cy="204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EX 3.2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06286" y="19072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실습목표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1852" y="1907232"/>
            <a:ext cx="4022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16X2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도트매트릭스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GB" altLang="ko-KR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제어한다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‘Welcome’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메시지와 함께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백라이트를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점멸시킨다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 포트로 입력 받은 값을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출력한다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24532" y="293167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Hardware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31851" y="2948602"/>
            <a:ext cx="6646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I</a:t>
            </a:r>
            <a:r>
              <a:rPr lang="en-GB" altLang="ko-KR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모듈과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Arduino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전원핀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Vcc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GND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</a:t>
            </a:r>
            <a:r>
              <a:rPr lang="en-GB" altLang="ko-KR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통신핀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SDA, SCL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연결되어야 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I</a:t>
            </a:r>
            <a:r>
              <a:rPr lang="en-GB" altLang="ko-KR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Vcc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GND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Arduino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5V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GND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연결한다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SDA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A4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SCL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A5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연결한다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http://www.geeetech.com/wiki/images/thumb/f/f0/1602I2C_2.jpg/400px-1602I2C_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9" b="19749"/>
          <a:stretch/>
        </p:blipFill>
        <p:spPr bwMode="auto">
          <a:xfrm>
            <a:off x="7445716" y="4214041"/>
            <a:ext cx="2448272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48789" r="21653" b="19080"/>
          <a:stretch/>
        </p:blipFill>
        <p:spPr bwMode="auto">
          <a:xfrm>
            <a:off x="2844757" y="4105395"/>
            <a:ext cx="4375922" cy="23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4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25731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680801" y="1399862"/>
            <a:ext cx="7081121" cy="406263"/>
            <a:chOff x="1009650" y="4918364"/>
            <a:chExt cx="7081121" cy="40626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09650" y="4918364"/>
              <a:ext cx="7081121" cy="406263"/>
            </a:xfrm>
            <a:prstGeom prst="roundRect">
              <a:avLst/>
            </a:prstGeom>
            <a:solidFill>
              <a:srgbClr val="F2FAC2"/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                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</a:t>
              </a:r>
              <a:r>
                <a:rPr lang="en-US" altLang="ko-KR" sz="1600" baseline="30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를 이용한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LCD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출력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(2/3)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5381" y="5019472"/>
              <a:ext cx="838200" cy="204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EX 3.2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602704" y="1907232"/>
            <a:ext cx="100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Commands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31852" y="1907232"/>
            <a:ext cx="568136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LiquidCrytral_I2C(I2C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 글자수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 글자수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모듈이 연결된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가로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 글자수를 설정한다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lcd.init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);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설정한다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•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lcd.clear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)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화면의 모든 표시를 지우고 커서를 왼쪽 위로 옮긴다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•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lcd.home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)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커서를 왼쪽 위로 옮긴다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•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lcd.setCursor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커서를 원하는 위치로 이동시킨다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•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lcd.print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데이터를 출력한다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lcd.noBacklight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	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백라이트를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소등한다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lcd.backlight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GB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백라이트를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점등한다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7056" y="5000392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Sketch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31851" y="5017324"/>
            <a:ext cx="664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I</a:t>
            </a:r>
            <a:r>
              <a:rPr lang="en-GB" altLang="ko-KR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방식의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사용하기 위해 앞서 다운받은 라이브러리를 추가해 준다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라이브러리의 함수를 이용하여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설정해 준다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setup( )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‘Welcome’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메시지와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백라이트를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점멸시킨다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 통신으로 데이터를 </a:t>
            </a:r>
            <a:r>
              <a:rPr lang="ko-KR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입력받기위해서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시리얼 통신 설정을 해 준다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입력이 있을 때 이를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LCD</a:t>
            </a:r>
            <a:r>
              <a: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출력해 준다</a:t>
            </a:r>
            <a:r>
              <a:rPr lang="en-GB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25731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680801" y="1399862"/>
            <a:ext cx="7081121" cy="406263"/>
            <a:chOff x="1009650" y="4918364"/>
            <a:chExt cx="7081121" cy="40626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09650" y="4918364"/>
              <a:ext cx="7081121" cy="406263"/>
            </a:xfrm>
            <a:prstGeom prst="roundRect">
              <a:avLst/>
            </a:prstGeom>
            <a:solidFill>
              <a:srgbClr val="F2FAC2"/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                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</a:t>
              </a:r>
              <a:r>
                <a:rPr lang="en-US" altLang="ko-KR" sz="1600" baseline="30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를 이용한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LCD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출력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(3/3)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5381" y="5019472"/>
              <a:ext cx="838200" cy="204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EX 3.2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754988" y="1907232"/>
            <a:ext cx="85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결과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1852" y="1907232"/>
            <a:ext cx="41713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Arduino 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백라이트가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점멸한다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 모니터를 실행 시킨 후 메시지를 입력하여 보자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출력되는지를 확인해 보자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54988" y="2931670"/>
            <a:ext cx="85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문제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31851" y="2948603"/>
            <a:ext cx="6646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 통신으로 입력 받은 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1~9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숫자에 대하여 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백라이트가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입력된 숫자만큼 점멸하고 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점멸 횟수를 표시하는 스케치를 작성해 보자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(hint: 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2.3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참고하자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1821" y="3877572"/>
            <a:ext cx="60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255" y="3877571"/>
            <a:ext cx="44712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입출력 핀을 이용하여 </a:t>
            </a: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모듈에 표시하기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baseline="30000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</a:t>
            </a: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110566" y="4360297"/>
            <a:ext cx="4923230" cy="418452"/>
            <a:chOff x="3967566" y="2965450"/>
            <a:chExt cx="4923230" cy="41845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7566" y="2965450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967566" y="3383902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7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54812" y="1591841"/>
            <a:ext cx="7990921" cy="538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(Liquid Crystal Display)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354812" y="2259552"/>
            <a:ext cx="7990920" cy="4964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얇은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액정판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 아래 조명을 비추는 장치로서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액정판의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 전류 흐름을 제어하여 문자나 그림을 표시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54811" y="2900040"/>
            <a:ext cx="7989661" cy="2448272"/>
            <a:chOff x="401558" y="3789040"/>
            <a:chExt cx="8418914" cy="2448272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3351929" y="4218590"/>
              <a:ext cx="1336418" cy="49081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핀에 직접 연결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 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핀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68622" y="5225254"/>
              <a:ext cx="1319724" cy="49081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r>
                <a:rPr lang="en-US" altLang="ko-KR" sz="1100" baseline="30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 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통신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 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핀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7" name="그림 8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3983453"/>
              <a:ext cx="3466476" cy="2076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그림 87" descr="http://arduino.cc/en/uploads/Main/ArduinoUno_R3_Front_450px.jp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" t="7171" r="9628" b="6118"/>
            <a:stretch/>
          </p:blipFill>
          <p:spPr bwMode="auto">
            <a:xfrm>
              <a:off x="539552" y="4167791"/>
              <a:ext cx="2441275" cy="17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모서리가 둥근 직사각형 88"/>
            <p:cNvSpPr/>
            <p:nvPr/>
          </p:nvSpPr>
          <p:spPr>
            <a:xfrm>
              <a:off x="401558" y="3789040"/>
              <a:ext cx="8418914" cy="24482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4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54812" y="1337841"/>
            <a:ext cx="3757580" cy="79575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특수문자나 기호는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 문자표를 참고하여 출력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t="18176" r="23437" b="5859"/>
          <a:stretch/>
        </p:blipFill>
        <p:spPr bwMode="auto">
          <a:xfrm>
            <a:off x="6112392" y="1024298"/>
            <a:ext cx="4233341" cy="47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3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47195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핀을 이용하여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표시하기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0801" y="1399862"/>
            <a:ext cx="7081121" cy="406263"/>
            <a:chOff x="1009650" y="4918364"/>
            <a:chExt cx="7081121" cy="40626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009650" y="4918364"/>
              <a:ext cx="7081121" cy="406263"/>
            </a:xfrm>
            <a:prstGeom prst="roundRect">
              <a:avLst/>
            </a:prstGeom>
            <a:solidFill>
              <a:srgbClr val="F2FAC2"/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                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입출력 핀을 이용하여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LCD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모듈에 표시하기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(1/3)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35381" y="5019472"/>
              <a:ext cx="838200" cy="204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EX 3.1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06286" y="19072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실습목표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1851" y="1907233"/>
            <a:ext cx="473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16X2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도트매트릭스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입출력 핀을 이용하여 제어한다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줄에는 문자열을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줄에는 증가하는 숫자를 표시한다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24532" y="257910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Hardware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631851" y="2596034"/>
            <a:ext cx="664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Arduino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5V, GND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Vcc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핀을 연결한다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RS, E, D4, D5, D5, D7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직접 제어하기 위해 필요한 핀이다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2, 3, 4, 5, 11, 12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핀에 연결한다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포텐쇼미터는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밝기를 조절하는데 사용된다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회로도를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참고하여 연결한다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18466" r="36984" b="9851"/>
          <a:stretch/>
        </p:blipFill>
        <p:spPr bwMode="auto">
          <a:xfrm rot="5400000">
            <a:off x="5919805" y="2569797"/>
            <a:ext cx="2612845" cy="50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2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47195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핀을 이용하여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표시하기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0801" y="1399862"/>
            <a:ext cx="7081121" cy="406263"/>
            <a:chOff x="1009650" y="4918364"/>
            <a:chExt cx="7081121" cy="40626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009650" y="4918364"/>
              <a:ext cx="7081121" cy="406263"/>
            </a:xfrm>
            <a:prstGeom prst="roundRect">
              <a:avLst/>
            </a:prstGeom>
            <a:solidFill>
              <a:srgbClr val="F2FAC2"/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                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입출력 핀을 이용하여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LCD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모듈에 표시하기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(2/3)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35381" y="5019472"/>
              <a:ext cx="838200" cy="204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EX 3.1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631851" y="1907233"/>
            <a:ext cx="6130070" cy="3384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LiquidCrytral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enable, d4, d5, d6, d7)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모듈이 연결된 핀 번호를 설정하여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이름으로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설정한다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lcd.begin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크기를 정의한다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lcd.clear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화면의 모든 표시를 지우고 커서를 왼쪽 위로 옮긴다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lcd.home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커서를 왼쪽 위로 옮긴다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lcd.setCursor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모듈의 커서를 원하는 위치로 이동시킨다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lcd.print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이름의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데이터를 출력한다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02704" y="1907232"/>
            <a:ext cx="100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660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47195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핀을 이용하여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표시하기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0801" y="1399862"/>
            <a:ext cx="7081121" cy="406263"/>
            <a:chOff x="1009650" y="4918364"/>
            <a:chExt cx="7081121" cy="40626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009650" y="4918364"/>
              <a:ext cx="7081121" cy="406263"/>
            </a:xfrm>
            <a:prstGeom prst="roundRect">
              <a:avLst/>
            </a:prstGeom>
            <a:solidFill>
              <a:srgbClr val="F2FAC2"/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                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입출력 핀을 이용하여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LCD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모듈에 표시하기 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(3/3)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35381" y="5019472"/>
              <a:ext cx="838200" cy="204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itchFamily="50" charset="-127"/>
                </a:rPr>
                <a:t>EX 3.1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631851" y="1907232"/>
            <a:ext cx="613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사용하기 위해서 라이브러리를 불러온다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라이브러리에 있는 함수들을 불러와 사용할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설정해 준다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lcd.print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명령어로 문자열을 나타낸다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lcd.print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명령어로 변수를 출력한다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loop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돌 때 마다 변수를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씩 증가시킨다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77056" y="1907232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Sketch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1851" y="3581274"/>
            <a:ext cx="6130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LCD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줄에 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Arduino’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표시가 표시된다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줄에 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0.1s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증가하는 숫자가 표시된다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54988" y="3581273"/>
            <a:ext cx="85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결과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4731" y="4449736"/>
            <a:ext cx="6130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00:00:00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형식을 갖는 타이머를 만들어 보자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(hint: 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시간의 변수를 각각 지정하여 해당 위치에 출력하도록 한다</a:t>
            </a:r>
            <a:r>
              <a:rPr lang="en-US" altLang="ko-KR" sz="1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67868" y="4449735"/>
            <a:ext cx="85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문제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7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25731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54813" y="1845841"/>
            <a:ext cx="3656521" cy="538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b="1" baseline="30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 (Inter Integrated Circuit)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48413" y="1845842"/>
            <a:ext cx="3963988" cy="19060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Phillips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사에서 개발된 규격이며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TWI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라고도 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SDA(Serial Data line), SCL(Serial Clock Line)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</a:b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두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선으로 통신</a:t>
            </a:r>
          </a:p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Master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Slave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로 구분되어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Master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에서 통신을 주관</a:t>
            </a:r>
          </a:p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최대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112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개의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노드를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 연결가능하고 최고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3.4Mbps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의 속도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64323" r="31250" b="13151"/>
          <a:stretch/>
        </p:blipFill>
        <p:spPr bwMode="auto">
          <a:xfrm>
            <a:off x="2374421" y="2692400"/>
            <a:ext cx="3806246" cy="231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6348413" y="3912089"/>
            <a:ext cx="3963988" cy="110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200" baseline="30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통신으로 제어하기 위해선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PCF8574 IC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SDA, SCL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입출력 핀만 필요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7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96693" y="649346"/>
            <a:ext cx="25731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7362" y="127001"/>
            <a:ext cx="118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LCD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90875" y="111503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72170" y="5062779"/>
            <a:ext cx="5394689" cy="5981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</a:rPr>
              <a:t>라이브러리 매니저를 이용하여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2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 LCD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</a:rPr>
              <a:t>용 라이브러리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LiquidCrystal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I2C)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ko-KR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그림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32224" y="1491513"/>
            <a:ext cx="5731510" cy="323024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32225" y="2946949"/>
            <a:ext cx="5664835" cy="847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SangAh</dc:creator>
  <cp:lastModifiedBy>SangAh</cp:lastModifiedBy>
  <cp:revision>1</cp:revision>
  <dcterms:created xsi:type="dcterms:W3CDTF">2018-09-27T18:07:49Z</dcterms:created>
  <dcterms:modified xsi:type="dcterms:W3CDTF">2018-09-27T18:08:00Z</dcterms:modified>
</cp:coreProperties>
</file>