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10-19T05:21:2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4604 0,'0'-18'140,"18"18"-124,52 0-16,72 0 31,52-18-15,-18-17-1,-123 18-15,106 17 16,17-36 0,-17 36-1,70-17 1,-17-19 0,70 36-1,18 0 1,-18 0-1,-17 0 1,-107 0 0,-105 0-1,-35 0 1,0-17 453,-18-1-454,0-17-15,0-36 16,0 1 15,0 52-31,0-35 16,0-17-1,0-1 1,0 0 0,0 1-1,-18-1 1,0 1 0,18 35-1,-17-18 1,17 17-1,-18-17 1,18 1 0,-18-19-1,18 36 1,0-36 15,-17 36-15,17 17-1,0 1 1,0-19 0,0 1-1,0 17 17</inkml:trace>
  <inkml:trace contextRef="#ctx0" brushRef="#br0" timeOffset="2235.661">14182 3016 0,'17'0'109,"-17"-17"-109,18-1 16,-18 0-16,18-70 15,-1 18 1,-17 34 0,0 19-1,-17 17 1,-72 0-1,36 0 1,18 0 0,18 0-1,17-18 1,0-17 0,0-18 15,35-18-16,0 1 1,-17 34 0,-18 19-1,0-1 1,0 1 0,-53 17-1,-18 0 1,36-18-1,17 18 17,18-35-17,53-1 1,-17 1 0,-1 0 15,-35 17-31,17 18 15,-17-17 17,-17 17-17,-18 0 1</inkml:trace>
  <inkml:trace contextRef="#ctx0" brushRef="#br0" timeOffset="2414.241">14129 2064 0,'0'0'0,"0"-18"0,0 0 16,0 1 31,0-1-32,0 1 1</inkml:trace>
  <inkml:trace contextRef="#ctx0" brushRef="#br0" timeOffset="3113.763">14129 1711 0,'0'0'0,"0"-18"0,0-35 15,0-52 1,0 16-1,0 19 1,0 17 0,0 0-1,0 35 1,0 1 0,0-1-1,-18 18 188,0 0-203,1 0 0,-36 0 16,0 35 0,-35 1 15,70-19-31,-35 36 15,36-35 1,17-1 15,0 1 1,17-18-32,36 0 15,53 0 1,70 0-1,18-18 1,-141 1-16,18-18 16,-71 17 46</inkml:trace>
  <inkml:trace contextRef="#ctx0" brushRef="#br0" timeOffset="4180.633">11395 3457 0,'0'18'31,"0"17"-31,0 177 16,0 123-1,0 141 1,0-35 0,0 35-1,0-35 16,0-317-31,0 264 16,0-71 0,-18-140-1,-17-107 1,-18-52 0,-53-18-1,-247-88 1,-105-106-1,-36-18 1,0-70 0,423 194-1,54-18 1,17-53 0,0 0-1,0-17 16,0-89-15,0 18 0,0 159-16</inkml:trace>
  <inkml:trace contextRef="#ctx0" brushRef="#br0" timeOffset="5255.988">9719 3175 0,'18'0'63,"17"0"-63,-17 0 15,140 0 1,89 0 0,36 0-1,-213 0-15,195 0 16,-160 0 0</inkml:trace>
  <inkml:trace contextRef="#ctx0" brushRef="#br0" timeOffset="5745.677">9931 3193 0,'0'17'0,"0"1"15,0 0-15,0 70 16,0 71 0,0 70-1,0 159 16,0-18-15,0-299-16,0 141 16,0-107-1,0-69 1,0-19 0</inkml:trace>
  <inkml:trace contextRef="#ctx0" brushRef="#br0" timeOffset="6679.742">10513 3845 0,'-18'0'15,"1"0"1,-19 0-1,1 18 1,17 17 0,-52 71-1,34 0 1,19-36 0,17-52-1,0-36 79,0 1-78,17-1-16,19-70 15,-19 35 1,1 18-1,-18 17 17,53 36-17,53 123 1,-36-35 0,-34-36-1,-19-52 1,-17 0 15</inkml:trace>
  <inkml:trace contextRef="#ctx0" brushRef="#br0" timeOffset="7763.567">10460 3933 0,'-18'0'32,"18"18"-32,-35 0 15,35-1-15,-18 36 16,-35 0 0,36 35-1,-19 1 1,1 69 15,18-34-15</inkml:trace>
  <inkml:trace contextRef="#ctx0" brushRef="#br0" timeOffset="8562.232">10389 4004 0,'18'0'0,"-18"35"16,0-17 0,0 0-16,0 123 15,0-18 1,0-35-1,18-17 1,17-18 0,-17-18-1,-1-35 17,54-35-17,-18-71 1,-36 18 15,1 0-15,-18 70-16,0-53 15,0 54 1,0-1 0,-18 18-1,-35 0 1,18 0-1,17 18 1</inkml:trace>
  <inkml:trace contextRef="#ctx0" brushRef="#br0" timeOffset="8896.249">10813 3757 0,'0'18'16,"0"17"-1,17-35-15,-17 88 16,0 53 0,0 36-1,0 17 1,0-18 0,0-88-1,18-70 1</inkml:trace>
  <inkml:trace contextRef="#ctx0" brushRef="#br0" timeOffset="9145.581">10883 4374 0,'0'-17'16,"18"-1"-16,-1 1 15,1-1 1,53-35 0,-1 35-1,1-17 1,-18 17-1</inkml:trace>
  <inkml:trace contextRef="#ctx0" brushRef="#br0" timeOffset="9495.425">10125 5203 0,'17'0'16,"1"0"0,53-17-1,-36-1-15,106-17 16,0-18 0,-53 18-1,-70 35 1</inkml:trace>
  <inkml:trace contextRef="#ctx0" brushRef="#br0" timeOffset="9811.802">10425 5186 0,'0'0'0,"-18"53"16,0 35-1,1-35 1,-1 35 0,36-88 30,17 0-30,-17-35-16,-1 35 0,107-88 16,-36 52-1</inkml:trace>
  <inkml:trace contextRef="#ctx0" brushRef="#br0" timeOffset="11143.573">14199 4445 0,'18'0'31,"-18"18"110,0-1-126,0 1 1,0 0 0,0-1-16,0 36 15,18 35 1,-18-17-1,0 35 17,17-36-17,-17-17 1,0 18 0,18 17-1,-18-18 1,18-17-1,-18-17 1</inkml:trace>
  <inkml:trace contextRef="#ctx0" brushRef="#br0" timeOffset="12965.461">14323 6385 0,'0'18'125,"0"0"-125,0-1 15,17 54-15,1 17 32,-18 0-17,0-70 1,0-1 0,0 1-1,0 0 16,0-36 32,0 0-63,-18 1 16,18-1-16,0-17 15,0 0 1,0-36-1,0 36 17,18 17-1,0 18-15,17 0-1,-17 0 32,-1 0-31,-17 18 109,0-1-110,-17-17 17,-54 0-17,-17-17 1,70 17-16,-35-36 15,0 19 1,18-1 0,17 18 31,18 18-32,-17-1-15,17 19 16,0 34-1,0-34-15,0 34 32,0-17-17,0-18 1,17 18 0,19-35-1,52-18 1,18 0-1,0-35 1,-36-18 0,-35 0-1,-35-18 1,0 18 0,0 36-1</inkml:trace>
  <inkml:trace contextRef="#ctx0" brushRef="#br0" timeOffset="13379.835">14534 6615 0,'0'-36'62,"0"19"-62,0-1 16,36-105 0,-36 70-16,88-88 15,0-18 1,-17 0-1,-18 53 1,-18 53 0,-17 36-1,-18-1 1,17 0 15</inkml:trace>
  <inkml:trace contextRef="#ctx0" brushRef="#br0" timeOffset="15509.556">14393 6862 0,'0'17'15,"0"1"32,0-1-47,0 1 16,0 0 0,0-1-16,0 72 15,0-19 1,0 36-1,0-18 1,0 18 0,0-18-1,0 18 1,0-53 0,0 17-1,0-17 1,0 18-1,0 0 1,0 17 15,0-35-15,0-36 0,0 36-1,0-18 1,0 36-1,0-53 1,0 17 0,0 35-1,0 1 1,0 70 0,0-35-1,0-88 1,0-1 156,0 1-172,-17 0 15,-19-1 1,-69 36 0,34-18-1,53-35-15,-87 53 16,-1-17-1,18-19 1,52 1 15,19-18 172,17 17-203,0 1 0,0 0 16,53 141 0,105 35 15,19 52-15,-36-69-1,-124-159-15,72 34 16,-72-34-1,1-18 157,0-35-172,-1 0 16,71-160 0,71-87-1,18 0 1,-72 35-1,-87 212-15,17-53 16,-35 70 0,-17 18 124,-19 0-140,1 0 16,-71 0 0,89 0-16,-72 0 15,-52 0 1,106 0-16</inkml:trace>
  <inkml:trace contextRef="#ctx0" brushRef="#br0" timeOffset="16926.249">17339 2399 0,'18'-18'0,"-1"18"32,1 0-32,53 0 15,70 0 1,70-17 0,-158-1-16,71 0 15,-54-17 1,-17 0-1,-18 17 1,-17 1 0</inkml:trace>
  <inkml:trace contextRef="#ctx0" brushRef="#br0" timeOffset="17275.831">17868 2452 0,'0'0'0,"0"17"0,0 1 0,0 53 16,0-1 0,0 36 15,-35 53-15,35-53-1,0-71 1</inkml:trace>
  <inkml:trace contextRef="#ctx0" brushRef="#br0" timeOffset="17565.711">17939 2593 0,'0'18'32,"0"52"-17,35 36 1,-35-88-16,18 87 15,-1-69 1</inkml:trace>
  <inkml:trace contextRef="#ctx0" brushRef="#br0" timeOffset="18019.883">17004 3281 0,'0'17'94,"18"-17"-78,17 0-16,18 0 0,105-35 15,54-18 1,53 18 0,-159 17-1,-89 18 1,-17-17 0</inkml:trace>
  <inkml:trace contextRef="#ctx0" brushRef="#br0" timeOffset="18408.916">16792 3722 0,'0'17'62,"18"-17"-46,0 0-16,176-17 15,17-36 1,36-18 0,-194 54-16,88-36 15,-106 35 1,-17 1-1</inkml:trace>
  <inkml:trace contextRef="#ctx0" brushRef="#br0" timeOffset="18642.176">17586 3669 0,'0'0'0,"0"18"0,0-1 15,0 1 1,0-1 0,0 19-1,0-19 1,0 1-16</inkml:trace>
  <inkml:trace contextRef="#ctx0" brushRef="#br0" timeOffset="19192.015">17321 3933 0,'0'0'0,"0"-17"15,18-1 1,53 1 0,52 17-1,-17 0 1,-88 0-1,17 0 1,-18 0-16,-17 35 16,0 0 15,0 36-15,0-1-1,-52 36 1,16-18-1,-17 53 1,0-17 0,53 35-1,0-106 1,0-36 0,18 18-1,106-70 1,87-88-1,89-54 1,-53 36 0,-176 71-1</inkml:trace>
  <inkml:trace contextRef="#ctx0" brushRef="#br0" timeOffset="20774.848">18750 2681 0,'0'18'31,"0"-1"-31,0 72 16,0 87 0,0 0-1,18-140-15,-1 105 16,54-35-1,17-53 1,-35-53 0,35-18-1,-35-123 17,-35 0-17,-36 52 1,-70 19-1,17 52 1,36 1 15,35-1 1,0 0-32,18-17 15,35 0 1,88-18-1,194-35 1,35-18 0,-52 0-1,-212 53 17,-71-17-17,-35 52-15,0-35 16,0 35-1</inkml:trace>
  <inkml:trace contextRef="#ctx0" brushRef="#br0" timeOffset="21042.261">20320 2328 0,'0'18'31,"0"17"-31,18 124 16,-1-106-16,54 141 15,52 35 17,-17 71-17,-35-53 1,-36-71-1,-17-52 1</inkml:trace>
  <inkml:trace contextRef="#ctx0" brushRef="#br0" timeOffset="21407.813">19509 3510 0,'-18'0'0,"18"18"15,0 52 1,0 142-1,71 88 1,105 106 0,-35-212-1,-53-89 1,0-87 0,18-71-1,-88 18-15,70-177 16,-88 142-16,71-265 15,-71 193 1</inkml:trace>
  <inkml:trace contextRef="#ctx0" brushRef="#br0" timeOffset="21874.445">19773 4322 0,'0'17'0,"18"-17"47,-1 0-47,1-17 15,70-72 1,106 1-1,-35 35 1,-141 36-16,88-19 16,-89 19-1,18-1 1,-17 18 0,35 0-1,-35 0-15</inkml:trace>
  <inkml:trace contextRef="#ctx0" brushRef="#br0" timeOffset="22341.325">21572 2734 0,'18'0'78,"17"0"-78,-17 0 16,105-53-1,54 18 1,-142 35-16</inkml:trace>
  <inkml:trace contextRef="#ctx0" brushRef="#br0" timeOffset="23607.403">21925 2293 0,'0'18'0,"0"17"15,0 71 1,-17 105-1,-1 72 1,18 52 0,0-265-16,0 195 15,0-142 1,0-52 0</inkml:trace>
  <inkml:trace contextRef="#ctx0" brushRef="#br0" timeOffset="23923.72">21978 2716 0,'0'18'15,"0"0"1,0-1 0,35 36-1,54 0 1,52 0-1,-18-18 1</inkml:trace>
  <inkml:trace contextRef="#ctx0" brushRef="#br0" timeOffset="24240.455">21572 4145 0,'0'18'16,"53"-18"-16,247-53 16,212-88-1,105-36 1,-194 54 15,-352 105-31</inkml:trace>
  <inkml:trace contextRef="#ctx0" brushRef="#br0" timeOffset="24557.2">23407 2822 0,'0'18'0,"0"17"16,0 18-16,0-18 0,0 106 31,0-70-15,17-71-1,54 0 1,35-18 0,-53-105-1</inkml:trace>
  <inkml:trace contextRef="#ctx0" brushRef="#br0" timeOffset="25047.677">23530 3510 0,'0'0'0,"124"-35"0,140-106 15,-123 35 1,-52 53 0,-89 35 15</inkml:trace>
  <inkml:trace contextRef="#ctx0" brushRef="#br0" timeOffset="25306.501">23918 3404 0,'0'0'0,"0"124"16,0 105 15,71 53-16,17-35 1,-53-106 0</inkml:trace>
  <inkml:trace contextRef="#ctx0" brushRef="#br0" timeOffset="25574.236">24324 2469 0,'18'18'15,"52"141"1,107 211-1,-19-35 1,-52-70 0,-53-124-1,-35-106-15,-18-17 16</inkml:trace>
  <inkml:trace contextRef="#ctx0" brushRef="#br0" timeOffset="25889.936">24483 2593 0,'17'0'47,"19"0"-47,-1 0 16,159 0-1,-123-18-15,193-35 16,-229 53-16</inkml:trace>
  <inkml:trace contextRef="#ctx0" brushRef="#br0" timeOffset="26363.583">25012 2663 0,'0'18'47,"18"-18"-47,-1 0 16,89-18 0,-35 1-1,-36-1 1,-17 18 31,-1 0-32,1 0 1,-18 18 0,0 35-16,0 88 31,-53 35-16,-35 54 1,0-19 0,17-34-1,36-54 1</inkml:trace>
  <inkml:trace contextRef="#ctx0" brushRef="#br0" timeOffset="26594.036">25153 3316 0,'0'-18'0,"18"18"16,88 53-1,88 106 1,53-35 0,-71-89-1,-158-35 17</inkml:trace>
  <inkml:trace contextRef="#ctx0" brushRef="#br0" timeOffset="26839.571">25947 2258 0,'0'17'15,"0"19"1,70 158-1,107 141 1,17 0 0,-35-70-1,-89-89 1,-52-105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8686C-0318-49D5-9BEF-1F28A539D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F1451-E3FF-4370-915F-281DF185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57263-C053-458A-8AAA-02BB78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9B4D0-FCCD-4565-9749-4E2163C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70BB-DD07-4096-BC8B-AAB4E508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8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04C48-6772-4C22-9C89-DD0FC3B3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4B531-0B7A-46AE-95E7-90A041AF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B7D40-4C43-40FA-94DF-104E2F30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ECBA-CCB7-4F07-8B56-7560D235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B87E5-CEDB-4398-A8B4-CEE6D36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0E8E0-7DCC-4293-A01F-51982B0FE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4FFD2-5711-4194-B5B9-D3B3401D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608BE-A3CF-4A66-B615-265DB2A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BA97F-3C92-4861-8F3F-FB81A73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90294-1FE5-4AD8-9FE8-B430ADE5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4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CFDA8-81FE-4D87-8760-BE5CFF9D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C1F3A-A05A-4D11-9549-0579B32F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CAEB6-827D-4D33-875A-D904AE82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470C0-0B6B-4DD0-916A-526573C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1A620-4DB8-4414-A756-FAFF27F2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4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AC3F-860B-4877-BB43-A7CFEBD2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9CA2-02E6-4AF2-B4BD-C7B58CBB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2B1E4-4838-470E-80E2-12950206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029EA-CE38-49BB-9D2E-703F7E96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1DCBB-DF3D-490F-A6FA-5CC87116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A75A-5572-48C5-B772-81750F8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66632-121C-4828-B0DD-BA66FFA52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4BC07-153E-42D8-9480-931EF24F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BE0E3-AB6B-405B-831E-A49CB843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06A6C-FFB5-40AD-8F4A-4CDAA6AC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0DF38-EA77-4CC1-8B59-2B42C10B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5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A9EE-805F-4BA3-89CE-9F4E51A6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5B5C1-7114-49C0-A1CE-E0E1A544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60102-453F-480D-B3ED-E03F1A99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EA9BD-F50B-4291-A436-ABE95FBEE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6C13D-E689-47E7-94A7-E9F28C8F6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6E1D5-07B1-4D93-ABCB-012A8FB6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1F2E9-4373-4757-99E8-3E115AA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B76F6-C31B-4939-9698-55E855AC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4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5722-4B70-49F2-94C2-17F253B3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B074E-4C52-44CE-B14E-0A1679AF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C693B-2F6C-4FB1-BB12-E265545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5FBBDD-9005-4833-9B6E-DB15186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DF528-E7BF-45CA-8CE7-94D2ADCA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DD4900-A837-424C-B939-F37BD99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FC3B9-2572-4F3F-A3C3-5465F0F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06BD-89DD-446F-84D4-D13E6332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AE03-E992-4C37-ABCC-4CA23062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71172-3487-4A94-B0B1-A5BC1E1A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3327E-D5A8-4743-81BD-2632F03C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66C0E-B62C-4521-9439-1485943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29F02-5AA8-45C8-862B-5B258535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E7F2-C9EE-4763-BEC5-DC115541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55C0E-D7B4-48F9-B7A9-941206A58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8E7EF-A29A-49A6-B8A4-7309C677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58327-596C-4D3F-A137-5DDB2420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4F951-5245-420B-8162-A0A2ED3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1BC57-1659-4562-B478-13F3D775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C37EC-F86E-4ECC-A483-E4DB8568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B1D65-55BB-49FC-B5AD-C3235C68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1BAD0-AD20-433E-B0B7-FF663ED60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129-5CD8-4582-9E30-38A181DE174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2F363-0606-43C3-BF04-8A52484BE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EEF26-45FB-47D3-A2C6-46C6B871A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AA1A-F845-4C39-A6C5-15BD90E4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2E5B42-B428-4A45-8C49-28D8A156D8AD}"/>
                  </a:ext>
                </a:extLst>
              </p14:cNvPr>
              <p14:cNvContentPartPr/>
              <p14:nvPr/>
            </p14:nvContentPartPr>
            <p14:xfrm>
              <a:off x="3346560" y="438120"/>
              <a:ext cx="6242400" cy="3130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2E5B42-B428-4A45-8C49-28D8A156D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0" y="428760"/>
                <a:ext cx="626112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6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F0CE-3099-48B5-B4B9-F73432DE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68E64-14B8-47F0-B53B-29005ADE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9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 홍</dc:creator>
  <cp:lastModifiedBy>정민 홍</cp:lastModifiedBy>
  <cp:revision>2</cp:revision>
  <dcterms:created xsi:type="dcterms:W3CDTF">2018-10-19T05:21:00Z</dcterms:created>
  <dcterms:modified xsi:type="dcterms:W3CDTF">2018-10-21T11:13:35Z</dcterms:modified>
</cp:coreProperties>
</file>