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민 홍" initials="정홍" lastIdx="1" clrIdx="0">
    <p:extLst>
      <p:ext uri="{19B8F6BF-5375-455C-9EA6-DF929625EA0E}">
        <p15:presenceInfo xmlns:p15="http://schemas.microsoft.com/office/powerpoint/2012/main" userId="5b2bb9e10142f8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15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0BFB-466F-4057-973F-77D877436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501238-5A2B-48C2-9C74-0CEA52B9A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F2BFB-19A1-4600-AC86-08CBB7DC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C7E1A-1754-4777-B5B9-E2AEDF0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641B8-05C0-4470-ACB2-53D79BF6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3B217-1F2B-4517-9008-9CA1558F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EFAF56-D85D-4664-B4FE-9DCF87190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73154-E47D-4207-84F8-F7F7E033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20863-3389-43B4-B34B-F62B9F0C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20EDD-BA8F-4C59-AD64-FEB1F0BF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9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AC31A-D8A7-4421-A189-7862ADDE9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82DDB-3D7B-47C3-9601-19B5DD2D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9AF9E-7F9F-47F0-B1E7-7CFDDA1A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94EF3-F087-48B4-B494-B54EAB61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99230-C489-4419-A839-441C3092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3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964F1-B838-4EEA-A507-46EF865B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57935-5E0D-48E7-B08D-EA635EB1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16796-8720-465D-B8D9-AEDDEEFB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9CF87-5857-4BB2-BB18-C823CCDE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0C3A2-B467-4AA0-A58A-72162472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8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54700-C3FC-4917-A0D4-2BDEADEB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542E1-FA2F-4E77-B316-66499C3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38F1A-212B-499A-8F54-067CB42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0121E-0434-4D01-A72B-3ACD8BEF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6A1B4-CB7E-4F5B-AECD-72C19DF7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FAD07-7D14-4FA3-9324-E061941E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DB0B2-8D5B-462B-A0C3-FB39F99E4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7F563-F1CF-45AB-8D24-8683306F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C4651-D7FF-43D3-8DEF-20134194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A3B0B-A237-43A2-BB78-D635566F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9E033-F6CC-4538-AF4C-6F0F1660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D296E-018C-4A06-A6FD-C702DCE5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027CB-DD2B-4667-97D3-6F81B272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EF31B2-B825-436C-9427-F60E7723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1AC8D9-1EE5-48A1-B315-19085DE21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13BB1-8AC7-4A52-B897-0C045DDC8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4BF9B-CB2B-456F-90E0-3BE7A54B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E7C23D-259F-4981-8D77-6772F9D8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2160DC-5F6B-4CEA-9FA4-1367B49F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6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91448-DD51-4E6C-B9D8-C1DAC9D3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773816-E5C1-49D6-BDFF-0AD7286E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67EE3E-B059-4C1A-B687-8B2DC6AA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DEC034-7E7E-47E8-A570-EC003939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6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18D03-F74C-41B8-994D-89404122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AEB39C-7128-4F2E-911B-96D57417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5269D-68C3-46F0-B50B-995AC64D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7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0212B-DA9A-4272-A6B8-3BA3145A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768E2-10B6-44F7-B995-7348AE5B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47269-DF50-42D2-AA67-BBDFA4F3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83224-21A8-4925-B980-DE98ED46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F92E6-685C-4DAA-BBC2-81D53BC8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FBF03E-2D95-4A86-836C-7620324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2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ED820-5E16-4C25-BF92-8BB650C9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12780A-AD88-4933-A306-61266DA40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231A2-B670-486F-A395-9841EFA28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6F634-4798-40E3-BE2E-CB358D1E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E66FB-5E54-4BEB-8AA1-D3554735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88B33-8921-4642-A6B2-8642828C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91E156-21FD-47FB-8643-635A9165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18B5C-2305-470D-9378-FD886283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C561D-BD70-48E5-AF83-4472D4814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E7FC-791A-435F-977D-F8EA322B79E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2EA81-4301-4A55-874C-8EBD586DF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28A25-B107-4278-95F5-CBB4EC9FA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B833-D0F0-46CE-888E-D2169EEDB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8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7A573B-FDF9-4047-9299-CAC7F6B7E04D}"/>
              </a:ext>
            </a:extLst>
          </p:cNvPr>
          <p:cNvSpPr/>
          <p:nvPr/>
        </p:nvSpPr>
        <p:spPr>
          <a:xfrm>
            <a:off x="671804" y="391886"/>
            <a:ext cx="4627984" cy="3592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9D53C-ADE4-4108-A76F-DAAB4D047CFA}"/>
              </a:ext>
            </a:extLst>
          </p:cNvPr>
          <p:cNvSpPr txBox="1"/>
          <p:nvPr/>
        </p:nvSpPr>
        <p:spPr>
          <a:xfrm>
            <a:off x="1362075" y="1019175"/>
            <a:ext cx="3248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패스트푸트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맥도날드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롯데리아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버거킹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a.html</a:t>
            </a:r>
          </a:p>
          <a:p>
            <a:endParaRPr lang="en-US" altLang="ko-KR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138491-388D-4CBF-81B4-C6A305C62C5B}"/>
              </a:ext>
            </a:extLst>
          </p:cNvPr>
          <p:cNvCxnSpPr/>
          <p:nvPr/>
        </p:nvCxnSpPr>
        <p:spPr>
          <a:xfrm>
            <a:off x="5124450" y="1838325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AF0BC5-01D5-46C5-B722-56818208F1F1}"/>
              </a:ext>
            </a:extLst>
          </p:cNvPr>
          <p:cNvSpPr/>
          <p:nvPr/>
        </p:nvSpPr>
        <p:spPr>
          <a:xfrm>
            <a:off x="6424904" y="382016"/>
            <a:ext cx="4627984" cy="3592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A8A78-4F1D-43A8-9FAF-BCEEEA292A35}"/>
              </a:ext>
            </a:extLst>
          </p:cNvPr>
          <p:cNvSpPr txBox="1"/>
          <p:nvPr/>
        </p:nvSpPr>
        <p:spPr>
          <a:xfrm>
            <a:off x="7267575" y="819150"/>
            <a:ext cx="2800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마실거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콜라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사이다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쓰고 </a:t>
            </a:r>
            <a:r>
              <a:rPr lang="ko-KR" altLang="en-US" dirty="0" err="1"/>
              <a:t>넘길때</a:t>
            </a:r>
            <a:r>
              <a:rPr lang="ko-KR" altLang="en-US" dirty="0"/>
              <a:t> </a:t>
            </a:r>
            <a:r>
              <a:rPr lang="ko-KR" altLang="en-US" dirty="0" err="1"/>
              <a:t>히든을</a:t>
            </a:r>
            <a:r>
              <a:rPr lang="ko-KR" altLang="en-US" dirty="0"/>
              <a:t> 쓰든 알아서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A00FB4-69BB-44AA-A76C-9DD57F265391}"/>
              </a:ext>
            </a:extLst>
          </p:cNvPr>
          <p:cNvSpPr/>
          <p:nvPr/>
        </p:nvSpPr>
        <p:spPr>
          <a:xfrm>
            <a:off x="6715708" y="4528464"/>
            <a:ext cx="2714042" cy="2329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79BAD-647A-49F3-A896-E8A1D6A0B483}"/>
              </a:ext>
            </a:extLst>
          </p:cNvPr>
          <p:cNvSpPr txBox="1"/>
          <p:nvPr/>
        </p:nvSpPr>
        <p:spPr>
          <a:xfrm>
            <a:off x="7924800" y="5086350"/>
            <a:ext cx="1882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고객님은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맥도날드랑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술을 </a:t>
            </a:r>
            <a:r>
              <a:rPr lang="ko-KR" altLang="en-US" dirty="0" err="1"/>
              <a:t>좋아시네요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8248AC-4263-47D7-81DC-A5139F65A552}"/>
              </a:ext>
            </a:extLst>
          </p:cNvPr>
          <p:cNvCxnSpPr>
            <a:endCxn id="13" idx="0"/>
          </p:cNvCxnSpPr>
          <p:nvPr/>
        </p:nvCxnSpPr>
        <p:spPr>
          <a:xfrm flipH="1">
            <a:off x="8865924" y="3881497"/>
            <a:ext cx="1316301" cy="120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5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 홍</dc:creator>
  <cp:lastModifiedBy>정민 홍</cp:lastModifiedBy>
  <cp:revision>3</cp:revision>
  <dcterms:created xsi:type="dcterms:W3CDTF">2018-09-20T03:11:52Z</dcterms:created>
  <dcterms:modified xsi:type="dcterms:W3CDTF">2018-09-20T06:53:00Z</dcterms:modified>
</cp:coreProperties>
</file>