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53" r:id="rId3"/>
    <p:sldId id="354" r:id="rId4"/>
    <p:sldId id="339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5422@naver.com" initials="e" lastIdx="1" clrIdx="0">
    <p:extLst>
      <p:ext uri="{19B8F6BF-5375-455C-9EA6-DF929625EA0E}">
        <p15:presenceInfo xmlns:p15="http://schemas.microsoft.com/office/powerpoint/2012/main" userId="b3b883ffc1429c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57E99-1A76-437C-976E-C68A4FD49DB7}" v="167" dt="2021-05-14T05:59:40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58" autoAdjust="0"/>
  </p:normalViewPr>
  <p:slideViewPr>
    <p:cSldViewPr snapToGrid="0">
      <p:cViewPr varScale="1">
        <p:scale>
          <a:sx n="54" d="100"/>
          <a:sy n="54" d="100"/>
        </p:scale>
        <p:origin x="96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5422@naver.com" userId="b3b883ffc1429c33" providerId="LiveId" clId="{ECF57E99-1A76-437C-976E-C68A4FD49DB7}"/>
    <pc:docChg chg="undo custSel addSld delSld modSld sldOrd">
      <pc:chgData name="e5422@naver.com" userId="b3b883ffc1429c33" providerId="LiveId" clId="{ECF57E99-1A76-437C-976E-C68A4FD49DB7}" dt="2021-05-14T06:00:03.273" v="1029" actId="2710"/>
      <pc:docMkLst>
        <pc:docMk/>
      </pc:docMkLst>
      <pc:sldChg chg="modSp mod">
        <pc:chgData name="e5422@naver.com" userId="b3b883ffc1429c33" providerId="LiveId" clId="{ECF57E99-1A76-437C-976E-C68A4FD49DB7}" dt="2021-05-14T03:29:55.804" v="25"/>
        <pc:sldMkLst>
          <pc:docMk/>
          <pc:sldMk cId="915349386" sldId="256"/>
        </pc:sldMkLst>
        <pc:spChg chg="mod">
          <ac:chgData name="e5422@naver.com" userId="b3b883ffc1429c33" providerId="LiveId" clId="{ECF57E99-1A76-437C-976E-C68A4FD49DB7}" dt="2021-05-14T03:29:55.804" v="25"/>
          <ac:spMkLst>
            <pc:docMk/>
            <pc:sldMk cId="915349386" sldId="256"/>
            <ac:spMk id="2" creationId="{81897542-0D2B-48D1-94A1-FC084C2DDFCC}"/>
          </ac:spMkLst>
        </pc:spChg>
      </pc:sldChg>
      <pc:sldChg chg="addSp delSp modSp del mod">
        <pc:chgData name="e5422@naver.com" userId="b3b883ffc1429c33" providerId="LiveId" clId="{ECF57E99-1A76-437C-976E-C68A4FD49DB7}" dt="2021-05-14T05:59:31.532" v="1019" actId="47"/>
        <pc:sldMkLst>
          <pc:docMk/>
          <pc:sldMk cId="2014751996" sldId="295"/>
        </pc:sldMkLst>
        <pc:spChg chg="del mod">
          <ac:chgData name="e5422@naver.com" userId="b3b883ffc1429c33" providerId="LiveId" clId="{ECF57E99-1A76-437C-976E-C68A4FD49DB7}" dt="2021-05-14T03:36:52.074" v="29" actId="478"/>
          <ac:spMkLst>
            <pc:docMk/>
            <pc:sldMk cId="2014751996" sldId="295"/>
            <ac:spMk id="4" creationId="{5424C835-5742-48E6-B8E6-1730E8EBD45A}"/>
          </ac:spMkLst>
        </pc:spChg>
        <pc:spChg chg="add del mod">
          <ac:chgData name="e5422@naver.com" userId="b3b883ffc1429c33" providerId="LiveId" clId="{ECF57E99-1A76-437C-976E-C68A4FD49DB7}" dt="2021-05-14T05:57:36.947" v="982" actId="478"/>
          <ac:spMkLst>
            <pc:docMk/>
            <pc:sldMk cId="2014751996" sldId="295"/>
            <ac:spMk id="6" creationId="{FBDA37B1-D9B0-4B14-BD43-4D7686B838F0}"/>
          </ac:spMkLst>
        </pc:spChg>
        <pc:spChg chg="add del mod">
          <ac:chgData name="e5422@naver.com" userId="b3b883ffc1429c33" providerId="LiveId" clId="{ECF57E99-1A76-437C-976E-C68A4FD49DB7}" dt="2021-05-14T05:57:38.886" v="984" actId="478"/>
          <ac:spMkLst>
            <pc:docMk/>
            <pc:sldMk cId="2014751996" sldId="295"/>
            <ac:spMk id="8" creationId="{95AA4DD6-C914-426C-B551-E5833B99CD59}"/>
          </ac:spMkLst>
        </pc:spChg>
        <pc:spChg chg="add mod">
          <ac:chgData name="e5422@naver.com" userId="b3b883ffc1429c33" providerId="LiveId" clId="{ECF57E99-1A76-437C-976E-C68A4FD49DB7}" dt="2021-05-14T05:58:40.351" v="1010" actId="20577"/>
          <ac:spMkLst>
            <pc:docMk/>
            <pc:sldMk cId="2014751996" sldId="295"/>
            <ac:spMk id="11" creationId="{38A3560C-5C25-497A-9A0E-D49460CA060C}"/>
          </ac:spMkLst>
        </pc:spChg>
        <pc:spChg chg="add mod">
          <ac:chgData name="e5422@naver.com" userId="b3b883ffc1429c33" providerId="LiveId" clId="{ECF57E99-1A76-437C-976E-C68A4FD49DB7}" dt="2021-05-14T05:58:35.417" v="1000" actId="1076"/>
          <ac:spMkLst>
            <pc:docMk/>
            <pc:sldMk cId="2014751996" sldId="295"/>
            <ac:spMk id="13" creationId="{9D7A2195-752D-4CE8-8000-F28DE73D93CC}"/>
          </ac:spMkLst>
        </pc:spChg>
        <pc:spChg chg="mod">
          <ac:chgData name="e5422@naver.com" userId="b3b883ffc1429c33" providerId="LiveId" clId="{ECF57E99-1A76-437C-976E-C68A4FD49DB7}" dt="2021-05-14T03:36:33.260" v="26"/>
          <ac:spMkLst>
            <pc:docMk/>
            <pc:sldMk cId="2014751996" sldId="295"/>
            <ac:spMk id="15" creationId="{42559537-E2B9-45D9-AE70-13932DFCF1CB}"/>
          </ac:spMkLst>
        </pc:spChg>
        <pc:picChg chg="del">
          <ac:chgData name="e5422@naver.com" userId="b3b883ffc1429c33" providerId="LiveId" clId="{ECF57E99-1A76-437C-976E-C68A4FD49DB7}" dt="2021-05-14T03:36:48.605" v="27" actId="478"/>
          <ac:picMkLst>
            <pc:docMk/>
            <pc:sldMk cId="2014751996" sldId="295"/>
            <ac:picMk id="3" creationId="{9CA782FD-4F8E-45DC-828D-66679C9625CA}"/>
          </ac:picMkLst>
        </pc:picChg>
        <pc:picChg chg="del">
          <ac:chgData name="e5422@naver.com" userId="b3b883ffc1429c33" providerId="LiveId" clId="{ECF57E99-1A76-437C-976E-C68A4FD49DB7}" dt="2021-05-14T03:36:52.536" v="30" actId="478"/>
          <ac:picMkLst>
            <pc:docMk/>
            <pc:sldMk cId="2014751996" sldId="295"/>
            <ac:picMk id="5" creationId="{4F6D8F14-FBED-4D5B-A0B2-BC7DEE682DFB}"/>
          </ac:picMkLst>
        </pc:picChg>
        <pc:picChg chg="add del mod">
          <ac:chgData name="e5422@naver.com" userId="b3b883ffc1429c33" providerId="LiveId" clId="{ECF57E99-1A76-437C-976E-C68A4FD49DB7}" dt="2021-05-14T05:57:37.546" v="983" actId="478"/>
          <ac:picMkLst>
            <pc:docMk/>
            <pc:sldMk cId="2014751996" sldId="295"/>
            <ac:picMk id="7" creationId="{B236C27F-FDAD-46CD-B00B-754A92CC4E99}"/>
          </ac:picMkLst>
        </pc:picChg>
      </pc:sldChg>
      <pc:sldChg chg="addSp delSp modSp mod">
        <pc:chgData name="e5422@naver.com" userId="b3b883ffc1429c33" providerId="LiveId" clId="{ECF57E99-1A76-437C-976E-C68A4FD49DB7}" dt="2021-05-14T05:59:38.626" v="1020" actId="21"/>
        <pc:sldMkLst>
          <pc:docMk/>
          <pc:sldMk cId="418653916" sldId="339"/>
        </pc:sldMkLst>
        <pc:spChg chg="add mod">
          <ac:chgData name="e5422@naver.com" userId="b3b883ffc1429c33" providerId="LiveId" clId="{ECF57E99-1A76-437C-976E-C68A4FD49DB7}" dt="2021-05-14T03:43:55.837" v="164" actId="1038"/>
          <ac:spMkLst>
            <pc:docMk/>
            <pc:sldMk cId="418653916" sldId="339"/>
            <ac:spMk id="4" creationId="{E73DC85B-76B6-497D-9EB8-A84276414470}"/>
          </ac:spMkLst>
        </pc:spChg>
        <pc:spChg chg="add mod">
          <ac:chgData name="e5422@naver.com" userId="b3b883ffc1429c33" providerId="LiveId" clId="{ECF57E99-1A76-437C-976E-C68A4FD49DB7}" dt="2021-05-14T03:43:55.837" v="164" actId="1038"/>
          <ac:spMkLst>
            <pc:docMk/>
            <pc:sldMk cId="418653916" sldId="339"/>
            <ac:spMk id="5" creationId="{7923C997-7673-47F8-9DB9-D7423B61271A}"/>
          </ac:spMkLst>
        </pc:spChg>
        <pc:spChg chg="add del mod">
          <ac:chgData name="e5422@naver.com" userId="b3b883ffc1429c33" providerId="LiveId" clId="{ECF57E99-1A76-437C-976E-C68A4FD49DB7}" dt="2021-05-14T05:59:38.626" v="1020" actId="21"/>
          <ac:spMkLst>
            <pc:docMk/>
            <pc:sldMk cId="418653916" sldId="339"/>
            <ac:spMk id="10" creationId="{F9846470-9A8A-4AC7-8E3C-CE2DA80F58E6}"/>
          </ac:spMkLst>
        </pc:spChg>
        <pc:spChg chg="add del mod">
          <ac:chgData name="e5422@naver.com" userId="b3b883ffc1429c33" providerId="LiveId" clId="{ECF57E99-1A76-437C-976E-C68A4FD49DB7}" dt="2021-05-14T05:59:38.626" v="1020" actId="21"/>
          <ac:spMkLst>
            <pc:docMk/>
            <pc:sldMk cId="418653916" sldId="339"/>
            <ac:spMk id="11" creationId="{202FFFC0-CD5C-48E5-80C9-74ED89C50165}"/>
          </ac:spMkLst>
        </pc:spChg>
        <pc:spChg chg="mod">
          <ac:chgData name="e5422@naver.com" userId="b3b883ffc1429c33" providerId="LiveId" clId="{ECF57E99-1A76-437C-976E-C68A4FD49DB7}" dt="2021-05-14T03:39:39.663" v="126" actId="20577"/>
          <ac:spMkLst>
            <pc:docMk/>
            <pc:sldMk cId="418653916" sldId="339"/>
            <ac:spMk id="12" creationId="{AFFACD99-B908-461F-945F-AFB466FCCFD6}"/>
          </ac:spMkLst>
        </pc:spChg>
        <pc:spChg chg="del">
          <ac:chgData name="e5422@naver.com" userId="b3b883ffc1429c33" providerId="LiveId" clId="{ECF57E99-1A76-437C-976E-C68A4FD49DB7}" dt="2021-05-14T03:42:58.526" v="130" actId="478"/>
          <ac:spMkLst>
            <pc:docMk/>
            <pc:sldMk cId="418653916" sldId="339"/>
            <ac:spMk id="14" creationId="{86AAA8DC-BA41-41A8-9A42-D0C1D2DE7A3E}"/>
          </ac:spMkLst>
        </pc:spChg>
        <pc:spChg chg="mod">
          <ac:chgData name="e5422@naver.com" userId="b3b883ffc1429c33" providerId="LiveId" clId="{ECF57E99-1A76-437C-976E-C68A4FD49DB7}" dt="2021-05-14T03:39:06.914" v="102"/>
          <ac:spMkLst>
            <pc:docMk/>
            <pc:sldMk cId="418653916" sldId="339"/>
            <ac:spMk id="15" creationId="{42559537-E2B9-45D9-AE70-13932DFCF1CB}"/>
          </ac:spMkLst>
        </pc:spChg>
        <pc:picChg chg="add mod">
          <ac:chgData name="e5422@naver.com" userId="b3b883ffc1429c33" providerId="LiveId" clId="{ECF57E99-1A76-437C-976E-C68A4FD49DB7}" dt="2021-05-14T03:43:02.274" v="133" actId="1076"/>
          <ac:picMkLst>
            <pc:docMk/>
            <pc:sldMk cId="418653916" sldId="339"/>
            <ac:picMk id="3" creationId="{C8EC1A13-5A55-4B5D-B642-FBAC1C8B6779}"/>
          </ac:picMkLst>
        </pc:picChg>
        <pc:picChg chg="del">
          <ac:chgData name="e5422@naver.com" userId="b3b883ffc1429c33" providerId="LiveId" clId="{ECF57E99-1A76-437C-976E-C68A4FD49DB7}" dt="2021-05-14T03:42:52.952" v="127" actId="478"/>
          <ac:picMkLst>
            <pc:docMk/>
            <pc:sldMk cId="418653916" sldId="339"/>
            <ac:picMk id="13" creationId="{30C93731-6E0C-410F-BF0C-E7D96BB16791}"/>
          </ac:picMkLst>
        </pc:picChg>
      </pc:sldChg>
      <pc:sldChg chg="addSp delSp modSp mod">
        <pc:chgData name="e5422@naver.com" userId="b3b883ffc1429c33" providerId="LiveId" clId="{ECF57E99-1A76-437C-976E-C68A4FD49DB7}" dt="2021-05-14T04:20:28.459" v="359" actId="478"/>
        <pc:sldMkLst>
          <pc:docMk/>
          <pc:sldMk cId="3860069787" sldId="344"/>
        </pc:sldMkLst>
        <pc:spChg chg="del">
          <ac:chgData name="e5422@naver.com" userId="b3b883ffc1429c33" providerId="LiveId" clId="{ECF57E99-1A76-437C-976E-C68A4FD49DB7}" dt="2021-05-14T03:45:46.815" v="200" actId="478"/>
          <ac:spMkLst>
            <pc:docMk/>
            <pc:sldMk cId="3860069787" sldId="344"/>
            <ac:spMk id="2" creationId="{7E7770B2-988D-4AE7-A40C-109EB99193F5}"/>
          </ac:spMkLst>
        </pc:spChg>
        <pc:spChg chg="add del mod">
          <ac:chgData name="e5422@naver.com" userId="b3b883ffc1429c33" providerId="LiveId" clId="{ECF57E99-1A76-437C-976E-C68A4FD49DB7}" dt="2021-05-14T04:17:48.895" v="207" actId="478"/>
          <ac:spMkLst>
            <pc:docMk/>
            <pc:sldMk cId="3860069787" sldId="344"/>
            <ac:spMk id="3" creationId="{0178730A-92E4-43DE-B1F1-624F3CD6CFC4}"/>
          </ac:spMkLst>
        </pc:spChg>
        <pc:spChg chg="add del mod">
          <ac:chgData name="e5422@naver.com" userId="b3b883ffc1429c33" providerId="LiveId" clId="{ECF57E99-1A76-437C-976E-C68A4FD49DB7}" dt="2021-05-14T04:17:50.756" v="208" actId="478"/>
          <ac:spMkLst>
            <pc:docMk/>
            <pc:sldMk cId="3860069787" sldId="344"/>
            <ac:spMk id="5" creationId="{30E3FFE3-D250-4D0F-8BD3-E1EDD3B2EA29}"/>
          </ac:spMkLst>
        </pc:spChg>
        <pc:spChg chg="add mod">
          <ac:chgData name="e5422@naver.com" userId="b3b883ffc1429c33" providerId="LiveId" clId="{ECF57E99-1A76-437C-976E-C68A4FD49DB7}" dt="2021-05-14T04:19:51.782" v="314" actId="20577"/>
          <ac:spMkLst>
            <pc:docMk/>
            <pc:sldMk cId="3860069787" sldId="344"/>
            <ac:spMk id="6" creationId="{5159A315-E442-44C9-A334-D6E9A9064990}"/>
          </ac:spMkLst>
        </pc:spChg>
        <pc:spChg chg="add mod">
          <ac:chgData name="e5422@naver.com" userId="b3b883ffc1429c33" providerId="LiveId" clId="{ECF57E99-1A76-437C-976E-C68A4FD49DB7}" dt="2021-05-14T04:20:00.125" v="345" actId="1076"/>
          <ac:spMkLst>
            <pc:docMk/>
            <pc:sldMk cId="3860069787" sldId="344"/>
            <ac:spMk id="7" creationId="{2896040A-AE96-4091-BE3A-7952BEA91062}"/>
          </ac:spMkLst>
        </pc:spChg>
        <pc:spChg chg="add mod">
          <ac:chgData name="e5422@naver.com" userId="b3b883ffc1429c33" providerId="LiveId" clId="{ECF57E99-1A76-437C-976E-C68A4FD49DB7}" dt="2021-05-14T04:19:48.733" v="311" actId="1076"/>
          <ac:spMkLst>
            <pc:docMk/>
            <pc:sldMk cId="3860069787" sldId="344"/>
            <ac:spMk id="8" creationId="{DA175540-E78E-4B0E-8D06-52EBC6E1D7E5}"/>
          </ac:spMkLst>
        </pc:spChg>
        <pc:spChg chg="add del mod">
          <ac:chgData name="e5422@naver.com" userId="b3b883ffc1429c33" providerId="LiveId" clId="{ECF57E99-1A76-437C-976E-C68A4FD49DB7}" dt="2021-05-14T04:20:28.459" v="359" actId="478"/>
          <ac:spMkLst>
            <pc:docMk/>
            <pc:sldMk cId="3860069787" sldId="344"/>
            <ac:spMk id="9" creationId="{143D4452-8211-433B-B866-12270AEFE8F0}"/>
          </ac:spMkLst>
        </pc:spChg>
        <pc:spChg chg="mod">
          <ac:chgData name="e5422@naver.com" userId="b3b883ffc1429c33" providerId="LiveId" clId="{ECF57E99-1A76-437C-976E-C68A4FD49DB7}" dt="2021-05-14T04:18:33.143" v="280" actId="6549"/>
          <ac:spMkLst>
            <pc:docMk/>
            <pc:sldMk cId="3860069787" sldId="344"/>
            <ac:spMk id="12" creationId="{AFFACD99-B908-461F-945F-AFB466FCCFD6}"/>
          </ac:spMkLst>
        </pc:spChg>
        <pc:spChg chg="mod">
          <ac:chgData name="e5422@naver.com" userId="b3b883ffc1429c33" providerId="LiveId" clId="{ECF57E99-1A76-437C-976E-C68A4FD49DB7}" dt="2021-05-14T03:44:13.771" v="168" actId="20577"/>
          <ac:spMkLst>
            <pc:docMk/>
            <pc:sldMk cId="3860069787" sldId="344"/>
            <ac:spMk id="15" creationId="{42559537-E2B9-45D9-AE70-13932DFCF1CB}"/>
          </ac:spMkLst>
        </pc:spChg>
        <pc:picChg chg="del">
          <ac:chgData name="e5422@naver.com" userId="b3b883ffc1429c33" providerId="LiveId" clId="{ECF57E99-1A76-437C-976E-C68A4FD49DB7}" dt="2021-05-14T03:45:14.614" v="187" actId="478"/>
          <ac:picMkLst>
            <pc:docMk/>
            <pc:sldMk cId="3860069787" sldId="344"/>
            <ac:picMk id="4" creationId="{375211ED-FB57-4954-A533-6AEEB3201408}"/>
          </ac:picMkLst>
        </pc:picChg>
      </pc:sldChg>
      <pc:sldChg chg="addSp delSp modSp mod">
        <pc:chgData name="e5422@naver.com" userId="b3b883ffc1429c33" providerId="LiveId" clId="{ECF57E99-1A76-437C-976E-C68A4FD49DB7}" dt="2021-05-14T04:31:18.497" v="540" actId="1076"/>
        <pc:sldMkLst>
          <pc:docMk/>
          <pc:sldMk cId="3096250015" sldId="345"/>
        </pc:sldMkLst>
        <pc:spChg chg="add mod">
          <ac:chgData name="e5422@naver.com" userId="b3b883ffc1429c33" providerId="LiveId" clId="{ECF57E99-1A76-437C-976E-C68A4FD49DB7}" dt="2021-05-14T04:31:18.497" v="540" actId="1076"/>
          <ac:spMkLst>
            <pc:docMk/>
            <pc:sldMk cId="3096250015" sldId="345"/>
            <ac:spMk id="2" creationId="{130CB9A8-F3B1-4D92-944A-437CE530D49F}"/>
          </ac:spMkLst>
        </pc:spChg>
        <pc:spChg chg="del">
          <ac:chgData name="e5422@naver.com" userId="b3b883ffc1429c33" providerId="LiveId" clId="{ECF57E99-1A76-437C-976E-C68A4FD49DB7}" dt="2021-05-14T04:24:04.967" v="391" actId="478"/>
          <ac:spMkLst>
            <pc:docMk/>
            <pc:sldMk cId="3096250015" sldId="345"/>
            <ac:spMk id="3" creationId="{C78A7266-B1AE-459A-B37E-7FC53731227F}"/>
          </ac:spMkLst>
        </pc:spChg>
        <pc:spChg chg="del">
          <ac:chgData name="e5422@naver.com" userId="b3b883ffc1429c33" providerId="LiveId" clId="{ECF57E99-1A76-437C-976E-C68A4FD49DB7}" dt="2021-05-14T04:24:04.967" v="391" actId="478"/>
          <ac:spMkLst>
            <pc:docMk/>
            <pc:sldMk cId="3096250015" sldId="345"/>
            <ac:spMk id="5" creationId="{A19EDB30-3AAD-4EE6-91D5-0B7D04E18200}"/>
          </ac:spMkLst>
        </pc:spChg>
        <pc:spChg chg="del">
          <ac:chgData name="e5422@naver.com" userId="b3b883ffc1429c33" providerId="LiveId" clId="{ECF57E99-1A76-437C-976E-C68A4FD49DB7}" dt="2021-05-14T04:24:04.967" v="391" actId="478"/>
          <ac:spMkLst>
            <pc:docMk/>
            <pc:sldMk cId="3096250015" sldId="345"/>
            <ac:spMk id="6" creationId="{8E712899-FC0A-4456-AE67-9C01B30A8DFD}"/>
          </ac:spMkLst>
        </pc:spChg>
        <pc:spChg chg="del">
          <ac:chgData name="e5422@naver.com" userId="b3b883ffc1429c33" providerId="LiveId" clId="{ECF57E99-1A76-437C-976E-C68A4FD49DB7}" dt="2021-05-14T04:24:04.967" v="391" actId="478"/>
          <ac:spMkLst>
            <pc:docMk/>
            <pc:sldMk cId="3096250015" sldId="345"/>
            <ac:spMk id="7" creationId="{097645CC-3C53-4FDC-8825-9D1DDB3E8046}"/>
          </ac:spMkLst>
        </pc:spChg>
        <pc:spChg chg="del mod">
          <ac:chgData name="e5422@naver.com" userId="b3b883ffc1429c33" providerId="LiveId" clId="{ECF57E99-1A76-437C-976E-C68A4FD49DB7}" dt="2021-05-14T04:24:04.967" v="391" actId="478"/>
          <ac:spMkLst>
            <pc:docMk/>
            <pc:sldMk cId="3096250015" sldId="345"/>
            <ac:spMk id="12" creationId="{AFFACD99-B908-461F-945F-AFB466FCCFD6}"/>
          </ac:spMkLst>
        </pc:spChg>
        <pc:spChg chg="mod">
          <ac:chgData name="e5422@naver.com" userId="b3b883ffc1429c33" providerId="LiveId" clId="{ECF57E99-1A76-437C-976E-C68A4FD49DB7}" dt="2021-05-14T04:30:57.488" v="532" actId="20577"/>
          <ac:spMkLst>
            <pc:docMk/>
            <pc:sldMk cId="3096250015" sldId="345"/>
            <ac:spMk id="15" creationId="{42559537-E2B9-45D9-AE70-13932DFCF1CB}"/>
          </ac:spMkLst>
        </pc:spChg>
        <pc:picChg chg="del">
          <ac:chgData name="e5422@naver.com" userId="b3b883ffc1429c33" providerId="LiveId" clId="{ECF57E99-1A76-437C-976E-C68A4FD49DB7}" dt="2021-05-14T04:24:04.967" v="391" actId="478"/>
          <ac:picMkLst>
            <pc:docMk/>
            <pc:sldMk cId="3096250015" sldId="345"/>
            <ac:picMk id="9" creationId="{433A49F2-0219-471C-B4CF-36E0794F0330}"/>
          </ac:picMkLst>
        </pc:picChg>
      </pc:sldChg>
      <pc:sldChg chg="addSp delSp modSp mod setBg">
        <pc:chgData name="e5422@naver.com" userId="b3b883ffc1429c33" providerId="LiveId" clId="{ECF57E99-1A76-437C-976E-C68A4FD49DB7}" dt="2021-05-14T05:57:15.230" v="980" actId="20577"/>
        <pc:sldMkLst>
          <pc:docMk/>
          <pc:sldMk cId="3670882119" sldId="346"/>
        </pc:sldMkLst>
        <pc:spChg chg="add mod">
          <ac:chgData name="e5422@naver.com" userId="b3b883ffc1429c33" providerId="LiveId" clId="{ECF57E99-1A76-437C-976E-C68A4FD49DB7}" dt="2021-05-14T05:42:31.096" v="952" actId="1036"/>
          <ac:spMkLst>
            <pc:docMk/>
            <pc:sldMk cId="3670882119" sldId="346"/>
            <ac:spMk id="4" creationId="{874A40EA-72A3-447C-9D16-945658CDF67F}"/>
          </ac:spMkLst>
        </pc:spChg>
        <pc:spChg chg="add mod">
          <ac:chgData name="e5422@naver.com" userId="b3b883ffc1429c33" providerId="LiveId" clId="{ECF57E99-1A76-437C-976E-C68A4FD49DB7}" dt="2021-05-14T05:57:15.230" v="980" actId="20577"/>
          <ac:spMkLst>
            <pc:docMk/>
            <pc:sldMk cId="3670882119" sldId="346"/>
            <ac:spMk id="8" creationId="{6BAE930D-4766-4389-BDCD-82D199F0B887}"/>
          </ac:spMkLst>
        </pc:spChg>
        <pc:spChg chg="add mod">
          <ac:chgData name="e5422@naver.com" userId="b3b883ffc1429c33" providerId="LiveId" clId="{ECF57E99-1A76-437C-976E-C68A4FD49DB7}" dt="2021-05-14T05:42:50.555" v="978" actId="1076"/>
          <ac:spMkLst>
            <pc:docMk/>
            <pc:sldMk cId="3670882119" sldId="346"/>
            <ac:spMk id="14" creationId="{A0C0776E-2438-4FBD-B798-0212ACF0820D}"/>
          </ac:spMkLst>
        </pc:spChg>
        <pc:spChg chg="del mod">
          <ac:chgData name="e5422@naver.com" userId="b3b883ffc1429c33" providerId="LiveId" clId="{ECF57E99-1A76-437C-976E-C68A4FD49DB7}" dt="2021-05-14T05:40:55.899" v="915" actId="478"/>
          <ac:spMkLst>
            <pc:docMk/>
            <pc:sldMk cId="3670882119" sldId="346"/>
            <ac:spMk id="15" creationId="{42559537-E2B9-45D9-AE70-13932DFCF1CB}"/>
          </ac:spMkLst>
        </pc:spChg>
        <pc:spChg chg="del">
          <ac:chgData name="e5422@naver.com" userId="b3b883ffc1429c33" providerId="LiveId" clId="{ECF57E99-1A76-437C-976E-C68A4FD49DB7}" dt="2021-05-14T05:30:39.418" v="892" actId="478"/>
          <ac:spMkLst>
            <pc:docMk/>
            <pc:sldMk cId="3670882119" sldId="346"/>
            <ac:spMk id="18" creationId="{377D3108-3822-4E11-9B66-52E43E7A9096}"/>
          </ac:spMkLst>
        </pc:spChg>
        <pc:picChg chg="add del mod">
          <ac:chgData name="e5422@naver.com" userId="b3b883ffc1429c33" providerId="LiveId" clId="{ECF57E99-1A76-437C-976E-C68A4FD49DB7}" dt="2021-05-14T05:40:49.630" v="910" actId="478"/>
          <ac:picMkLst>
            <pc:docMk/>
            <pc:sldMk cId="3670882119" sldId="346"/>
            <ac:picMk id="3" creationId="{4D08C4A0-BA33-4F6F-8ADE-6974744BF961}"/>
          </ac:picMkLst>
        </pc:picChg>
        <pc:picChg chg="add mod">
          <ac:chgData name="e5422@naver.com" userId="b3b883ffc1429c33" providerId="LiveId" clId="{ECF57E99-1A76-437C-976E-C68A4FD49DB7}" dt="2021-05-14T05:42:31.096" v="952" actId="1036"/>
          <ac:picMkLst>
            <pc:docMk/>
            <pc:sldMk cId="3670882119" sldId="346"/>
            <ac:picMk id="6" creationId="{46F39639-D8E3-4ECB-B996-51E556566D97}"/>
          </ac:picMkLst>
        </pc:picChg>
        <pc:picChg chg="add mod modCrop">
          <ac:chgData name="e5422@naver.com" userId="b3b883ffc1429c33" providerId="LiveId" clId="{ECF57E99-1A76-437C-976E-C68A4FD49DB7}" dt="2021-05-14T05:42:31.096" v="952" actId="1036"/>
          <ac:picMkLst>
            <pc:docMk/>
            <pc:sldMk cId="3670882119" sldId="346"/>
            <ac:picMk id="9" creationId="{EAE32DEB-F08B-4E8A-8F72-7D01D673185A}"/>
          </ac:picMkLst>
        </pc:picChg>
        <pc:picChg chg="del">
          <ac:chgData name="e5422@naver.com" userId="b3b883ffc1429c33" providerId="LiveId" clId="{ECF57E99-1A76-437C-976E-C68A4FD49DB7}" dt="2021-05-14T05:30:40.108" v="893" actId="478"/>
          <ac:picMkLst>
            <pc:docMk/>
            <pc:sldMk cId="3670882119" sldId="346"/>
            <ac:picMk id="20" creationId="{1A68B1F0-B668-49E1-B3CD-13BF893F4350}"/>
          </ac:picMkLst>
        </pc:picChg>
      </pc:sldChg>
      <pc:sldChg chg="del">
        <pc:chgData name="e5422@naver.com" userId="b3b883ffc1429c33" providerId="LiveId" clId="{ECF57E99-1A76-437C-976E-C68A4FD49DB7}" dt="2021-05-14T05:42:09.173" v="935" actId="47"/>
        <pc:sldMkLst>
          <pc:docMk/>
          <pc:sldMk cId="983895115" sldId="347"/>
        </pc:sldMkLst>
      </pc:sldChg>
      <pc:sldChg chg="addSp delSp modSp add mod">
        <pc:chgData name="e5422@naver.com" userId="b3b883ffc1429c33" providerId="LiveId" clId="{ECF57E99-1A76-437C-976E-C68A4FD49DB7}" dt="2021-05-14T04:21:10.339" v="368" actId="1076"/>
        <pc:sldMkLst>
          <pc:docMk/>
          <pc:sldMk cId="4094773825" sldId="348"/>
        </pc:sldMkLst>
        <pc:spChg chg="del mod">
          <ac:chgData name="e5422@naver.com" userId="b3b883ffc1429c33" providerId="LiveId" clId="{ECF57E99-1A76-437C-976E-C68A4FD49DB7}" dt="2021-05-14T04:20:20.836" v="354" actId="478"/>
          <ac:spMkLst>
            <pc:docMk/>
            <pc:sldMk cId="4094773825" sldId="348"/>
            <ac:spMk id="6" creationId="{5159A315-E442-44C9-A334-D6E9A9064990}"/>
          </ac:spMkLst>
        </pc:spChg>
        <pc:spChg chg="del">
          <ac:chgData name="e5422@naver.com" userId="b3b883ffc1429c33" providerId="LiveId" clId="{ECF57E99-1A76-437C-976E-C68A4FD49DB7}" dt="2021-05-14T04:20:21.763" v="355" actId="478"/>
          <ac:spMkLst>
            <pc:docMk/>
            <pc:sldMk cId="4094773825" sldId="348"/>
            <ac:spMk id="7" creationId="{2896040A-AE96-4091-BE3A-7952BEA91062}"/>
          </ac:spMkLst>
        </pc:spChg>
        <pc:spChg chg="del">
          <ac:chgData name="e5422@naver.com" userId="b3b883ffc1429c33" providerId="LiveId" clId="{ECF57E99-1A76-437C-976E-C68A4FD49DB7}" dt="2021-05-14T04:20:22.577" v="356" actId="478"/>
          <ac:spMkLst>
            <pc:docMk/>
            <pc:sldMk cId="4094773825" sldId="348"/>
            <ac:spMk id="8" creationId="{DA175540-E78E-4B0E-8D06-52EBC6E1D7E5}"/>
          </ac:spMkLst>
        </pc:spChg>
        <pc:spChg chg="mod">
          <ac:chgData name="e5422@naver.com" userId="b3b883ffc1429c33" providerId="LiveId" clId="{ECF57E99-1A76-437C-976E-C68A4FD49DB7}" dt="2021-05-14T04:20:26.029" v="358" actId="1076"/>
          <ac:spMkLst>
            <pc:docMk/>
            <pc:sldMk cId="4094773825" sldId="348"/>
            <ac:spMk id="9" creationId="{143D4452-8211-433B-B866-12270AEFE8F0}"/>
          </ac:spMkLst>
        </pc:spChg>
        <pc:spChg chg="del">
          <ac:chgData name="e5422@naver.com" userId="b3b883ffc1429c33" providerId="LiveId" clId="{ECF57E99-1A76-437C-976E-C68A4FD49DB7}" dt="2021-05-14T04:20:23.677" v="357" actId="478"/>
          <ac:spMkLst>
            <pc:docMk/>
            <pc:sldMk cId="4094773825" sldId="348"/>
            <ac:spMk id="12" creationId="{AFFACD99-B908-461F-945F-AFB466FCCFD6}"/>
          </ac:spMkLst>
        </pc:spChg>
        <pc:picChg chg="add mod">
          <ac:chgData name="e5422@naver.com" userId="b3b883ffc1429c33" providerId="LiveId" clId="{ECF57E99-1A76-437C-976E-C68A4FD49DB7}" dt="2021-05-14T04:20:51.679" v="364" actId="1076"/>
          <ac:picMkLst>
            <pc:docMk/>
            <pc:sldMk cId="4094773825" sldId="348"/>
            <ac:picMk id="3" creationId="{CA1B4635-4946-4035-80F5-A5C117086FFE}"/>
          </ac:picMkLst>
        </pc:picChg>
        <pc:picChg chg="add mod">
          <ac:chgData name="e5422@naver.com" userId="b3b883ffc1429c33" providerId="LiveId" clId="{ECF57E99-1A76-437C-976E-C68A4FD49DB7}" dt="2021-05-14T04:21:10.339" v="368" actId="1076"/>
          <ac:picMkLst>
            <pc:docMk/>
            <pc:sldMk cId="4094773825" sldId="348"/>
            <ac:picMk id="5" creationId="{BC7755E1-DE10-4ED7-951B-24AD53680840}"/>
          </ac:picMkLst>
        </pc:picChg>
      </pc:sldChg>
      <pc:sldChg chg="addSp delSp modSp add mod">
        <pc:chgData name="e5422@naver.com" userId="b3b883ffc1429c33" providerId="LiveId" clId="{ECF57E99-1A76-437C-976E-C68A4FD49DB7}" dt="2021-05-14T04:21:57.162" v="381" actId="1076"/>
        <pc:sldMkLst>
          <pc:docMk/>
          <pc:sldMk cId="1832345093" sldId="349"/>
        </pc:sldMkLst>
        <pc:spChg chg="del">
          <ac:chgData name="e5422@naver.com" userId="b3b883ffc1429c33" providerId="LiveId" clId="{ECF57E99-1A76-437C-976E-C68A4FD49DB7}" dt="2021-05-14T04:21:15.075" v="370" actId="478"/>
          <ac:spMkLst>
            <pc:docMk/>
            <pc:sldMk cId="1832345093" sldId="349"/>
            <ac:spMk id="9" creationId="{143D4452-8211-433B-B866-12270AEFE8F0}"/>
          </ac:spMkLst>
        </pc:spChg>
        <pc:picChg chg="del">
          <ac:chgData name="e5422@naver.com" userId="b3b883ffc1429c33" providerId="LiveId" clId="{ECF57E99-1A76-437C-976E-C68A4FD49DB7}" dt="2021-05-14T04:21:15.575" v="371" actId="478"/>
          <ac:picMkLst>
            <pc:docMk/>
            <pc:sldMk cId="1832345093" sldId="349"/>
            <ac:picMk id="3" creationId="{CA1B4635-4946-4035-80F5-A5C117086FFE}"/>
          </ac:picMkLst>
        </pc:picChg>
        <pc:picChg chg="add mod">
          <ac:chgData name="e5422@naver.com" userId="b3b883ffc1429c33" providerId="LiveId" clId="{ECF57E99-1A76-437C-976E-C68A4FD49DB7}" dt="2021-05-14T04:21:32.827" v="374" actId="1076"/>
          <ac:picMkLst>
            <pc:docMk/>
            <pc:sldMk cId="1832345093" sldId="349"/>
            <ac:picMk id="4" creationId="{09508F3F-9684-4C6E-8FCA-5F1501727C9E}"/>
          </ac:picMkLst>
        </pc:picChg>
        <pc:picChg chg="del">
          <ac:chgData name="e5422@naver.com" userId="b3b883ffc1429c33" providerId="LiveId" clId="{ECF57E99-1A76-437C-976E-C68A4FD49DB7}" dt="2021-05-14T04:21:15.873" v="372" actId="478"/>
          <ac:picMkLst>
            <pc:docMk/>
            <pc:sldMk cId="1832345093" sldId="349"/>
            <ac:picMk id="5" creationId="{BC7755E1-DE10-4ED7-951B-24AD53680840}"/>
          </ac:picMkLst>
        </pc:picChg>
        <pc:picChg chg="add mod modCrop">
          <ac:chgData name="e5422@naver.com" userId="b3b883ffc1429c33" providerId="LiveId" clId="{ECF57E99-1A76-437C-976E-C68A4FD49DB7}" dt="2021-05-14T04:21:57.162" v="381" actId="1076"/>
          <ac:picMkLst>
            <pc:docMk/>
            <pc:sldMk cId="1832345093" sldId="349"/>
            <ac:picMk id="7" creationId="{4B314A7F-9797-473B-8380-64A47B1BD2CF}"/>
          </ac:picMkLst>
        </pc:picChg>
      </pc:sldChg>
      <pc:sldChg chg="addSp modSp add mod">
        <pc:chgData name="e5422@naver.com" userId="b3b883ffc1429c33" providerId="LiveId" clId="{ECF57E99-1A76-437C-976E-C68A4FD49DB7}" dt="2021-05-14T05:19:11.260" v="877" actId="1076"/>
        <pc:sldMkLst>
          <pc:docMk/>
          <pc:sldMk cId="2345675229" sldId="350"/>
        </pc:sldMkLst>
        <pc:spChg chg="mod">
          <ac:chgData name="e5422@naver.com" userId="b3b883ffc1429c33" providerId="LiveId" clId="{ECF57E99-1A76-437C-976E-C68A4FD49DB7}" dt="2021-05-14T04:57:10.721" v="807" actId="5793"/>
          <ac:spMkLst>
            <pc:docMk/>
            <pc:sldMk cId="2345675229" sldId="350"/>
            <ac:spMk id="2" creationId="{130CB9A8-F3B1-4D92-944A-437CE530D49F}"/>
          </ac:spMkLst>
        </pc:spChg>
        <pc:spChg chg="add mod">
          <ac:chgData name="e5422@naver.com" userId="b3b883ffc1429c33" providerId="LiveId" clId="{ECF57E99-1A76-437C-976E-C68A4FD49DB7}" dt="2021-05-14T05:19:11.260" v="877" actId="1076"/>
          <ac:spMkLst>
            <pc:docMk/>
            <pc:sldMk cId="2345675229" sldId="350"/>
            <ac:spMk id="3" creationId="{C7CF17F6-A349-4864-BDDD-CB15F27AA17B}"/>
          </ac:spMkLst>
        </pc:spChg>
      </pc:sldChg>
      <pc:sldChg chg="addSp delSp modSp add mod ord">
        <pc:chgData name="e5422@naver.com" userId="b3b883ffc1429c33" providerId="LiveId" clId="{ECF57E99-1A76-437C-976E-C68A4FD49DB7}" dt="2021-05-14T05:18:50.362" v="871" actId="1076"/>
        <pc:sldMkLst>
          <pc:docMk/>
          <pc:sldMk cId="3984476146" sldId="351"/>
        </pc:sldMkLst>
        <pc:spChg chg="mod">
          <ac:chgData name="e5422@naver.com" userId="b3b883ffc1429c33" providerId="LiveId" clId="{ECF57E99-1A76-437C-976E-C68A4FD49DB7}" dt="2021-05-14T05:18:45.910" v="869" actId="1076"/>
          <ac:spMkLst>
            <pc:docMk/>
            <pc:sldMk cId="3984476146" sldId="351"/>
            <ac:spMk id="2" creationId="{130CB9A8-F3B1-4D92-944A-437CE530D49F}"/>
          </ac:spMkLst>
        </pc:spChg>
        <pc:spChg chg="add mod">
          <ac:chgData name="e5422@naver.com" userId="b3b883ffc1429c33" providerId="LiveId" clId="{ECF57E99-1A76-437C-976E-C68A4FD49DB7}" dt="2021-05-14T05:18:01.525" v="856" actId="1076"/>
          <ac:spMkLst>
            <pc:docMk/>
            <pc:sldMk cId="3984476146" sldId="351"/>
            <ac:spMk id="3" creationId="{F3174861-6BED-447E-A7A5-1DE3448F0568}"/>
          </ac:spMkLst>
        </pc:spChg>
        <pc:spChg chg="add del">
          <ac:chgData name="e5422@naver.com" userId="b3b883ffc1429c33" providerId="LiveId" clId="{ECF57E99-1A76-437C-976E-C68A4FD49DB7}" dt="2021-05-14T05:17:35.184" v="833"/>
          <ac:spMkLst>
            <pc:docMk/>
            <pc:sldMk cId="3984476146" sldId="351"/>
            <ac:spMk id="4" creationId="{79FC40CD-A32C-4C80-ABEB-E5A7CD46C84A}"/>
          </ac:spMkLst>
        </pc:spChg>
        <pc:spChg chg="add mod">
          <ac:chgData name="e5422@naver.com" userId="b3b883ffc1429c33" providerId="LiveId" clId="{ECF57E99-1A76-437C-976E-C68A4FD49DB7}" dt="2021-05-14T05:17:44.748" v="847"/>
          <ac:spMkLst>
            <pc:docMk/>
            <pc:sldMk cId="3984476146" sldId="351"/>
            <ac:spMk id="5" creationId="{B5BDB0A0-2377-495B-8CDC-4AE1351CF183}"/>
          </ac:spMkLst>
        </pc:spChg>
        <pc:spChg chg="add mod">
          <ac:chgData name="e5422@naver.com" userId="b3b883ffc1429c33" providerId="LiveId" clId="{ECF57E99-1A76-437C-976E-C68A4FD49DB7}" dt="2021-05-14T05:18:31.770" v="863" actId="1076"/>
          <ac:spMkLst>
            <pc:docMk/>
            <pc:sldMk cId="3984476146" sldId="351"/>
            <ac:spMk id="6" creationId="{5EB15D81-33FC-4452-9112-2D3046AA81E2}"/>
          </ac:spMkLst>
        </pc:spChg>
        <pc:spChg chg="add mod">
          <ac:chgData name="e5422@naver.com" userId="b3b883ffc1429c33" providerId="LiveId" clId="{ECF57E99-1A76-437C-976E-C68A4FD49DB7}" dt="2021-05-14T05:18:50.362" v="871" actId="1076"/>
          <ac:spMkLst>
            <pc:docMk/>
            <pc:sldMk cId="3984476146" sldId="351"/>
            <ac:spMk id="7" creationId="{21D7130D-328A-42A2-9D65-777E5EDE7EE0}"/>
          </ac:spMkLst>
        </pc:spChg>
      </pc:sldChg>
      <pc:sldChg chg="addSp delSp modSp add mod">
        <pc:chgData name="e5422@naver.com" userId="b3b883ffc1429c33" providerId="LiveId" clId="{ECF57E99-1A76-437C-976E-C68A4FD49DB7}" dt="2021-05-14T05:37:32.879" v="909" actId="1076"/>
        <pc:sldMkLst>
          <pc:docMk/>
          <pc:sldMk cId="859079251" sldId="352"/>
        </pc:sldMkLst>
        <pc:spChg chg="del">
          <ac:chgData name="e5422@naver.com" userId="b3b883ffc1429c33" providerId="LiveId" clId="{ECF57E99-1A76-437C-976E-C68A4FD49DB7}" dt="2021-05-14T05:19:18.722" v="879" actId="478"/>
          <ac:spMkLst>
            <pc:docMk/>
            <pc:sldMk cId="859079251" sldId="352"/>
            <ac:spMk id="2" creationId="{130CB9A8-F3B1-4D92-944A-437CE530D49F}"/>
          </ac:spMkLst>
        </pc:spChg>
        <pc:spChg chg="del">
          <ac:chgData name="e5422@naver.com" userId="b3b883ffc1429c33" providerId="LiveId" clId="{ECF57E99-1A76-437C-976E-C68A4FD49DB7}" dt="2021-05-14T05:19:20.078" v="880" actId="478"/>
          <ac:spMkLst>
            <pc:docMk/>
            <pc:sldMk cId="859079251" sldId="352"/>
            <ac:spMk id="3" creationId="{C7CF17F6-A349-4864-BDDD-CB15F27AA17B}"/>
          </ac:spMkLst>
        </pc:spChg>
        <pc:spChg chg="add del mod">
          <ac:chgData name="e5422@naver.com" userId="b3b883ffc1429c33" providerId="LiveId" clId="{ECF57E99-1A76-437C-976E-C68A4FD49DB7}" dt="2021-05-14T05:37:13.359" v="898" actId="478"/>
          <ac:spMkLst>
            <pc:docMk/>
            <pc:sldMk cId="859079251" sldId="352"/>
            <ac:spMk id="4" creationId="{448B309B-B9A7-4CE0-B294-B02F32E4790A}"/>
          </ac:spMkLst>
        </pc:spChg>
        <pc:spChg chg="add del">
          <ac:chgData name="e5422@naver.com" userId="b3b883ffc1429c33" providerId="LiveId" clId="{ECF57E99-1A76-437C-976E-C68A4FD49DB7}" dt="2021-05-14T05:37:13.359" v="898" actId="478"/>
          <ac:spMkLst>
            <pc:docMk/>
            <pc:sldMk cId="859079251" sldId="352"/>
            <ac:spMk id="7" creationId="{F51E83EA-6B8A-4210-9644-958534CA1C95}"/>
          </ac:spMkLst>
        </pc:spChg>
        <pc:spChg chg="add mod">
          <ac:chgData name="e5422@naver.com" userId="b3b883ffc1429c33" providerId="LiveId" clId="{ECF57E99-1A76-437C-976E-C68A4FD49DB7}" dt="2021-05-14T05:37:32.879" v="909" actId="1076"/>
          <ac:spMkLst>
            <pc:docMk/>
            <pc:sldMk cId="859079251" sldId="352"/>
            <ac:spMk id="8" creationId="{1FF3D52A-9A87-4038-B5EC-D1D854DB79AC}"/>
          </ac:spMkLst>
        </pc:spChg>
        <pc:picChg chg="add mod modCrop">
          <ac:chgData name="e5422@naver.com" userId="b3b883ffc1429c33" providerId="LiveId" clId="{ECF57E99-1A76-437C-976E-C68A4FD49DB7}" dt="2021-05-14T05:19:53.841" v="891" actId="1076"/>
          <ac:picMkLst>
            <pc:docMk/>
            <pc:sldMk cId="859079251" sldId="352"/>
            <ac:picMk id="6" creationId="{02D9DCA4-5795-4449-9B91-927D776C8E64}"/>
          </ac:picMkLst>
        </pc:picChg>
      </pc:sldChg>
      <pc:sldChg chg="addSp modSp add mod">
        <pc:chgData name="e5422@naver.com" userId="b3b883ffc1429c33" providerId="LiveId" clId="{ECF57E99-1A76-437C-976E-C68A4FD49DB7}" dt="2021-05-14T06:00:03.273" v="1029" actId="2710"/>
        <pc:sldMkLst>
          <pc:docMk/>
          <pc:sldMk cId="1829565759" sldId="353"/>
        </pc:sldMkLst>
        <pc:spChg chg="mod">
          <ac:chgData name="e5422@naver.com" userId="b3b883ffc1429c33" providerId="LiveId" clId="{ECF57E99-1A76-437C-976E-C68A4FD49DB7}" dt="2021-05-14T06:00:03.273" v="1029" actId="2710"/>
          <ac:spMkLst>
            <pc:docMk/>
            <pc:sldMk cId="1829565759" sldId="353"/>
            <ac:spMk id="6" creationId="{FBDA37B1-D9B0-4B14-BD43-4D7686B838F0}"/>
          </ac:spMkLst>
        </pc:spChg>
        <pc:spChg chg="add mod">
          <ac:chgData name="e5422@naver.com" userId="b3b883ffc1429c33" providerId="LiveId" clId="{ECF57E99-1A76-437C-976E-C68A4FD49DB7}" dt="2021-05-14T05:59:47.143" v="1024" actId="1076"/>
          <ac:spMkLst>
            <pc:docMk/>
            <pc:sldMk cId="1829565759" sldId="353"/>
            <ac:spMk id="9" creationId="{8046DA56-41C0-4851-8983-A7A9D54C2ED4}"/>
          </ac:spMkLst>
        </pc:spChg>
        <pc:spChg chg="add mod">
          <ac:chgData name="e5422@naver.com" userId="b3b883ffc1429c33" providerId="LiveId" clId="{ECF57E99-1A76-437C-976E-C68A4FD49DB7}" dt="2021-05-14T05:59:49.697" v="1025" actId="1076"/>
          <ac:spMkLst>
            <pc:docMk/>
            <pc:sldMk cId="1829565759" sldId="353"/>
            <ac:spMk id="10" creationId="{C16825DE-B2AE-4724-B7C0-510F053914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193B8-B4EF-48B3-B2A9-003928506EE0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B6777-53BA-4029-9F97-7316C6565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5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B6777-53BA-4029-9F97-7316C6565F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5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B6777-53BA-4029-9F97-7316C6565F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3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1E9C-87E2-4ACD-A049-B6D4BE91E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7B4E3-D439-479D-B501-A8D59F27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96932-F993-4FBD-BF64-54BCB31D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BF4C-E055-43E0-A62C-AA75D49AD7E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9EDEB-DD15-4E82-B4A2-27E6AB7C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F3226-5074-4238-BE23-D1357AD8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FFC0-23C9-48F7-BE7A-3256A3D1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CD0B8-BC5E-47C8-B637-5CD1BF10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CB2BD6-C196-440C-90B3-8A689FAE8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ECF9A-CE5F-4158-919B-BAFABABF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BF4C-E055-43E0-A62C-AA75D49AD7E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AE0DC-4E72-4021-9DBC-CF636FA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8EB08-1AD8-4C09-B60C-34F5B47B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FFC0-23C9-48F7-BE7A-3256A3D1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6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B6688-2577-464C-8D79-80D47BEB6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3C6A87-A23E-4468-B263-212BC77B3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D116D-11AD-4704-B90A-4BEC483C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BF4C-E055-43E0-A62C-AA75D49AD7E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CA93B-435C-4562-AF3A-657C3C94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58F08-EBE4-48DB-9540-71D1E11E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FFC0-23C9-48F7-BE7A-3256A3D1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B7E2-210B-40F7-9717-E5CBE9AD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99834-9478-43D9-A6F5-1A088A59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61E11-3022-46FF-9177-F714981B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BF4C-E055-43E0-A62C-AA75D49AD7E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11CAA-0824-4D31-BEF4-15CA13EB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9EE88-89FB-4AE5-9D44-93F6600A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FFC0-23C9-48F7-BE7A-3256A3D1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9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82889-9CD6-473C-90E1-3ABC70CF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581A6F-D38E-4390-BE3E-EC80E408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0AAF3-D4FF-4F43-8B3B-367D20C2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BF4C-E055-43E0-A62C-AA75D49AD7E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69542-685A-4D26-AE48-4E163AD0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B09AE-4421-4E11-A756-81EBDCA6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FFC0-23C9-48F7-BE7A-3256A3D1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9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E596F-804E-4950-969A-EAFC9B71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3A583-3A40-49EC-AC48-11C059371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57932-1A6E-4419-B20A-6977A6BC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57223-F7CC-4A1B-93FD-25DADA29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BF4C-E055-43E0-A62C-AA75D49AD7E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D29-6646-4DEA-B498-B8739C89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ACB64-A4F7-4413-9D35-05516258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FFC0-23C9-48F7-BE7A-3256A3D1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6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92CAB-714E-459B-A15F-38D70CBF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ED8EC-148E-4EE7-B47B-BF74CCE2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5935B7-1D6A-4AB8-9676-1471DF691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5A6773-A46E-4EBE-877B-C5996CE68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7975C1-582E-4549-A130-D57A154C2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C5F75B-D5B6-4617-909A-48869B65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BF4C-E055-43E0-A62C-AA75D49AD7E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FD2182-0762-4DF5-9423-8BA5A3B1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76ED1-B054-46A1-B34B-77D0F234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FFC0-23C9-48F7-BE7A-3256A3D1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4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B88A-7D0D-4BE7-A655-099112F6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A95E87-DA5D-4EE9-9C4E-52F30D8D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BF4C-E055-43E0-A62C-AA75D49AD7E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CD44A0-6829-442E-AE8D-3DABD602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5AC1D-C0EC-4E24-ADBF-6F08E6F6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FFC0-23C9-48F7-BE7A-3256A3D1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1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B3ACDE-1452-4A5D-8A75-41A75B98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BF4C-E055-43E0-A62C-AA75D49AD7E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1D5DC5-7393-464F-B323-4F8383ED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CAD7A-668D-4FF3-A388-2E968E61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FFC0-23C9-48F7-BE7A-3256A3D1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638EE-8AAB-4F88-81C4-60DAA511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FDEC6-3A7A-42DE-A20F-4E711DFA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7E2DA-5C7B-47E8-9798-47BEDA86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361F2-48C3-4270-A1EC-F1ED17C5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BF4C-E055-43E0-A62C-AA75D49AD7E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3E3AB-C84D-4EF4-9D5C-01FF29BB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D553C-2966-4B88-BC59-A6B026B5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FFC0-23C9-48F7-BE7A-3256A3D1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4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41EB5-1453-45C9-AA33-E6546335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C3EA1-BC0F-4D8C-87CF-C82F835E7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9FC53A-CDE1-45B4-AF7B-F6A1D110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8A094-A9D3-4830-A545-889185F3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BF4C-E055-43E0-A62C-AA75D49AD7E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31FA5-54D4-44B2-A368-A2CD4841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FB797-B0EE-4040-A38F-E3B5D681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FFC0-23C9-48F7-BE7A-3256A3D1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0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BDD431-3493-414E-9AAD-0B7B6CD4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D497A-46F2-4D34-89B7-7EA433C6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5E226-9717-42B3-BE6E-5399A5940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BF4C-E055-43E0-A62C-AA75D49AD7E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DEF55-1A9A-421C-8FB6-3C23073DC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8E069-09EB-41A8-9421-AF71679E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FFC0-23C9-48F7-BE7A-3256A3D1F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61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97542-0D2B-48D1-94A1-FC084C2DD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826" y="1214438"/>
            <a:ext cx="10138348" cy="238760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07. Spring boot</a:t>
            </a:r>
            <a:endParaRPr lang="ko-KR" altLang="en-US" sz="4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148ED6-F18D-4D16-BE08-D75B8B5EC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0023" y="4172580"/>
            <a:ext cx="5091953" cy="342390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컴퓨터공학부 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201911228 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홍지우</a:t>
            </a:r>
          </a:p>
        </p:txBody>
      </p:sp>
    </p:spTree>
    <p:extLst>
      <p:ext uri="{BB962C8B-B14F-4D97-AF65-F5344CB8AC3E}">
        <p14:creationId xmlns:p14="http://schemas.microsoft.com/office/powerpoint/2010/main" val="91534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2559537-E2B9-45D9-AE70-13932DFCF1CB}"/>
              </a:ext>
            </a:extLst>
          </p:cNvPr>
          <p:cNvSpPr txBox="1"/>
          <p:nvPr/>
        </p:nvSpPr>
        <p:spPr>
          <a:xfrm>
            <a:off x="276148" y="355873"/>
            <a:ext cx="453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02. </a:t>
            </a:r>
            <a:r>
              <a:rPr lang="en-US" altLang="ko-KR" dirty="0"/>
              <a:t>JWT Token + Authorization</a:t>
            </a:r>
            <a:endParaRPr lang="en-US" altLang="ko-KR" sz="1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3349F-0061-4639-B327-8C87519603B2}"/>
              </a:ext>
            </a:extLst>
          </p:cNvPr>
          <p:cNvSpPr txBox="1"/>
          <p:nvPr/>
        </p:nvSpPr>
        <p:spPr>
          <a:xfrm>
            <a:off x="371283" y="827874"/>
            <a:ext cx="592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Security Config (Spring Security Filter Chain </a:t>
            </a:r>
            <a:r>
              <a:rPr lang="ko-KR" altLang="en-US" dirty="0"/>
              <a:t>사용 명시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D76121-34E5-418F-BC1A-D0DF2B9BE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283" y="1299875"/>
            <a:ext cx="8029575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필터 등록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인증 요구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@RequiredArgsConstructor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@EnableWebSecurity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WebSecurityConfig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WebSecurityConfigurerAdapter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JwtTokenProvider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jwtTokenProvider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암호화에 필요한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PasswordEncoder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PasswordEncoder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passwordEncoder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PasswordEncoderFactories.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createDelegatingPasswordEncoder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authenticationManager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AuthenticationManager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authenticationManagerBean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.authenticationManagerBean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configure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HttpSecurity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httpBasic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만을 고려하여 기본 설정은 해제하겠습니다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csrf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csrf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보안 토큰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disable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sessionManagement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sessionCreationPolicy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SessionCreationPolicy.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STATELESS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 기반 인증이므로 세션 역시 사용하지 않습니다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.and()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authorizeRequests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요청에 대한 사용권한 체크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antMatchers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admin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/**"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hasRole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"ADMIN"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antMatchers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/**"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hasRole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anyRequest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permitAll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나머지 요청은 누구나 접근 가능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.and()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addFilterBefore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JwtAuthenicationFilter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jwtTokenProvider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UsernamePasswordAuthenticationFilter.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JwtAuthenticationFilter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UsernamePasswordAuthenticationFilter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전에 넣는다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449C47-36FD-404C-A327-D35474F1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792" y="1299875"/>
            <a:ext cx="6257925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com.example.jwtProject2.config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com.example.jwtProject2.jwt.JwtAuthenicationFilter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com.example.jwtProject2.jwt.JwtTokenProvider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lombok.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org.springframework.context.annotation.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Bean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org.springframework.security.authentication.AuthenticationManager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org.springframework.security.config.annotation.web.builders.HttpSecurity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org.springframework.security.config.annotation.web.configuration.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EnableWebSecurity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org.springframework.security.config.annotation.web.configuration.WebSecurityConfigurerAdapter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org.springframework.security.config.http.SessionCreationPolicy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org.springframework.security.crypto.factory.PasswordEncoderFactories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org.springframework.security.crypto.password.PasswordEncoder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org.springframework.security.web.authentication.UsernamePasswordAuthenticationFilter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0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2559537-E2B9-45D9-AE70-13932DFCF1CB}"/>
              </a:ext>
            </a:extLst>
          </p:cNvPr>
          <p:cNvSpPr txBox="1"/>
          <p:nvPr/>
        </p:nvSpPr>
        <p:spPr>
          <a:xfrm>
            <a:off x="276148" y="355873"/>
            <a:ext cx="453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02. </a:t>
            </a:r>
            <a:r>
              <a:rPr lang="en-US" altLang="ko-KR" dirty="0"/>
              <a:t>JWT Token + Authorization</a:t>
            </a:r>
            <a:endParaRPr lang="en-US" altLang="ko-KR" sz="1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3349F-0061-4639-B327-8C87519603B2}"/>
              </a:ext>
            </a:extLst>
          </p:cNvPr>
          <p:cNvSpPr txBox="1"/>
          <p:nvPr/>
        </p:nvSpPr>
        <p:spPr>
          <a:xfrm>
            <a:off x="371283" y="827874"/>
            <a:ext cx="38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JWT </a:t>
            </a:r>
            <a:r>
              <a:rPr lang="ko-KR" altLang="en-US" dirty="0"/>
              <a:t>토큰 </a:t>
            </a:r>
            <a:r>
              <a:rPr lang="en-US" altLang="ko-KR" dirty="0"/>
              <a:t>Provider (JWT </a:t>
            </a:r>
            <a:r>
              <a:rPr lang="ko-KR" altLang="en-US" dirty="0"/>
              <a:t>생성</a:t>
            </a:r>
            <a:r>
              <a:rPr lang="en-US" altLang="ko-KR" dirty="0"/>
              <a:t>,</a:t>
            </a:r>
            <a:r>
              <a:rPr lang="ko-KR" altLang="en-US" dirty="0"/>
              <a:t> 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30EB21-228D-4088-8D42-3FA81BDF1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283" y="1980475"/>
            <a:ext cx="6096000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토큰 만료 시간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 권한 정보를 저장할 수 있음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토큰을 생성하고 검증하는 컴포넌트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@RequiredArgsConstructor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JwtTokenProvider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secretKey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webfirewood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 유효시간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tokenValidTime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UserDetailsService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userDetailsService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 초기화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secretKey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Base64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인코딩한다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@PostConstruct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secretKey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Base64.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getEncoder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encodeToString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secretKey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.getBytes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JWT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 생성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userPk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Jwts.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setSubject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userPk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JWT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payload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저장되는 정보단위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claims.put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roles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쌍으로 저장된다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Jwts.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setClaims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 저장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setIssuedAt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 발행 시간 정보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setExpiration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now.getTime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tokenValidTime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Expire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Time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signWith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(SignatureAlgorithm.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HS256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secretKey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사용할 암호화 알고리즘과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signature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secret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세팅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compact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CDECAD-5E4E-4D28-8D4B-254BBE01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2949971"/>
            <a:ext cx="5729288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JWT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토큰에서 인증 정보 조회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Authentication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getAuthentication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UserDetails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userDetails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userDetailsService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.loadUserByUsername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.getUserPk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UsernamePasswordAuthenticationToken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userDetails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userDetails.getAuthorities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토큰에서 회원 정보 추출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getUserPk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Jwts.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setSigningKey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secretKey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parseClaimsJws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getSubject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값을 가져옵니다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"X-AUTH-TOKEN" 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resolveToken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request.getHeader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"X-AUTH-TOKEN"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토큰의 유효성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만료일자 확인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validateToken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jwtToken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Jwts.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setSigningKey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secretKey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parseClaimsJws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jwtToken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claims.getBody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getExpiration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before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348CEDE-9A12-4016-A540-D013D179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152072"/>
            <a:ext cx="622935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com.example.jwtProject2.jwt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lombok.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org.springframework.stereotype.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Component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io.jsonwebtoken.Claims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io.jsonwebtoken.Jws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io.jsonwebtoken.Jwts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io.jsonwebtoken.SignatureAlgorithm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lombok.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org.springframework.security.authentication.UsernamePasswordAuthenticationToken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org.springframework.security.core.Authentication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org.springframework.security.core.userdetails.UserDetails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org.springframework.security.core.userdetails.UserDetailsService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org.springframework.stereotype.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Component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javax.annotation.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PostConstruct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javax.servlet.http.HttpServletRequest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java.util.Base64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java.util.Date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java.util.List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3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2559537-E2B9-45D9-AE70-13932DFCF1CB}"/>
              </a:ext>
            </a:extLst>
          </p:cNvPr>
          <p:cNvSpPr txBox="1"/>
          <p:nvPr/>
        </p:nvSpPr>
        <p:spPr>
          <a:xfrm>
            <a:off x="276148" y="355873"/>
            <a:ext cx="453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02. </a:t>
            </a:r>
            <a:r>
              <a:rPr lang="en-US" altLang="ko-KR" dirty="0"/>
              <a:t>JWT Token + Authorization</a:t>
            </a:r>
            <a:endParaRPr lang="en-US" altLang="ko-KR" sz="1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3349F-0061-4639-B327-8C87519603B2}"/>
              </a:ext>
            </a:extLst>
          </p:cNvPr>
          <p:cNvSpPr txBox="1"/>
          <p:nvPr/>
        </p:nvSpPr>
        <p:spPr>
          <a:xfrm>
            <a:off x="371283" y="827874"/>
            <a:ext cx="120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JWT Filter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018189-9C4C-443B-BE67-9B5C2DF01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46" y="1424087"/>
            <a:ext cx="7229475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com.example.jwtProject2.jwt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lombok.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org.springframework.security.core.Authentication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org.springframework.security.core.context.SecurityContextHolder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org.springframework.web.filter.GenericFilterBean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javax.servlet.FilterChain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javax.servlet.ServletException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javax.servlet.ServletRequest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javax.servlet.ServletResponse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javax.servlet.http.HttpServletRequest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컴포넌트를 이용하여 인증 작업을 진행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검증이 끝난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로부터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유저 정보를 받아와서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UsernamePasswordAutehenicationFilter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전달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@RequiredArgsConstructor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JwtAuthenicationFilter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GenericFilterBean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JwtTokenProvider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jwtTokenProvider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doFilter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FilterChain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헤더에서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JWT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받아옵니다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jwtTokenProvider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.resolveToken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유효한 토큰인지 확인합니다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jwtTokenProvider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.validateToken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토큰이 유효하면 토큰으로부터 유저 정보를 받아옵니다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Authentication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authentication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jwtTokenProvider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.getAuthentication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SecurityContext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Authentication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저장합니다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SecurityContextHolder.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getContext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setAuthentication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authentication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chain.doFilter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2559537-E2B9-45D9-AE70-13932DFCF1CB}"/>
              </a:ext>
            </a:extLst>
          </p:cNvPr>
          <p:cNvSpPr txBox="1"/>
          <p:nvPr/>
        </p:nvSpPr>
        <p:spPr>
          <a:xfrm>
            <a:off x="276148" y="355873"/>
            <a:ext cx="453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02. </a:t>
            </a:r>
            <a:r>
              <a:rPr lang="en-US" altLang="ko-KR" dirty="0"/>
              <a:t>JWT Token + Authorization</a:t>
            </a:r>
            <a:endParaRPr lang="en-US" altLang="ko-KR" sz="1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3349F-0061-4639-B327-8C87519603B2}"/>
              </a:ext>
            </a:extLst>
          </p:cNvPr>
          <p:cNvSpPr txBox="1"/>
          <p:nvPr/>
        </p:nvSpPr>
        <p:spPr>
          <a:xfrm>
            <a:off x="371283" y="827874"/>
            <a:ext cx="19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CustomUserDitail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95DD37-252A-4305-BF69-DC9A42235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283" y="1521854"/>
            <a:ext cx="5972175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com.example.jwtProject2.User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lombok.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org.springframework.security.core.userdetails.UserDetails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org.springframework.security.core.userdetails.UserDetailsService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org.springframework.security.core.userdetails.UsernameNotFoundException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org.springframework.stereotype.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Service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유저 정보를 재정의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@RequiredArgsConstructor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CustomUserDetailService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UserDetailsService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UserRepository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userRepository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UserDetails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loadUserByUsername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username)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UsernameNotFoundException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(UserDetails)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userRepository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.findByEmail(username)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.orElseThrow(() -&gt;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UsernameNotFoundException(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사용자를 찾을 수 없습니다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4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7FB9C5-1BBF-4E1E-A902-80F8B6D8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181100"/>
            <a:ext cx="10220325" cy="449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B39496-3204-48D8-AF37-2BD9401BB83B}"/>
              </a:ext>
            </a:extLst>
          </p:cNvPr>
          <p:cNvSpPr txBox="1"/>
          <p:nvPr/>
        </p:nvSpPr>
        <p:spPr>
          <a:xfrm>
            <a:off x="276148" y="355873"/>
            <a:ext cx="453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02. </a:t>
            </a:r>
            <a:r>
              <a:rPr lang="en-US" altLang="ko-KR" dirty="0"/>
              <a:t>JWT Token + Authorization</a:t>
            </a:r>
            <a:endParaRPr lang="en-US" altLang="ko-KR" sz="1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2559537-E2B9-45D9-AE70-13932DFCF1CB}"/>
              </a:ext>
            </a:extLst>
          </p:cNvPr>
          <p:cNvSpPr txBox="1"/>
          <p:nvPr/>
        </p:nvSpPr>
        <p:spPr>
          <a:xfrm>
            <a:off x="255776" y="287893"/>
            <a:ext cx="1168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01. </a:t>
            </a:r>
            <a:r>
              <a:rPr lang="en-US" altLang="ko-KR" dirty="0"/>
              <a:t>Security - Security Config</a:t>
            </a:r>
            <a:endParaRPr lang="en-US" altLang="ko-KR" sz="1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C1CB2EF-FFAD-4620-A2D6-B6C6C73D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904" y="1462234"/>
            <a:ext cx="4070554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@RestController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"api"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GetController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WebSecurityConfigurerAdapter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"/v1/hello"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getParameter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World!"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"/v1/string"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postMethod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@RequestBody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스프링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룰을 무시하게 만드는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URI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configure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WebSecurity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web.ignoring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antMatchers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/**"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스프링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규칙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configure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HttpSecurity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http.authorizeRequests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antMatchers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/**"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permitAll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접근 허용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6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2559537-E2B9-45D9-AE70-13932DFCF1CB}"/>
              </a:ext>
            </a:extLst>
          </p:cNvPr>
          <p:cNvSpPr txBox="1"/>
          <p:nvPr/>
        </p:nvSpPr>
        <p:spPr>
          <a:xfrm>
            <a:off x="255776" y="287893"/>
            <a:ext cx="1168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01. </a:t>
            </a:r>
            <a:r>
              <a:rPr lang="en-US" altLang="ko-KR" dirty="0"/>
              <a:t>Security - Security Config</a:t>
            </a:r>
            <a:endParaRPr lang="en-US" altLang="ko-KR" sz="1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E79DB5-7533-47DC-8343-64509A147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48" y="1140159"/>
            <a:ext cx="5225073" cy="49101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DE5DB7-783D-45A0-AA32-8A11CA465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390" y="1111582"/>
            <a:ext cx="6678892" cy="49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2559537-E2B9-45D9-AE70-13932DFCF1CB}"/>
              </a:ext>
            </a:extLst>
          </p:cNvPr>
          <p:cNvSpPr txBox="1"/>
          <p:nvPr/>
        </p:nvSpPr>
        <p:spPr>
          <a:xfrm>
            <a:off x="304723" y="598761"/>
            <a:ext cx="453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02. </a:t>
            </a:r>
            <a:r>
              <a:rPr lang="en-US" altLang="ko-KR" dirty="0"/>
              <a:t>JWT Token + Authorization</a:t>
            </a:r>
            <a:endParaRPr lang="en-US" altLang="ko-KR" sz="1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B51A7-5772-463D-BE36-FB783FD33FE0}"/>
              </a:ext>
            </a:extLst>
          </p:cNvPr>
          <p:cNvSpPr txBox="1"/>
          <p:nvPr/>
        </p:nvSpPr>
        <p:spPr>
          <a:xfrm>
            <a:off x="433310" y="1142911"/>
            <a:ext cx="10825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333333"/>
                </a:solidFill>
                <a:effectLst/>
                <a:latin typeface="applesdgothicneo-ultralight"/>
              </a:rPr>
              <a:t>Spring Security</a:t>
            </a:r>
          </a:p>
          <a:p>
            <a:r>
              <a:rPr lang="en-US" altLang="ko-KR">
                <a:solidFill>
                  <a:srgbClr val="333333"/>
                </a:solidFill>
                <a:latin typeface="applesdgothicneo-ultralight"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sdgothicneo-ultralight"/>
              </a:rPr>
              <a:t>인증과 권한등 보안에 관한 기능을 제공하는 프레임워크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F459B1-91BD-407D-9D3E-6F0D464740E5}"/>
              </a:ext>
            </a:extLst>
          </p:cNvPr>
          <p:cNvSpPr txBox="1"/>
          <p:nvPr/>
        </p:nvSpPr>
        <p:spPr>
          <a:xfrm>
            <a:off x="304723" y="1906821"/>
            <a:ext cx="114824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인증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(Authentication)</a:t>
            </a:r>
          </a:p>
          <a:p>
            <a:pPr marL="285750" indent="-285750" algn="l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사용자에게 적절한 접근 권한이 있는지 확인하는 일련의 과정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접근 주체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(Principal)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보호된 리소스에 접근하는 사용자</a:t>
            </a:r>
            <a:endParaRPr lang="en-US" altLang="ko-KR" dirty="0">
              <a:solidFill>
                <a:srgbClr val="333333"/>
              </a:solidFill>
              <a:latin typeface="applesdgothicneo-ultralight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권한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(Authorization)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: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인증절차가 끝난 접근 주체가 보호된 리소스에 접근 가능한지를 결정하는 것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인가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(Authorize):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권한을 부여하는 작업</a:t>
            </a:r>
            <a:endParaRPr lang="en-US" altLang="ko-KR" dirty="0">
              <a:solidFill>
                <a:srgbClr val="333333"/>
              </a:solidFill>
              <a:latin typeface="applesdgothicneo-ultralight"/>
            </a:endParaRPr>
          </a:p>
          <a:p>
            <a:pPr marL="285750" indent="-285750">
              <a:buFontTx/>
              <a:buChar char="-"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로그인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웹 요청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메소드 호출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도메인 인스턴스에 대한 접근 등 상당히 깊은 수준의 권한 부여를 제공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865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2559537-E2B9-45D9-AE70-13932DFCF1CB}"/>
              </a:ext>
            </a:extLst>
          </p:cNvPr>
          <p:cNvSpPr txBox="1"/>
          <p:nvPr/>
        </p:nvSpPr>
        <p:spPr>
          <a:xfrm>
            <a:off x="304723" y="598761"/>
            <a:ext cx="453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02. </a:t>
            </a:r>
            <a:r>
              <a:rPr lang="en-US" altLang="ko-KR" dirty="0"/>
              <a:t>JWT Token + Authorization</a:t>
            </a:r>
            <a:endParaRPr lang="en-US" altLang="ko-KR" sz="1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98F0FD-D9DA-428B-AD27-CFC73EDA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3" y="1219766"/>
            <a:ext cx="6984245" cy="523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EC1240-5744-459F-B114-31D61B672554}"/>
              </a:ext>
            </a:extLst>
          </p:cNvPr>
          <p:cNvSpPr txBox="1"/>
          <p:nvPr/>
        </p:nvSpPr>
        <p:spPr>
          <a:xfrm>
            <a:off x="7348539" y="220005"/>
            <a:ext cx="459830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1.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사용자가 로그인 정보와 함께 인증 요청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(Http Request)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2.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AuthenticationFilter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가 이 요청을 가로챕니다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이 때 가로챈 정보를 통해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UsernamePasswordAuthenticationToken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이라는 인증용 객체를 생성합니다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3. 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AuthenticationManager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의 구현체인 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ProviderManager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에게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UsernamePasswordAuthenticationToken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객체를 전달합니다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4.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다시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AuthenticationProvider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에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UsernamePasswordAuthenticationToken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객체를 전달합니다</a:t>
            </a:r>
            <a:endParaRPr lang="en-US" altLang="ko-KR" sz="1400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5.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실제 데이터베이스에서 사용자 인증정보를 가져오는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UserDetailsService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에 사용자 정보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(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아이디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)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를 넘겨줍니다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6.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넘겨받은 사용자 정보를 통해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DB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에서 찾은 사용자 정보인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UserDetails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객체를 만듭니다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이 때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UserDetails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는 인증용 객체와 도메인용 객체를 분리하지 않고 인증용 객체에 상속해서 사용하기도 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7.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AuthenticationProvider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는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UserDetails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를 넘겨받고 사용자 정보를 비교합니다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8.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인증이 완료되면 권한 등의 사용자 정보를 담은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Authentication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객체를 반환합니다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9.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다시 최초의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AuthenticationFilter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에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Authentication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객체가 반환됩니다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10. Authentication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객체를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SecurityContext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에 저장합니다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 </a:t>
            </a:r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최종적으로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SecurityContextHolder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는 세션 영역에 있는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SecurityContext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에 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Authentication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객체를 저장합니다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세션에 사용자정보를 저장한다는 것은 스프링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시큐리티가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 전통적인 세션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-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쿠키 기반의 인증 방식을 사용한다는 것을 의미합니다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900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2559537-E2B9-45D9-AE70-13932DFCF1CB}"/>
              </a:ext>
            </a:extLst>
          </p:cNvPr>
          <p:cNvSpPr txBox="1"/>
          <p:nvPr/>
        </p:nvSpPr>
        <p:spPr>
          <a:xfrm>
            <a:off x="304723" y="598761"/>
            <a:ext cx="453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02. </a:t>
            </a:r>
            <a:r>
              <a:rPr lang="en-US" altLang="ko-KR" dirty="0"/>
              <a:t>JWT Token + Authorization</a:t>
            </a:r>
            <a:endParaRPr lang="en-US" altLang="ko-KR" sz="1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ED6AC-29E4-4A90-B8AE-5C32BECC9304}"/>
              </a:ext>
            </a:extLst>
          </p:cNvPr>
          <p:cNvSpPr txBox="1"/>
          <p:nvPr/>
        </p:nvSpPr>
        <p:spPr>
          <a:xfrm>
            <a:off x="417910" y="117264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-ultralight"/>
              </a:rPr>
              <a:t>Spring Security Filter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26AB-99A9-446F-B468-341EE14FC067}"/>
              </a:ext>
            </a:extLst>
          </p:cNvPr>
          <p:cNvSpPr txBox="1"/>
          <p:nvPr/>
        </p:nvSpPr>
        <p:spPr>
          <a:xfrm>
            <a:off x="417910" y="1631158"/>
            <a:ext cx="876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다양한 필터체인을 사용하여 다양한 커스터마이징을 할 수 있도록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돕습니다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EE122-C315-4404-B0E2-C319B0509FC6}"/>
              </a:ext>
            </a:extLst>
          </p:cNvPr>
          <p:cNvSpPr txBox="1"/>
          <p:nvPr/>
        </p:nvSpPr>
        <p:spPr>
          <a:xfrm>
            <a:off x="211614" y="2075382"/>
            <a:ext cx="11768771" cy="4581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SecurityContextPersistentFilter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 : </a:t>
            </a: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SecurityContextRepository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에서 </a:t>
            </a: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SecurityContext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를 가져와서 </a:t>
            </a: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SecurityContextHolder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에 주입하거나 반대로 저장하는 역할을 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LogoutFilter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 : logout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요청을 감시하며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, </a:t>
            </a:r>
            <a:r>
              <a:rPr lang="ko-KR" altLang="en-US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요청시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 인증 주체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(Principal)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를 로그아웃 시킵니다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UsernamePasswordAuthenticationFilter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 : login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요청을 감시하며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인증 과정을 진행합니다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DefaultLoginPageGenerationFilter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 :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사용자가 별도의 로그인 페이지를 구현하지 않은 경우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스프링에서 기본적으로 설정한 로그인 페이지로 넘어가게 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BasicAuthenticationFilter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 : HTTP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요청의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(BASIC)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인증 헤더를 처리하여 결과를 </a:t>
            </a: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SecurityContextHolder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에 저장합니다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RememberMeAuthenticationFilter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 : </a:t>
            </a: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SecurityContext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에 인증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(Authentication)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객체가 있는지 확인하고 </a:t>
            </a: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RememberMeServices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를 구현한 객체 요청이 있을 경우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, </a:t>
            </a: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RememberMe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를 인증 토큰으로 컨텍스트에 주입합니다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AnonymousAuthenticationFilter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 :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이 필터가 호출되는 시점까지 사용자 정보가 인증되지 않았다면 익명 사용자로 취급합니다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SessionManagementFilter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 :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요청이 시작된 이후 인증된 사용자인지 확인하고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인증된 사용자일 경우 </a:t>
            </a: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SessionAuthenticationStrategy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를 호출하여 세션 고정 보호 </a:t>
            </a:r>
            <a:r>
              <a:rPr lang="ko-KR" altLang="en-US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매커니즘을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 활성화 하거나 여러 동시 로그인을 확인하는 것과 같은 세션 관련 활동을 수행합니다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ExceptionTranslationFilter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 :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필터체인 내에서 발생되는 모든 예외를 처리합니다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FilterSecurityInterceptor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 : </a:t>
            </a: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applesdgothicneo-ultralight"/>
              </a:rPr>
              <a:t>AccessDecisionManager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로 권한부여처리를 위임하고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HTTP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applesdgothicneo-ultralight"/>
              </a:rPr>
              <a:t>리소스의 보안 처리를 수행합니다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applesdgothicneo-ultra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73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2559537-E2B9-45D9-AE70-13932DFCF1CB}"/>
              </a:ext>
            </a:extLst>
          </p:cNvPr>
          <p:cNvSpPr txBox="1"/>
          <p:nvPr/>
        </p:nvSpPr>
        <p:spPr>
          <a:xfrm>
            <a:off x="304723" y="598761"/>
            <a:ext cx="453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02. </a:t>
            </a:r>
            <a:r>
              <a:rPr lang="en-US" altLang="ko-KR" dirty="0"/>
              <a:t>JWT Token + Authorization</a:t>
            </a:r>
            <a:endParaRPr lang="en-US" altLang="ko-KR" sz="1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1C01C-8493-4578-86E7-6BFAD7F99211}"/>
              </a:ext>
            </a:extLst>
          </p:cNvPr>
          <p:cNvSpPr txBox="1"/>
          <p:nvPr/>
        </p:nvSpPr>
        <p:spPr>
          <a:xfrm>
            <a:off x="304723" y="114407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-ultralight"/>
              </a:rPr>
              <a:t>JWT(Json Web Token)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699EA-1E39-46D8-B860-66B28B25582F}"/>
              </a:ext>
            </a:extLst>
          </p:cNvPr>
          <p:cNvSpPr txBox="1"/>
          <p:nvPr/>
        </p:nvSpPr>
        <p:spPr>
          <a:xfrm>
            <a:off x="304723" y="4244543"/>
            <a:ext cx="114967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- JSON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객체를 통해 안전하게 정보를 전송할 수 있는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웹표준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(RFC7519)</a:t>
            </a:r>
          </a:p>
          <a:p>
            <a:pPr marL="285750" indent="-285750">
              <a:buFontTx/>
              <a:buChar char="-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'.'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을 구분자로 세 부분으로 구분되어 있는 문자열</a:t>
            </a:r>
            <a:endParaRPr lang="en-US" altLang="ko-KR" sz="1400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각각 헤더는 토큰 타입과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해싱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 알고리즘을 저장하고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내용은 실제로 전달할 정보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서명에는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위변조를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 방지하기위한 값이 들어가게 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토큰 자체에 데이터를 가지고 있다</a:t>
            </a:r>
            <a:endParaRPr lang="en-US" altLang="ko-KR" sz="1400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기존의 세션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-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쿠키 기반의 로그인이 아니라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JWT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같은 토큰 기반의 로그인을 하게 되면 세션이 유지되지 않는 다중 서버 환경에서도 로그인을 유지할 수 있게 되고 한 번의 로그인으로 유저정보를 공유하는 여러 도메인에서 사용할 수 있다는 장점</a:t>
            </a:r>
            <a:endParaRPr lang="en-US" altLang="ko-KR" sz="1400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회원을 구분할 수 있는 정보가 담기는 곳이 바로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JWT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의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payload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부분이고 이곳에 담기는 정보의 한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'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조각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'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을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Claim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이라고 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 Claim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은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name / value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한 쌍으로 이루어져 있으며 당연히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sdgothicneo-ultralight"/>
              </a:rPr>
              <a:t>여러개의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Claim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-ultralight"/>
              </a:rPr>
              <a:t>들을 넣을 수 있습니다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  <a:endParaRPr lang="ko-KR" alt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5FD4D0-AED8-42F0-946E-E5013FD11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56" y="1734869"/>
            <a:ext cx="5524500" cy="19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F6AA420-2DF2-4151-974B-40A918D3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9" y="557398"/>
            <a:ext cx="3324223" cy="346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99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2559537-E2B9-45D9-AE70-13932DFCF1CB}"/>
              </a:ext>
            </a:extLst>
          </p:cNvPr>
          <p:cNvSpPr txBox="1"/>
          <p:nvPr/>
        </p:nvSpPr>
        <p:spPr>
          <a:xfrm>
            <a:off x="304723" y="598761"/>
            <a:ext cx="453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02. </a:t>
            </a:r>
            <a:r>
              <a:rPr lang="en-US" altLang="ko-KR" dirty="0"/>
              <a:t>JWT Token + Authorization</a:t>
            </a:r>
            <a:endParaRPr lang="en-US" altLang="ko-KR" sz="1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DC417D-E3DE-42B4-8B2B-3245335F9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70" y="1525822"/>
            <a:ext cx="4672013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dependencies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implementation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org.springframework.boot:spring-boot-starter-data-jpa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implementation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org.springframework.boot:spring-boot-starter-web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implementation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org.springframework.boot:spring-boot-starter-security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implementation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'io.jsonwebtoken:jjwt:0.9.1'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compileOnly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org.projectlombok:lombok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runtimeOnly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'com.h2database:h2'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annotationProcessor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org.projectlombok:lombok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testImplementation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org.springframework.boot:spring-boot-starter-test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exclude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org.junit.vintage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module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junit-vintage-engine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testImplementation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org.springframework.security:spring-security-test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3349F-0061-4639-B327-8C87519603B2}"/>
              </a:ext>
            </a:extLst>
          </p:cNvPr>
          <p:cNvSpPr txBox="1"/>
          <p:nvPr/>
        </p:nvSpPr>
        <p:spPr>
          <a:xfrm>
            <a:off x="342706" y="112791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build.gradle</a:t>
            </a:r>
            <a:endParaRPr lang="ko-KR" alt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627AD4-D586-452A-8603-FB5856F19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525822"/>
            <a:ext cx="4357688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com.example.jwtProject2.User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org.springframework.data.jpa.repository.JpaRepository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java.util.Optional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UserRepository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JpaRepository&lt;User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Long&gt;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Optional&lt;User&gt;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findByEmail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email)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26E85-7FD8-4EEF-84B8-2A79F759140F}"/>
              </a:ext>
            </a:extLst>
          </p:cNvPr>
          <p:cNvSpPr txBox="1"/>
          <p:nvPr/>
        </p:nvSpPr>
        <p:spPr>
          <a:xfrm>
            <a:off x="5715000" y="1104356"/>
            <a:ext cx="18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5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2559537-E2B9-45D9-AE70-13932DFCF1CB}"/>
              </a:ext>
            </a:extLst>
          </p:cNvPr>
          <p:cNvSpPr txBox="1"/>
          <p:nvPr/>
        </p:nvSpPr>
        <p:spPr>
          <a:xfrm>
            <a:off x="304723" y="598761"/>
            <a:ext cx="453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02. </a:t>
            </a:r>
            <a:r>
              <a:rPr lang="en-US" altLang="ko-KR" dirty="0"/>
              <a:t>JWT Token + Authorization</a:t>
            </a:r>
            <a:endParaRPr lang="en-US" altLang="ko-KR" sz="1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3349F-0061-4639-B327-8C87519603B2}"/>
              </a:ext>
            </a:extLst>
          </p:cNvPr>
          <p:cNvSpPr txBox="1"/>
          <p:nvPr/>
        </p:nvSpPr>
        <p:spPr>
          <a:xfrm>
            <a:off x="399858" y="107076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Entity </a:t>
            </a:r>
            <a:r>
              <a:rPr lang="ko-KR" altLang="en-US" dirty="0"/>
              <a:t>객체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E709DC-7A4E-4F11-B701-ED22270F6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82" y="1497246"/>
            <a:ext cx="4434082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com.example.jwtProject2.User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lombok.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AllArgsConstructor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lombok.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lombok.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lombok.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NoArgsConstructor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org.springframework.security.core.GrantedAuthority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org.springframework.security.core.authority.SimpleGrantedAuthority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org.springframework.security.core.userdetails.UserDetails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javax.persistence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.*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java.util.ArrayList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java.util.Collection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java.util.stream.Collectors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@NoArgsConstructor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@AllArgsConstructor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@Builder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UserDetails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@GeneratedValue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(strategy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GenerationType.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IDENTITY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@Column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(length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nullable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unique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@Column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(length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nullable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C11929-A951-49A2-AF56-56A5E15FA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949" y="1358747"/>
            <a:ext cx="4567430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UserDetials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객체의 권한 정보를 관리하기 때문에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추가 정보를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재정의해야함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@ElementCollection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(fetch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FetchType.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EAGER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@Builder.Default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Collection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&lt;?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GrantedAuthority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getAuthorities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roles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SimpleGrantedAuthority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collect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Collectors.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getUsername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이메일이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ID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isAccountNonExpired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isAccountNonLocked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isCredentialsNonExpired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isEnabled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7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2858</Words>
  <Application>Microsoft Office PowerPoint</Application>
  <PresentationFormat>와이드스크린</PresentationFormat>
  <Paragraphs>76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applesdgothicneo-ultralight</vt:lpstr>
      <vt:lpstr>Arial Unicode MS</vt:lpstr>
      <vt:lpstr>KoPubWorld돋움체 Bold</vt:lpstr>
      <vt:lpstr>KoPubWorld돋움체 Medium</vt:lpstr>
      <vt:lpstr>맑은 고딕</vt:lpstr>
      <vt:lpstr>Arial</vt:lpstr>
      <vt:lpstr>Office 테마</vt:lpstr>
      <vt:lpstr>07. Spring boot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CH3-1: 함수와 함수형 프로그래밍[1]  1주차 2차시</dc:title>
  <dc:creator>e5422@naver.com</dc:creator>
  <cp:lastModifiedBy>e5422@naver.com</cp:lastModifiedBy>
  <cp:revision>204</cp:revision>
  <dcterms:created xsi:type="dcterms:W3CDTF">2021-01-06T04:03:47Z</dcterms:created>
  <dcterms:modified xsi:type="dcterms:W3CDTF">2021-05-18T18:49:19Z</dcterms:modified>
</cp:coreProperties>
</file>