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57" r:id="rId4"/>
    <p:sldId id="259" r:id="rId5"/>
    <p:sldId id="260" r:id="rId6"/>
    <p:sldId id="278" r:id="rId7"/>
    <p:sldId id="281" r:id="rId8"/>
    <p:sldId id="289" r:id="rId9"/>
    <p:sldId id="263" r:id="rId10"/>
    <p:sldId id="290" r:id="rId11"/>
    <p:sldId id="291" r:id="rId12"/>
    <p:sldId id="293" r:id="rId13"/>
    <p:sldId id="294" r:id="rId14"/>
    <p:sldId id="296" r:id="rId15"/>
    <p:sldId id="298" r:id="rId16"/>
    <p:sldId id="299" r:id="rId17"/>
    <p:sldId id="300" r:id="rId18"/>
    <p:sldId id="297" r:id="rId19"/>
    <p:sldId id="295" r:id="rId20"/>
    <p:sldId id="270"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 青彤" initials="朱" lastIdx="1" clrIdx="0">
    <p:extLst>
      <p:ext uri="{19B8F6BF-5375-455C-9EA6-DF929625EA0E}">
        <p15:presenceInfo xmlns:p15="http://schemas.microsoft.com/office/powerpoint/2012/main" userId="612c95d2a9a3cf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8214" autoAdjust="0"/>
  </p:normalViewPr>
  <p:slideViewPr>
    <p:cSldViewPr snapToGrid="0">
      <p:cViewPr>
        <p:scale>
          <a:sx n="33" d="100"/>
          <a:sy n="33" d="100"/>
        </p:scale>
        <p:origin x="241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xfrm>
            <a:off x="1143000" y="685800"/>
            <a:ext cx="4572000" cy="3429000"/>
          </a:xfrm>
          <a:prstGeom prst="rect">
            <a:avLst/>
          </a:prstGeom>
        </p:spPr>
        <p:txBody>
          <a:bodyPr/>
          <a:lstStyle/>
          <a:p>
            <a:endParaRPr/>
          </a:p>
        </p:txBody>
      </p:sp>
      <p:sp>
        <p:nvSpPr>
          <p:cNvPr id="48" name="Shape 4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1578504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xfrm>
            <a:off x="381000" y="685800"/>
            <a:ext cx="6096000" cy="3429000"/>
          </a:xfrm>
          <a:prstGeom prst="rect">
            <a:avLst/>
          </a:prstGeom>
        </p:spPr>
        <p:txBody>
          <a:bodyPr/>
          <a:lstStyle/>
          <a:p>
            <a:endParaRPr/>
          </a:p>
        </p:txBody>
      </p:sp>
      <p:sp>
        <p:nvSpPr>
          <p:cNvPr id="84" name="Shape 84"/>
          <p:cNvSpPr>
            <a:spLocks noGrp="1"/>
          </p:cNvSpPr>
          <p:nvPr>
            <p:ph type="body" sz="quarter" idx="1"/>
          </p:nvPr>
        </p:nvSpPr>
        <p:spPr>
          <a:prstGeom prst="rect">
            <a:avLst/>
          </a:prstGeom>
        </p:spPr>
        <p:txBody>
          <a:bodyPr/>
          <a:lstStyle>
            <a:lvl1pPr defTabSz="914353">
              <a:lnSpc>
                <a:spcPct val="100000"/>
              </a:lnSpc>
              <a:defRPr sz="1200">
                <a:latin typeface="Calibri"/>
                <a:ea typeface="Calibri"/>
                <a:cs typeface="Calibri"/>
                <a:sym typeface="Calibri"/>
              </a:defRPr>
            </a:lvl1pPr>
          </a:lstStyle>
          <a:p>
            <a:r>
              <a:t>© Copyright Showeet.com</a:t>
            </a:r>
          </a:p>
        </p:txBody>
      </p:sp>
    </p:spTree>
    <p:extLst>
      <p:ext uri="{BB962C8B-B14F-4D97-AF65-F5344CB8AC3E}">
        <p14:creationId xmlns:p14="http://schemas.microsoft.com/office/powerpoint/2010/main" val="14537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Empty">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meline">
    <p:spTree>
      <p:nvGrpSpPr>
        <p:cNvPr id="1" name=""/>
        <p:cNvGrpSpPr/>
        <p:nvPr/>
      </p:nvGrpSpPr>
      <p:grpSpPr>
        <a:xfrm>
          <a:off x="0" y="0"/>
          <a:ext cx="0" cy="0"/>
          <a:chOff x="0" y="0"/>
          <a:chExt cx="0" cy="0"/>
        </a:xfrm>
      </p:grpSpPr>
      <p:sp>
        <p:nvSpPr>
          <p:cNvPr id="35" name="Shape 35"/>
          <p:cNvSpPr>
            <a:spLocks noGrp="1"/>
          </p:cNvSpPr>
          <p:nvPr>
            <p:ph type="body" sz="half" idx="13"/>
          </p:nvPr>
        </p:nvSpPr>
        <p:spPr>
          <a:xfrm>
            <a:off x="-3" y="4572000"/>
            <a:ext cx="24384004" cy="5029200"/>
          </a:xfrm>
          <a:prstGeom prst="rect">
            <a:avLst/>
          </a:prstGeom>
        </p:spPr>
        <p:txBody>
          <a:bodyPr lIns="0" tIns="0" rIns="0" bIns="0"/>
          <a:lstStyle>
            <a:lvl1pPr marL="0" indent="0" algn="ctr" defTabSz="1828636">
              <a:spcBef>
                <a:spcPts val="0"/>
              </a:spcBef>
              <a:buSzTx/>
              <a:buNone/>
              <a:defRPr sz="27600" b="1">
                <a:solidFill>
                  <a:srgbClr val="000000">
                    <a:alpha val="4822"/>
                  </a:srgbClr>
                </a:solidFill>
                <a:latin typeface="Didot"/>
                <a:ea typeface="Didot"/>
                <a:cs typeface="Didot"/>
                <a:sym typeface="Didot"/>
              </a:defRPr>
            </a:lvl1pPr>
          </a:lstStyle>
          <a:p>
            <a:r>
              <a:t>TIMELINE</a:t>
            </a:r>
          </a:p>
        </p:txBody>
      </p:sp>
      <p:sp>
        <p:nvSpPr>
          <p:cNvPr id="36" name="Shape 36"/>
          <p:cNvSpPr/>
          <p:nvPr/>
        </p:nvSpPr>
        <p:spPr>
          <a:xfrm flipH="1">
            <a:off x="12192000" y="10"/>
            <a:ext cx="1" cy="5438781"/>
          </a:xfrm>
          <a:prstGeom prst="line">
            <a:avLst/>
          </a:prstGeom>
          <a:ln w="3175">
            <a:solidFill>
              <a:srgbClr val="000000"/>
            </a:solidFill>
            <a:miter/>
          </a:ln>
        </p:spPr>
        <p:txBody>
          <a:bodyPr tIns="91439" bIns="91439"/>
          <a:lstStyle/>
          <a:p>
            <a:pPr algn="r" defTabSz="1828636">
              <a:lnSpc>
                <a:spcPct val="150000"/>
              </a:lnSpc>
              <a:spcBef>
                <a:spcPts val="2000"/>
              </a:spcBef>
              <a:defRPr sz="2000" b="1" spc="500">
                <a:solidFill>
                  <a:srgbClr val="000000">
                    <a:alpha val="50000"/>
                  </a:srgbClr>
                </a:solidFill>
                <a:latin typeface="Helvetica"/>
                <a:ea typeface="Helvetica"/>
                <a:cs typeface="Helvetica"/>
                <a:sym typeface="Helvetica"/>
              </a:defRPr>
            </a:pPr>
            <a:endParaRPr/>
          </a:p>
        </p:txBody>
      </p:sp>
      <p:sp>
        <p:nvSpPr>
          <p:cNvPr id="37" name="Shape 37"/>
          <p:cNvSpPr/>
          <p:nvPr/>
        </p:nvSpPr>
        <p:spPr>
          <a:xfrm flipV="1">
            <a:off x="12191999" y="6400810"/>
            <a:ext cx="1" cy="719141"/>
          </a:xfrm>
          <a:prstGeom prst="line">
            <a:avLst/>
          </a:prstGeom>
          <a:ln w="3175">
            <a:solidFill>
              <a:srgbClr val="000000"/>
            </a:solidFill>
            <a:miter/>
          </a:ln>
        </p:spPr>
        <p:txBody>
          <a:bodyPr tIns="91439" bIns="91439"/>
          <a:lstStyle/>
          <a:p>
            <a:pPr algn="r" defTabSz="1828636">
              <a:lnSpc>
                <a:spcPct val="150000"/>
              </a:lnSpc>
              <a:spcBef>
                <a:spcPts val="2000"/>
              </a:spcBef>
              <a:defRPr sz="2000" b="1" spc="500">
                <a:solidFill>
                  <a:srgbClr val="000000">
                    <a:alpha val="50000"/>
                  </a:srgbClr>
                </a:solidFill>
                <a:latin typeface="Helvetica"/>
                <a:ea typeface="Helvetica"/>
                <a:cs typeface="Helvetica"/>
                <a:sym typeface="Helvetica"/>
              </a:defRPr>
            </a:pPr>
            <a:endParaRPr/>
          </a:p>
        </p:txBody>
      </p:sp>
      <p:sp>
        <p:nvSpPr>
          <p:cNvPr id="38" name="Shape 38"/>
          <p:cNvSpPr>
            <a:spLocks noGrp="1"/>
          </p:cNvSpPr>
          <p:nvPr>
            <p:ph type="pic" sz="quarter" idx="14"/>
          </p:nvPr>
        </p:nvSpPr>
        <p:spPr>
          <a:xfrm>
            <a:off x="8686802" y="1828810"/>
            <a:ext cx="7010401" cy="4572003"/>
          </a:xfrm>
          <a:prstGeom prst="rect">
            <a:avLst/>
          </a:prstGeom>
        </p:spPr>
        <p:txBody>
          <a:bodyPr lIns="91439" tIns="45719" rIns="91439" bIns="45719" anchor="t">
            <a:noAutofit/>
          </a:bodyPr>
          <a:lstStyle/>
          <a:p>
            <a:endParaRPr/>
          </a:p>
        </p:txBody>
      </p:sp>
      <p:sp>
        <p:nvSpPr>
          <p:cNvPr id="39" name="Shape 39"/>
          <p:cNvSpPr>
            <a:spLocks noGrp="1"/>
          </p:cNvSpPr>
          <p:nvPr>
            <p:ph type="body" sz="quarter" idx="15"/>
          </p:nvPr>
        </p:nvSpPr>
        <p:spPr>
          <a:xfrm>
            <a:off x="6553216" y="7624786"/>
            <a:ext cx="11277599" cy="909627"/>
          </a:xfrm>
          <a:prstGeom prst="rect">
            <a:avLst/>
          </a:prstGeom>
        </p:spPr>
        <p:txBody>
          <a:bodyPr lIns="0" tIns="0" rIns="0" bIns="0" anchor="t"/>
          <a:lstStyle>
            <a:lvl1pPr marL="0" indent="0" algn="ctr" defTabSz="1828636">
              <a:lnSpc>
                <a:spcPct val="120000"/>
              </a:lnSpc>
              <a:spcBef>
                <a:spcPts val="0"/>
              </a:spcBef>
              <a:buSzTx/>
              <a:buNone/>
              <a:defRPr sz="3600" b="1">
                <a:solidFill>
                  <a:srgbClr val="222222"/>
                </a:solidFill>
                <a:latin typeface="Helvetica"/>
                <a:ea typeface="Helvetica"/>
                <a:cs typeface="Helvetica"/>
                <a:sym typeface="Helvetica"/>
              </a:defRPr>
            </a:lvl1pPr>
          </a:lstStyle>
          <a:p>
            <a:r>
              <a:t>TODAY</a:t>
            </a:r>
          </a:p>
        </p:txBody>
      </p:sp>
      <p:sp>
        <p:nvSpPr>
          <p:cNvPr id="40" name="Shape 40"/>
          <p:cNvSpPr>
            <a:spLocks noGrp="1"/>
          </p:cNvSpPr>
          <p:nvPr>
            <p:ph type="body" sz="quarter" idx="16"/>
          </p:nvPr>
        </p:nvSpPr>
        <p:spPr>
          <a:xfrm>
            <a:off x="6553216" y="8539171"/>
            <a:ext cx="11277599" cy="4567229"/>
          </a:xfrm>
          <a:prstGeom prst="rect">
            <a:avLst/>
          </a:prstGeom>
        </p:spPr>
        <p:txBody>
          <a:bodyPr lIns="0" tIns="0" rIns="0" bIns="0" anchor="t"/>
          <a:lstStyle>
            <a:lvl1pPr marL="0" indent="0" algn="ctr" defTabSz="1828636">
              <a:lnSpc>
                <a:spcPct val="120000"/>
              </a:lnSpc>
              <a:spcBef>
                <a:spcPts val="2000"/>
              </a:spcBef>
              <a:buSzTx/>
              <a:buNone/>
              <a:defRPr sz="2600">
                <a:solidFill>
                  <a:srgbClr val="535353"/>
                </a:solidFill>
                <a:latin typeface="PT Sans"/>
                <a:ea typeface="PT Sans"/>
                <a:cs typeface="PT Sans"/>
                <a:sym typeface="PT Sans"/>
              </a:defRPr>
            </a:lvl1pPr>
          </a:lstStyle>
          <a:p>
            <a:r>
              <a:t>In many of the more relaxed civilizations on the Outer Eastern Rim of the Galaxy, the Hitch Hiker's Guide has already supplanted the great Encyclopedia Galactica as the standard repository of all knowledge and wisdom.</a:t>
            </a:r>
          </a:p>
        </p:txBody>
      </p:sp>
      <p:sp>
        <p:nvSpPr>
          <p:cNvPr id="41" name="Shape 41"/>
          <p:cNvSpPr>
            <a:spLocks noGrp="1"/>
          </p:cNvSpPr>
          <p:nvPr>
            <p:ph type="sldNum" sz="quarter" idx="2"/>
          </p:nvPr>
        </p:nvSpPr>
        <p:spPr>
          <a:xfrm>
            <a:off x="20650218" y="1023790"/>
            <a:ext cx="695525" cy="241301"/>
          </a:xfrm>
          <a:prstGeom prst="rect">
            <a:avLst/>
          </a:prstGeom>
        </p:spPr>
        <p:txBody>
          <a:bodyPr wrap="square" lIns="0" tIns="0" rIns="0" bIns="0" anchor="ctr"/>
          <a:lstStyle>
            <a:lvl1pPr algn="l" defTabSz="1828660">
              <a:defRPr sz="1600" b="1">
                <a:solidFill>
                  <a:srgbClr val="000000">
                    <a:alpha val="50000"/>
                  </a:srgbClr>
                </a:solidFill>
                <a:latin typeface="Roboto Black"/>
                <a:ea typeface="Roboto Black"/>
                <a:cs typeface="Roboto Black"/>
                <a:sym typeface="Roboto Black"/>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Текст заголовка</a:t>
            </a:r>
          </a:p>
        </p:txBody>
      </p:sp>
      <p:sp>
        <p:nvSpPr>
          <p:cNvPr id="3" name="Shape 3"/>
          <p:cNvSpPr>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Shape 4"/>
          <p:cNvSpPr>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blog.csdn.net/wjinjie/article/details/105583526" TargetMode="External"/><Relationship Id="rId2" Type="http://schemas.openxmlformats.org/officeDocument/2006/relationships/hyperlink" Target="https://blog.csdn.net/wjinjie/article/details/105028870"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0" name="Shape 50"/>
          <p:cNvSpPr/>
          <p:nvPr/>
        </p:nvSpPr>
        <p:spPr>
          <a:xfrm>
            <a:off x="1481476" y="3736165"/>
            <a:ext cx="20931483" cy="376710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lvl1pPr>
              <a:defRPr sz="15200" cap="all" spc="1367">
                <a:solidFill>
                  <a:srgbClr val="FFFFFF"/>
                </a:solidFill>
                <a:latin typeface="Didot"/>
                <a:ea typeface="Didot"/>
                <a:cs typeface="Didot"/>
                <a:sym typeface="Didot"/>
              </a:defRPr>
            </a:lvl1pPr>
          </a:lstStyle>
          <a:p>
            <a:r>
              <a:rPr lang="zh-CN" altLang="en-US" sz="11300" dirty="0"/>
              <a:t>目标检测网络之</a:t>
            </a:r>
            <a:r>
              <a:rPr lang="en-US" altLang="zh-CN" sz="11300" dirty="0"/>
              <a:t>yolov4</a:t>
            </a:r>
            <a:endParaRPr sz="11300" dirty="0"/>
          </a:p>
        </p:txBody>
      </p:sp>
      <p:sp>
        <p:nvSpPr>
          <p:cNvPr id="51" name="Shape 51"/>
          <p:cNvSpPr/>
          <p:nvPr/>
        </p:nvSpPr>
        <p:spPr>
          <a:xfrm>
            <a:off x="13551676" y="8380761"/>
            <a:ext cx="10425923" cy="2940863"/>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lvl1pPr>
              <a:defRPr sz="8900">
                <a:solidFill>
                  <a:srgbClr val="FFFFFF"/>
                </a:solidFill>
                <a:latin typeface="Autumn Chant"/>
                <a:ea typeface="Autumn Chant"/>
                <a:cs typeface="Autumn Chant"/>
                <a:sym typeface="Autumn Chant"/>
              </a:defRPr>
            </a:lvl1pPr>
          </a:lstStyle>
          <a:p>
            <a:r>
              <a:rPr lang="zh-CN" altLang="en-US" sz="5400" dirty="0"/>
              <a:t>第九组</a:t>
            </a:r>
            <a:endParaRPr lang="en-US" altLang="zh-CN" sz="5400" dirty="0"/>
          </a:p>
          <a:p>
            <a:r>
              <a:rPr lang="zh-CN" altLang="en-US" sz="5400" dirty="0"/>
              <a:t>汇报人</a:t>
            </a:r>
            <a:r>
              <a:rPr lang="en-US" altLang="zh-CN" sz="5400" dirty="0"/>
              <a:t>——</a:t>
            </a:r>
            <a:r>
              <a:rPr lang="zh-CN" altLang="en-US" sz="5400" dirty="0"/>
              <a:t>张洪嘉</a:t>
            </a:r>
            <a:endParaRPr sz="5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7955565" y="136928"/>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9299996" y="1614033"/>
            <a:ext cx="7223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主要贡献</a:t>
            </a:r>
            <a:endParaRPr dirty="0"/>
          </a:p>
        </p:txBody>
      </p:sp>
      <p:sp>
        <p:nvSpPr>
          <p:cNvPr id="137" name="Shape 137"/>
          <p:cNvSpPr/>
          <p:nvPr/>
        </p:nvSpPr>
        <p:spPr>
          <a:xfrm>
            <a:off x="2772338" y="3872118"/>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lgn="l"/>
            <a:r>
              <a:rPr lang="en-US" altLang="zh-CN" sz="3600" b="1" dirty="0">
                <a:solidFill>
                  <a:schemeClr val="tx1"/>
                </a:solidFill>
                <a:effectLst/>
                <a:latin typeface="-apple-system"/>
              </a:rPr>
              <a:t>1.</a:t>
            </a:r>
            <a:r>
              <a:rPr lang="zh-CN" altLang="en-US" sz="3600" b="1" dirty="0">
                <a:solidFill>
                  <a:schemeClr val="tx1"/>
                </a:solidFill>
                <a:effectLst/>
                <a:latin typeface="-apple-system"/>
              </a:rPr>
              <a:t>开发了一个高效而强大的目标检测模型。它使每个人都可以使用</a:t>
            </a:r>
            <a:endParaRPr lang="en-US" altLang="zh-CN" sz="3600" b="1" dirty="0">
              <a:solidFill>
                <a:schemeClr val="tx1"/>
              </a:solidFill>
              <a:effectLst/>
              <a:latin typeface="-apple-system"/>
            </a:endParaRPr>
          </a:p>
          <a:p>
            <a:pPr algn="l"/>
            <a:r>
              <a:rPr lang="en-US" altLang="zh-CN" sz="3600" b="1" dirty="0">
                <a:solidFill>
                  <a:schemeClr val="tx1"/>
                </a:solidFill>
                <a:effectLst/>
                <a:latin typeface="-apple-system"/>
              </a:rPr>
              <a:t>1080ti</a:t>
            </a:r>
            <a:r>
              <a:rPr lang="zh-CN" altLang="en-US" sz="3600" b="1" dirty="0">
                <a:solidFill>
                  <a:schemeClr val="tx1"/>
                </a:solidFill>
                <a:effectLst/>
                <a:latin typeface="-apple-system"/>
              </a:rPr>
              <a:t>或</a:t>
            </a:r>
            <a:r>
              <a:rPr lang="en-US" altLang="zh-CN" sz="3600" b="1" dirty="0">
                <a:solidFill>
                  <a:schemeClr val="tx1"/>
                </a:solidFill>
                <a:effectLst/>
                <a:latin typeface="-apple-system"/>
              </a:rPr>
              <a:t>2080ti</a:t>
            </a:r>
            <a:r>
              <a:rPr lang="zh-CN" altLang="en-US" sz="3600" b="1" dirty="0">
                <a:solidFill>
                  <a:schemeClr val="tx1"/>
                </a:solidFill>
                <a:effectLst/>
                <a:latin typeface="-apple-system"/>
              </a:rPr>
              <a:t>的</a:t>
            </a:r>
            <a:r>
              <a:rPr lang="en-US" altLang="zh-CN" sz="3600" b="1" dirty="0">
                <a:solidFill>
                  <a:schemeClr val="tx1"/>
                </a:solidFill>
                <a:effectLst/>
                <a:latin typeface="-apple-system"/>
              </a:rPr>
              <a:t>GPU</a:t>
            </a:r>
            <a:r>
              <a:rPr lang="zh-CN" altLang="en-US" sz="3600" b="1" dirty="0">
                <a:solidFill>
                  <a:schemeClr val="tx1"/>
                </a:solidFill>
                <a:effectLst/>
                <a:latin typeface="-apple-system"/>
              </a:rPr>
              <a:t>来训练一个超快速和精确的目标检测器</a:t>
            </a:r>
            <a:endParaRPr lang="en-US" altLang="zh-CN" sz="3600" b="1" dirty="0">
              <a:solidFill>
                <a:schemeClr val="tx1"/>
              </a:solidFill>
              <a:effectLst/>
              <a:latin typeface="-apple-system"/>
            </a:endParaRPr>
          </a:p>
          <a:p>
            <a:pPr algn="l"/>
            <a:r>
              <a:rPr lang="zh-CN" altLang="en-US" sz="3600" b="1" dirty="0">
                <a:solidFill>
                  <a:schemeClr val="tx1"/>
                </a:solidFill>
                <a:effectLst/>
                <a:latin typeface="-apple-system"/>
              </a:rPr>
              <a:t>。</a:t>
            </a:r>
          </a:p>
          <a:p>
            <a:pPr algn="l"/>
            <a:r>
              <a:rPr lang="en-US" altLang="zh-CN" sz="3600" b="1" dirty="0">
                <a:solidFill>
                  <a:schemeClr val="tx1"/>
                </a:solidFill>
                <a:effectLst/>
                <a:latin typeface="-apple-system"/>
              </a:rPr>
              <a:t>2.</a:t>
            </a:r>
            <a:r>
              <a:rPr lang="zh-CN" altLang="en-US" sz="3600" b="1" dirty="0">
                <a:solidFill>
                  <a:schemeClr val="tx1"/>
                </a:solidFill>
                <a:effectLst/>
                <a:latin typeface="-apple-system"/>
              </a:rPr>
              <a:t>在检测器的训练中，验证了最先进的</a:t>
            </a:r>
            <a:r>
              <a:rPr lang="en-US" altLang="zh-CN" sz="3600" b="1" dirty="0" err="1">
                <a:solidFill>
                  <a:schemeClr val="tx1"/>
                </a:solidFill>
                <a:effectLst/>
                <a:latin typeface="-apple-system"/>
              </a:rPr>
              <a:t>BoF</a:t>
            </a:r>
            <a:r>
              <a:rPr lang="zh-CN" altLang="en-US" sz="3600" b="1" dirty="0">
                <a:solidFill>
                  <a:schemeClr val="tx1"/>
                </a:solidFill>
                <a:effectLst/>
                <a:latin typeface="-apple-system"/>
              </a:rPr>
              <a:t>（免费包）和</a:t>
            </a:r>
            <a:r>
              <a:rPr lang="en-US" altLang="zh-CN" sz="3600" b="1" dirty="0" err="1">
                <a:solidFill>
                  <a:schemeClr val="tx1"/>
                </a:solidFill>
                <a:effectLst/>
                <a:latin typeface="-apple-system"/>
              </a:rPr>
              <a:t>BoS</a:t>
            </a:r>
            <a:r>
              <a:rPr lang="zh-CN" altLang="en-US" sz="3600" b="1" dirty="0">
                <a:solidFill>
                  <a:schemeClr val="tx1"/>
                </a:solidFill>
                <a:effectLst/>
                <a:latin typeface="-apple-system"/>
              </a:rPr>
              <a:t>（特殊包）对目标检测性能的影响。</a:t>
            </a:r>
            <a:endParaRPr lang="en-US" altLang="zh-CN" sz="3600" b="1" dirty="0">
              <a:solidFill>
                <a:schemeClr val="tx1"/>
              </a:solidFill>
              <a:effectLst/>
              <a:latin typeface="-apple-system"/>
            </a:endParaRPr>
          </a:p>
          <a:p>
            <a:pPr algn="l"/>
            <a:endParaRPr lang="zh-CN" altLang="en-US" sz="3600" b="1" dirty="0">
              <a:solidFill>
                <a:schemeClr val="tx1"/>
              </a:solidFill>
              <a:effectLst/>
              <a:latin typeface="-apple-system"/>
            </a:endParaRPr>
          </a:p>
          <a:p>
            <a:pPr algn="l"/>
            <a:r>
              <a:rPr lang="en-US" altLang="zh-CN" sz="3600" b="1" dirty="0">
                <a:solidFill>
                  <a:schemeClr val="tx1"/>
                </a:solidFill>
                <a:effectLst/>
                <a:latin typeface="-apple-system"/>
              </a:rPr>
              <a:t>3.</a:t>
            </a:r>
            <a:r>
              <a:rPr lang="zh-CN" altLang="en-US" sz="3600" b="1" dirty="0">
                <a:solidFill>
                  <a:schemeClr val="tx1"/>
                </a:solidFill>
                <a:effectLst/>
                <a:latin typeface="-apple-system"/>
              </a:rPr>
              <a:t>对当前先进的目标检测方法进行了改进，使之更有效，并且更适合在单</a:t>
            </a:r>
            <a:r>
              <a:rPr lang="en-US" altLang="zh-CN" sz="3600" b="1" dirty="0">
                <a:solidFill>
                  <a:schemeClr val="tx1"/>
                </a:solidFill>
                <a:effectLst/>
                <a:latin typeface="-apple-system"/>
              </a:rPr>
              <a:t>GPU</a:t>
            </a:r>
            <a:r>
              <a:rPr lang="zh-CN" altLang="en-US" sz="3600" b="1" dirty="0">
                <a:solidFill>
                  <a:schemeClr val="tx1"/>
                </a:solidFill>
                <a:effectLst/>
                <a:latin typeface="-apple-system"/>
              </a:rPr>
              <a:t>上训练；这些改进包括</a:t>
            </a:r>
            <a:r>
              <a:rPr lang="en-US" altLang="zh-CN" sz="3600" b="1" dirty="0">
                <a:solidFill>
                  <a:schemeClr val="tx1"/>
                </a:solidFill>
                <a:effectLst/>
                <a:latin typeface="-apple-system"/>
              </a:rPr>
              <a:t>CBN</a:t>
            </a:r>
            <a:r>
              <a:rPr lang="zh-CN" altLang="en-US" sz="3600" b="1" dirty="0">
                <a:solidFill>
                  <a:schemeClr val="tx1"/>
                </a:solidFill>
                <a:effectLst/>
                <a:latin typeface="-apple-system"/>
              </a:rPr>
              <a:t>、</a:t>
            </a:r>
            <a:r>
              <a:rPr lang="en-US" altLang="zh-CN" sz="3600" b="1" dirty="0">
                <a:solidFill>
                  <a:schemeClr val="tx1"/>
                </a:solidFill>
                <a:effectLst/>
                <a:latin typeface="-apple-system"/>
              </a:rPr>
              <a:t>PAN</a:t>
            </a:r>
            <a:r>
              <a:rPr lang="zh-CN" altLang="en-US" sz="3600" b="1" dirty="0">
                <a:solidFill>
                  <a:schemeClr val="tx1"/>
                </a:solidFill>
                <a:effectLst/>
                <a:latin typeface="-apple-system"/>
              </a:rPr>
              <a:t>、</a:t>
            </a:r>
            <a:r>
              <a:rPr lang="en-US" altLang="zh-CN" sz="3600" b="1" dirty="0">
                <a:solidFill>
                  <a:schemeClr val="tx1"/>
                </a:solidFill>
                <a:effectLst/>
                <a:latin typeface="-apple-system"/>
              </a:rPr>
              <a:t>SAM</a:t>
            </a:r>
            <a:r>
              <a:rPr lang="zh-CN" altLang="en-US" sz="3600" b="1" dirty="0">
                <a:solidFill>
                  <a:schemeClr val="tx1"/>
                </a:solidFill>
                <a:effectLst/>
                <a:latin typeface="-apple-system"/>
              </a:rPr>
              <a:t>等。</a:t>
            </a:r>
            <a:endParaRPr lang="zh-CN" altLang="en-US" b="1" dirty="0"/>
          </a:p>
        </p:txBody>
      </p:sp>
      <p:sp>
        <p:nvSpPr>
          <p:cNvPr id="143" name="Shape 143"/>
          <p:cNvSpPr/>
          <p:nvPr/>
        </p:nvSpPr>
        <p:spPr>
          <a:xfrm>
            <a:off x="3237792" y="1841375"/>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254770" y="3015682"/>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Tree>
    <p:extLst>
      <p:ext uri="{BB962C8B-B14F-4D97-AF65-F5344CB8AC3E}">
        <p14:creationId xmlns:p14="http://schemas.microsoft.com/office/powerpoint/2010/main" val="21730850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5301924" y="305756"/>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10150752" y="0"/>
            <a:ext cx="7223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网络结构</a:t>
            </a:r>
            <a:endParaRPr dirty="0"/>
          </a:p>
        </p:txBody>
      </p:sp>
      <p:sp>
        <p:nvSpPr>
          <p:cNvPr id="137" name="Shape 137"/>
          <p:cNvSpPr/>
          <p:nvPr/>
        </p:nvSpPr>
        <p:spPr>
          <a:xfrm>
            <a:off x="2772338" y="3872118"/>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defRPr sz="3200">
                <a:solidFill>
                  <a:srgbClr val="FFFFFF"/>
                </a:solidFill>
              </a:defRPr>
            </a:pPr>
            <a:endParaRPr lang="zh-CN" altLang="en-US" dirty="0"/>
          </a:p>
        </p:txBody>
      </p:sp>
      <p:sp>
        <p:nvSpPr>
          <p:cNvPr id="143" name="Shape 143"/>
          <p:cNvSpPr/>
          <p:nvPr/>
        </p:nvSpPr>
        <p:spPr>
          <a:xfrm>
            <a:off x="3237792" y="1841375"/>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254770" y="3015682"/>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pic>
        <p:nvPicPr>
          <p:cNvPr id="5126" name="Picture 6">
            <a:extLst>
              <a:ext uri="{FF2B5EF4-FFF2-40B4-BE49-F238E27FC236}">
                <a16:creationId xmlns:a16="http://schemas.microsoft.com/office/drawing/2014/main" id="{C7BD60DF-294B-419F-A7A8-580D588CF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20574"/>
            <a:ext cx="16334509" cy="1148967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9F1A8DB-14C2-4B67-9AB6-AF03CBF1B079}"/>
              </a:ext>
            </a:extLst>
          </p:cNvPr>
          <p:cNvSpPr txBox="1"/>
          <p:nvPr/>
        </p:nvSpPr>
        <p:spPr>
          <a:xfrm>
            <a:off x="13933107" y="9660066"/>
            <a:ext cx="9176276" cy="1806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zh-CN" altLang="en-US" sz="3600" b="1" i="0" dirty="0">
                <a:solidFill>
                  <a:srgbClr val="4D4D4D"/>
                </a:solidFill>
                <a:effectLst/>
                <a:latin typeface="-apple-system"/>
              </a:rPr>
              <a:t>最简单清晰的表示：</a:t>
            </a:r>
            <a:r>
              <a:rPr lang="zh-CN" altLang="en-US" sz="3600" b="0" i="0" dirty="0">
                <a:solidFill>
                  <a:srgbClr val="FF0000"/>
                </a:solidFill>
                <a:effectLst/>
                <a:latin typeface="-apple-system"/>
              </a:rPr>
              <a:t> </a:t>
            </a:r>
            <a:r>
              <a:rPr lang="en-US" altLang="zh-CN" sz="3600" b="1" i="0" dirty="0">
                <a:solidFill>
                  <a:srgbClr val="FF0000"/>
                </a:solidFill>
                <a:effectLst/>
                <a:latin typeface="-apple-system"/>
              </a:rPr>
              <a:t>YOLOv4 = CSPDarknet53</a:t>
            </a:r>
            <a:r>
              <a:rPr lang="zh-CN" altLang="en-US" sz="3600" b="1" i="0" dirty="0">
                <a:solidFill>
                  <a:srgbClr val="FF0000"/>
                </a:solidFill>
                <a:effectLst/>
                <a:latin typeface="-apple-system"/>
              </a:rPr>
              <a:t>（主干） </a:t>
            </a:r>
            <a:r>
              <a:rPr lang="en-US" altLang="zh-CN" sz="3600" b="1" i="0" dirty="0">
                <a:solidFill>
                  <a:srgbClr val="FF0000"/>
                </a:solidFill>
                <a:effectLst/>
                <a:latin typeface="-apple-system"/>
              </a:rPr>
              <a:t>+ SPP</a:t>
            </a:r>
            <a:r>
              <a:rPr lang="zh-CN" altLang="en-US" sz="3600" b="1" i="0" dirty="0">
                <a:solidFill>
                  <a:srgbClr val="FF0000"/>
                </a:solidFill>
                <a:effectLst/>
                <a:latin typeface="-apple-system"/>
              </a:rPr>
              <a:t>附加模块（颈） </a:t>
            </a:r>
            <a:r>
              <a:rPr lang="en-US" altLang="zh-CN" sz="3600" b="1" i="0" dirty="0">
                <a:solidFill>
                  <a:srgbClr val="FF0000"/>
                </a:solidFill>
                <a:effectLst/>
                <a:latin typeface="-apple-system"/>
              </a:rPr>
              <a:t>+ </a:t>
            </a:r>
            <a:r>
              <a:rPr lang="en-US" altLang="zh-CN" sz="3600" b="1" i="0" dirty="0" err="1">
                <a:solidFill>
                  <a:srgbClr val="FF0000"/>
                </a:solidFill>
                <a:effectLst/>
                <a:latin typeface="-apple-system"/>
              </a:rPr>
              <a:t>PANet</a:t>
            </a:r>
            <a:r>
              <a:rPr lang="zh-CN" altLang="en-US" sz="3600" b="1" i="0" dirty="0">
                <a:solidFill>
                  <a:srgbClr val="FF0000"/>
                </a:solidFill>
                <a:effectLst/>
                <a:latin typeface="-apple-system"/>
              </a:rPr>
              <a:t>路径聚合（颈） </a:t>
            </a:r>
            <a:r>
              <a:rPr lang="en-US" altLang="zh-CN" sz="3600" b="1" i="0" dirty="0">
                <a:solidFill>
                  <a:srgbClr val="FF0000"/>
                </a:solidFill>
                <a:effectLst/>
                <a:latin typeface="-apple-system"/>
              </a:rPr>
              <a:t>+ YOLOv3</a:t>
            </a:r>
            <a:r>
              <a:rPr lang="zh-CN" altLang="en-US" sz="3600" b="1" i="0" dirty="0">
                <a:solidFill>
                  <a:srgbClr val="FF0000"/>
                </a:solidFill>
                <a:effectLst/>
                <a:latin typeface="-apple-system"/>
              </a:rPr>
              <a:t>（头部）</a:t>
            </a:r>
            <a:endParaRPr kumimoji="0" lang="zh-CN" altLang="en-US" sz="3600" b="0" i="0" u="none" strike="noStrike" cap="none" spc="0" normalizeH="0" baseline="0" dirty="0">
              <a:ln>
                <a:noFill/>
              </a:ln>
              <a:solidFill>
                <a:srgbClr val="FF0000"/>
              </a:solidFill>
              <a:effectLst/>
              <a:uFillTx/>
              <a:latin typeface="+mn-lt"/>
              <a:ea typeface="+mn-ea"/>
              <a:cs typeface="+mn-cs"/>
              <a:sym typeface="Helvetica Light"/>
            </a:endParaRPr>
          </a:p>
        </p:txBody>
      </p:sp>
    </p:spTree>
    <p:extLst>
      <p:ext uri="{BB962C8B-B14F-4D97-AF65-F5344CB8AC3E}">
        <p14:creationId xmlns:p14="http://schemas.microsoft.com/office/powerpoint/2010/main" val="37802574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5301924" y="305756"/>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10150751" y="0"/>
            <a:ext cx="7223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整体结构</a:t>
            </a:r>
            <a:endParaRPr dirty="0"/>
          </a:p>
        </p:txBody>
      </p:sp>
      <p:sp>
        <p:nvSpPr>
          <p:cNvPr id="137" name="Shape 137"/>
          <p:cNvSpPr/>
          <p:nvPr/>
        </p:nvSpPr>
        <p:spPr>
          <a:xfrm>
            <a:off x="2772338" y="3872118"/>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defRPr sz="3200">
                <a:solidFill>
                  <a:srgbClr val="FFFFFF"/>
                </a:solidFill>
              </a:defRPr>
            </a:pPr>
            <a:endParaRPr lang="zh-CN" altLang="en-US" dirty="0"/>
          </a:p>
        </p:txBody>
      </p:sp>
      <p:sp>
        <p:nvSpPr>
          <p:cNvPr id="143" name="Shape 143"/>
          <p:cNvSpPr/>
          <p:nvPr/>
        </p:nvSpPr>
        <p:spPr>
          <a:xfrm>
            <a:off x="3237792" y="1841375"/>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000602" y="2875810"/>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
        <p:nvSpPr>
          <p:cNvPr id="3" name="文本框 2">
            <a:extLst>
              <a:ext uri="{FF2B5EF4-FFF2-40B4-BE49-F238E27FC236}">
                <a16:creationId xmlns:a16="http://schemas.microsoft.com/office/drawing/2014/main" id="{8DBF64E9-CE3A-49A4-9FA5-631F94ED8D5A}"/>
              </a:ext>
            </a:extLst>
          </p:cNvPr>
          <p:cNvSpPr txBox="1"/>
          <p:nvPr/>
        </p:nvSpPr>
        <p:spPr>
          <a:xfrm>
            <a:off x="14147349" y="6197944"/>
            <a:ext cx="144333"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9" name="文本框 5">
            <a:extLst>
              <a:ext uri="{FF2B5EF4-FFF2-40B4-BE49-F238E27FC236}">
                <a16:creationId xmlns:a16="http://schemas.microsoft.com/office/drawing/2014/main" id="{9A5444DE-CA77-4147-A865-8439CF02BA3F}"/>
              </a:ext>
            </a:extLst>
          </p:cNvPr>
          <p:cNvSpPr txBox="1"/>
          <p:nvPr/>
        </p:nvSpPr>
        <p:spPr>
          <a:xfrm>
            <a:off x="2314485" y="9549783"/>
            <a:ext cx="19230560" cy="35394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输入端</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：这里指的创新主要是训练时对输入端的改进，主要包括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Mosaic</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数据增强、</a:t>
            </a:r>
            <a:r>
              <a:rPr lang="en-US" altLang="zh-CN" sz="3200" dirty="0" err="1">
                <a:solidFill>
                  <a:schemeClr val="tx1">
                    <a:lumMod val="75000"/>
                    <a:lumOff val="25000"/>
                  </a:schemeClr>
                </a:solidFill>
                <a:latin typeface="微软雅黑" panose="020B0503020204020204" pitchFamily="34" charset="-122"/>
                <a:ea typeface="微软雅黑" panose="020B0503020204020204" pitchFamily="34" charset="-122"/>
              </a:rPr>
              <a:t>cmBN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SAT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自对抗训练</a:t>
            </a:r>
          </a:p>
          <a:p>
            <a:r>
              <a:rPr lang="en-US" altLang="zh-CN" sz="3200" b="1" dirty="0" err="1">
                <a:solidFill>
                  <a:schemeClr val="tx1">
                    <a:lumMod val="75000"/>
                    <a:lumOff val="25000"/>
                  </a:schemeClr>
                </a:solidFill>
                <a:latin typeface="微软雅黑" panose="020B0503020204020204" pitchFamily="34" charset="-122"/>
                <a:ea typeface="微软雅黑" panose="020B0503020204020204" pitchFamily="34" charset="-122"/>
              </a:rPr>
              <a:t>BackBone</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主干网络</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：将各种新的方式结合起来，包括：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CSPDarknet53</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Mish</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激活函数、</a:t>
            </a:r>
            <a:r>
              <a:rPr lang="en-US" altLang="zh-CN" sz="3200" dirty="0" err="1">
                <a:solidFill>
                  <a:schemeClr val="tx1">
                    <a:lumMod val="75000"/>
                    <a:lumOff val="25000"/>
                  </a:schemeClr>
                </a:solidFill>
                <a:latin typeface="微软雅黑" panose="020B0503020204020204" pitchFamily="34" charset="-122"/>
                <a:ea typeface="微软雅黑" panose="020B0503020204020204" pitchFamily="34" charset="-122"/>
              </a:rPr>
              <a:t>Dropblock</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Neck</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：目标检测网络在</a:t>
            </a:r>
            <a:r>
              <a:rPr lang="en-US" altLang="zh-CN" sz="3200" dirty="0" err="1">
                <a:solidFill>
                  <a:schemeClr val="tx1">
                    <a:lumMod val="75000"/>
                    <a:lumOff val="25000"/>
                  </a:schemeClr>
                </a:solidFill>
                <a:latin typeface="微软雅黑" panose="020B0503020204020204" pitchFamily="34" charset="-122"/>
                <a:ea typeface="微软雅黑" panose="020B0503020204020204" pitchFamily="34" charset="-122"/>
              </a:rPr>
              <a:t>BackBone</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和最后的输出层之间往往会插入一些层，比如</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Yolov4</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SPP</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模块、</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FPN+PAN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结构</a:t>
            </a:r>
          </a:p>
          <a:p>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Prediction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：输出层的锚框机制和</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Yolov3</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相同，主要改进的是训练时的损失函数</a:t>
            </a:r>
            <a:r>
              <a:rPr lang="en-US" altLang="zh-CN" sz="3200" dirty="0" err="1">
                <a:solidFill>
                  <a:schemeClr val="tx1">
                    <a:lumMod val="75000"/>
                    <a:lumOff val="25000"/>
                  </a:schemeClr>
                </a:solidFill>
                <a:latin typeface="微软雅黑" panose="020B0503020204020204" pitchFamily="34" charset="-122"/>
                <a:ea typeface="微软雅黑" panose="020B0503020204020204" pitchFamily="34" charset="-122"/>
              </a:rPr>
              <a:t>CIOU_Loss</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，以及预测框筛选的</a:t>
            </a:r>
            <a:r>
              <a:rPr lang="en-US" altLang="zh-CN" sz="3200" dirty="0" err="1">
                <a:solidFill>
                  <a:schemeClr val="tx1">
                    <a:lumMod val="75000"/>
                    <a:lumOff val="25000"/>
                  </a:schemeClr>
                </a:solidFill>
                <a:latin typeface="微软雅黑" panose="020B0503020204020204" pitchFamily="34" charset="-122"/>
                <a:ea typeface="微软雅黑" panose="020B0503020204020204" pitchFamily="34" charset="-122"/>
              </a:rPr>
              <a:t>nms</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变为</a:t>
            </a:r>
            <a:r>
              <a:rPr lang="en-US" altLang="zh-CN" sz="3200" dirty="0" err="1">
                <a:solidFill>
                  <a:schemeClr val="tx1">
                    <a:lumMod val="75000"/>
                    <a:lumOff val="25000"/>
                  </a:schemeClr>
                </a:solidFill>
                <a:latin typeface="微软雅黑" panose="020B0503020204020204" pitchFamily="34" charset="-122"/>
                <a:ea typeface="微软雅黑" panose="020B0503020204020204" pitchFamily="34" charset="-122"/>
              </a:rPr>
              <a:t>DIOU_nms</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89009D9-952F-48B0-9822-A5120A5BB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204" y="1844000"/>
            <a:ext cx="18273899" cy="7454508"/>
          </a:xfrm>
          <a:prstGeom prst="rect">
            <a:avLst/>
          </a:prstGeom>
        </p:spPr>
      </p:pic>
    </p:spTree>
    <p:extLst>
      <p:ext uri="{BB962C8B-B14F-4D97-AF65-F5344CB8AC3E}">
        <p14:creationId xmlns:p14="http://schemas.microsoft.com/office/powerpoint/2010/main" val="321345172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5301924" y="305756"/>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10185387" y="246552"/>
            <a:ext cx="8659422"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en-US" altLang="zh-CN" dirty="0"/>
              <a:t>Tricks</a:t>
            </a:r>
            <a:r>
              <a:rPr lang="zh-CN" altLang="en-US" dirty="0"/>
              <a:t>总结</a:t>
            </a:r>
            <a:endParaRPr dirty="0"/>
          </a:p>
        </p:txBody>
      </p:sp>
      <p:sp>
        <p:nvSpPr>
          <p:cNvPr id="137" name="Shape 137"/>
          <p:cNvSpPr/>
          <p:nvPr/>
        </p:nvSpPr>
        <p:spPr>
          <a:xfrm>
            <a:off x="2934898" y="2237481"/>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defRPr sz="3200">
                <a:solidFill>
                  <a:srgbClr val="FFFFFF"/>
                </a:solidFill>
              </a:defRPr>
            </a:pPr>
            <a:endParaRPr lang="zh-CN" altLang="en-US" dirty="0"/>
          </a:p>
        </p:txBody>
      </p:sp>
      <p:sp>
        <p:nvSpPr>
          <p:cNvPr id="143" name="Shape 143"/>
          <p:cNvSpPr/>
          <p:nvPr/>
        </p:nvSpPr>
        <p:spPr>
          <a:xfrm>
            <a:off x="3237792" y="1841375"/>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254770" y="3015682"/>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
        <p:nvSpPr>
          <p:cNvPr id="2" name="文本框 1">
            <a:extLst>
              <a:ext uri="{FF2B5EF4-FFF2-40B4-BE49-F238E27FC236}">
                <a16:creationId xmlns:a16="http://schemas.microsoft.com/office/drawing/2014/main" id="{8D872C4E-BA2B-4E85-AA47-3D26526E6F6D}"/>
              </a:ext>
            </a:extLst>
          </p:cNvPr>
          <p:cNvSpPr txBox="1"/>
          <p:nvPr/>
        </p:nvSpPr>
        <p:spPr>
          <a:xfrm>
            <a:off x="3237792" y="7525312"/>
            <a:ext cx="14482432"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zh-CN" altLang="en-US" sz="3600" b="0" i="0" dirty="0">
                <a:solidFill>
                  <a:srgbClr val="000000"/>
                </a:solidFill>
                <a:effectLst/>
                <a:latin typeface="PingFang SC"/>
              </a:rPr>
              <a:t>文献中作者将前人的工作主要归纳为</a:t>
            </a:r>
            <a:r>
              <a:rPr lang="en-US" altLang="zh-CN" sz="3600" b="0" i="0" dirty="0">
                <a:solidFill>
                  <a:srgbClr val="000000"/>
                </a:solidFill>
                <a:effectLst/>
                <a:latin typeface="PingFang SC"/>
              </a:rPr>
              <a:t>Bag of freebies</a:t>
            </a:r>
            <a:r>
              <a:rPr lang="zh-CN" altLang="en-US" sz="3600" b="0" i="0" dirty="0">
                <a:solidFill>
                  <a:srgbClr val="000000"/>
                </a:solidFill>
                <a:effectLst/>
                <a:latin typeface="PingFang SC"/>
              </a:rPr>
              <a:t>和</a:t>
            </a:r>
            <a:r>
              <a:rPr lang="en-US" altLang="zh-CN" sz="3600" b="0" i="0" dirty="0">
                <a:solidFill>
                  <a:srgbClr val="000000"/>
                </a:solidFill>
                <a:effectLst/>
                <a:latin typeface="PingFang SC"/>
              </a:rPr>
              <a:t>Bag of specials</a:t>
            </a:r>
            <a:r>
              <a:rPr lang="zh-CN" altLang="en-US" sz="3600" b="0" i="0" dirty="0">
                <a:solidFill>
                  <a:srgbClr val="000000"/>
                </a:solidFill>
                <a:effectLst/>
                <a:latin typeface="PingFang SC"/>
              </a:rPr>
              <a:t>。前者归纳的</a:t>
            </a:r>
            <a:r>
              <a:rPr lang="en-US" altLang="zh-CN" sz="3600" b="0" i="0" dirty="0">
                <a:solidFill>
                  <a:srgbClr val="000000"/>
                </a:solidFill>
                <a:effectLst/>
                <a:latin typeface="PingFang SC"/>
              </a:rPr>
              <a:t>tricks</a:t>
            </a:r>
            <a:r>
              <a:rPr lang="zh-CN" altLang="en-US" sz="3600" b="0" i="0" dirty="0">
                <a:solidFill>
                  <a:srgbClr val="000000"/>
                </a:solidFill>
                <a:effectLst/>
                <a:latin typeface="PingFang SC"/>
              </a:rPr>
              <a:t>是指</a:t>
            </a:r>
            <a:r>
              <a:rPr lang="zh-CN" altLang="en-US" sz="3600" b="1" i="0" dirty="0">
                <a:solidFill>
                  <a:srgbClr val="000000"/>
                </a:solidFill>
                <a:effectLst/>
                <a:latin typeface="Verdana" panose="020B0604030504040204" pitchFamily="34" charset="0"/>
              </a:rPr>
              <a:t>只在训练阶段增加耗时，不影响推理（测试）过程中的时间消耗，称为</a:t>
            </a:r>
            <a:r>
              <a:rPr lang="en-US" altLang="zh-CN" sz="3600" b="1" i="0" dirty="0">
                <a:solidFill>
                  <a:srgbClr val="000000"/>
                </a:solidFill>
                <a:effectLst/>
                <a:latin typeface="Verdana" panose="020B0604030504040204" pitchFamily="34" charset="0"/>
              </a:rPr>
              <a:t>"</a:t>
            </a:r>
            <a:r>
              <a:rPr lang="zh-CN" altLang="en-US" sz="3600" b="1" i="0" dirty="0">
                <a:solidFill>
                  <a:srgbClr val="000000"/>
                </a:solidFill>
                <a:effectLst/>
                <a:latin typeface="Verdana" panose="020B0604030504040204" pitchFamily="34" charset="0"/>
              </a:rPr>
              <a:t>赠品</a:t>
            </a:r>
            <a:r>
              <a:rPr lang="en-US" altLang="zh-CN" sz="3600" b="1" i="0" dirty="0">
                <a:solidFill>
                  <a:srgbClr val="000000"/>
                </a:solidFill>
                <a:effectLst/>
                <a:latin typeface="Verdana" panose="020B0604030504040204" pitchFamily="34" charset="0"/>
              </a:rPr>
              <a:t>"</a:t>
            </a:r>
            <a:r>
              <a:rPr lang="zh-CN" altLang="en-US" sz="3600" b="0" i="0" dirty="0">
                <a:solidFill>
                  <a:srgbClr val="000000"/>
                </a:solidFill>
                <a:effectLst/>
                <a:latin typeface="Verdana" panose="020B0604030504040204" pitchFamily="34" charset="0"/>
              </a:rPr>
              <a:t>；后者归纳的</a:t>
            </a:r>
            <a:r>
              <a:rPr lang="en-US" altLang="zh-CN" sz="3600" b="0" i="0" dirty="0">
                <a:solidFill>
                  <a:srgbClr val="000000"/>
                </a:solidFill>
                <a:effectLst/>
                <a:latin typeface="Verdana" panose="020B0604030504040204" pitchFamily="34" charset="0"/>
              </a:rPr>
              <a:t>tricks</a:t>
            </a:r>
            <a:r>
              <a:rPr lang="zh-CN" altLang="en-US" sz="3600" b="0" i="0" dirty="0">
                <a:solidFill>
                  <a:srgbClr val="000000"/>
                </a:solidFill>
                <a:effectLst/>
                <a:latin typeface="Verdana" panose="020B0604030504040204" pitchFamily="34" charset="0"/>
              </a:rPr>
              <a:t>是指</a:t>
            </a:r>
            <a:r>
              <a:rPr lang="zh-CN" altLang="en-US" sz="3600" b="1" i="0" dirty="0">
                <a:solidFill>
                  <a:srgbClr val="000000"/>
                </a:solidFill>
                <a:effectLst/>
                <a:latin typeface="PingFang SC"/>
              </a:rPr>
              <a:t>会略微增加推理过程的时间消耗，但可以显著的提升模型的性能，称为</a:t>
            </a:r>
            <a:r>
              <a:rPr lang="en-US" altLang="zh-CN" sz="3600" b="1" i="0" dirty="0">
                <a:solidFill>
                  <a:srgbClr val="000000"/>
                </a:solidFill>
                <a:effectLst/>
                <a:latin typeface="PingFang SC"/>
              </a:rPr>
              <a:t>"</a:t>
            </a:r>
            <a:r>
              <a:rPr lang="zh-CN" altLang="en-US" sz="3600" b="1" i="0" dirty="0">
                <a:solidFill>
                  <a:srgbClr val="000000"/>
                </a:solidFill>
                <a:effectLst/>
                <a:latin typeface="PingFang SC"/>
              </a:rPr>
              <a:t>特价</a:t>
            </a:r>
            <a:r>
              <a:rPr lang="en-US" altLang="zh-CN" sz="3600" b="1" i="0" dirty="0">
                <a:solidFill>
                  <a:srgbClr val="000000"/>
                </a:solidFill>
                <a:effectLst/>
                <a:latin typeface="PingFang SC"/>
              </a:rPr>
              <a:t>"</a:t>
            </a:r>
            <a:r>
              <a:rPr lang="zh-CN" altLang="en-US" sz="3600" b="0" i="0" dirty="0">
                <a:solidFill>
                  <a:srgbClr val="000000"/>
                </a:solidFill>
                <a:effectLst/>
                <a:latin typeface="PingFang SC"/>
              </a:rPr>
              <a:t>。</a:t>
            </a:r>
            <a:endParaRPr lang="en-US" altLang="zh-CN" sz="3600" b="0" i="0" dirty="0">
              <a:solidFill>
                <a:srgbClr val="000000"/>
              </a:solidFill>
              <a:effectLst/>
              <a:latin typeface="PingFang SC"/>
            </a:endParaRPr>
          </a:p>
        </p:txBody>
      </p:sp>
    </p:spTree>
    <p:extLst>
      <p:ext uri="{BB962C8B-B14F-4D97-AF65-F5344CB8AC3E}">
        <p14:creationId xmlns:p14="http://schemas.microsoft.com/office/powerpoint/2010/main" val="285853702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5301924" y="305756"/>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10497094" y="306712"/>
            <a:ext cx="7223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改进方法</a:t>
            </a:r>
          </a:p>
        </p:txBody>
      </p:sp>
      <p:sp>
        <p:nvSpPr>
          <p:cNvPr id="137" name="Shape 137"/>
          <p:cNvSpPr/>
          <p:nvPr/>
        </p:nvSpPr>
        <p:spPr>
          <a:xfrm>
            <a:off x="2934898" y="2237481"/>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defRPr sz="3200">
                <a:solidFill>
                  <a:srgbClr val="FFFFFF"/>
                </a:solidFill>
              </a:defRPr>
            </a:pPr>
            <a:endParaRPr lang="zh-CN" altLang="en-US" dirty="0"/>
          </a:p>
        </p:txBody>
      </p:sp>
      <p:sp>
        <p:nvSpPr>
          <p:cNvPr id="143" name="Shape 143"/>
          <p:cNvSpPr/>
          <p:nvPr/>
        </p:nvSpPr>
        <p:spPr>
          <a:xfrm>
            <a:off x="2772338" y="940743"/>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254770" y="3015682"/>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
        <p:nvSpPr>
          <p:cNvPr id="2" name="文本框 1">
            <a:extLst>
              <a:ext uri="{FF2B5EF4-FFF2-40B4-BE49-F238E27FC236}">
                <a16:creationId xmlns:a16="http://schemas.microsoft.com/office/drawing/2014/main" id="{8D872C4E-BA2B-4E85-AA47-3D26526E6F6D}"/>
              </a:ext>
            </a:extLst>
          </p:cNvPr>
          <p:cNvSpPr txBox="1"/>
          <p:nvPr/>
        </p:nvSpPr>
        <p:spPr>
          <a:xfrm>
            <a:off x="3072932" y="3232480"/>
            <a:ext cx="14482432" cy="79002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b="0" i="0" dirty="0">
                <a:solidFill>
                  <a:srgbClr val="000000"/>
                </a:solidFill>
                <a:effectLst/>
                <a:latin typeface="微软雅黑" panose="020B0503020204020204" pitchFamily="34" charset="-122"/>
                <a:ea typeface="微软雅黑" panose="020B0503020204020204" pitchFamily="34" charset="-122"/>
              </a:rPr>
              <a:t>1</a:t>
            </a: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b="0" i="0" dirty="0">
                <a:solidFill>
                  <a:srgbClr val="000000"/>
                </a:solidFill>
                <a:effectLst/>
                <a:latin typeface="微软雅黑" panose="020B0503020204020204" pitchFamily="34" charset="-122"/>
                <a:ea typeface="微软雅黑" panose="020B0503020204020204" pitchFamily="34" charset="-122"/>
              </a:rPr>
              <a:t>Mosaic</a:t>
            </a:r>
          </a:p>
          <a:p>
            <a:pPr marL="0" marR="0" indent="0" algn="l" defTabSz="821531" rtl="0" fontAlgn="auto" latinLnBrk="0" hangingPunct="0">
              <a:lnSpc>
                <a:spcPct val="100000"/>
              </a:lnSpc>
              <a:spcBef>
                <a:spcPts val="0"/>
              </a:spcBef>
              <a:spcAft>
                <a:spcPts val="0"/>
              </a:spcAft>
              <a:buClrTx/>
              <a:buSzTx/>
              <a:buFontTx/>
              <a:buNone/>
              <a:tabLst/>
            </a:pPr>
            <a:r>
              <a:rPr lang="zh-CN" altLang="en-US" sz="3600" b="0" i="0" dirty="0">
                <a:solidFill>
                  <a:srgbClr val="000000"/>
                </a:solidFill>
                <a:effectLst/>
                <a:latin typeface="微软雅黑" panose="020B0503020204020204" pitchFamily="34" charset="-122"/>
                <a:ea typeface="微软雅黑" panose="020B0503020204020204" pitchFamily="34" charset="-122"/>
              </a:rPr>
              <a:t>这是作者提出的一种新的数据增强方法，该方法借鉴了</a:t>
            </a:r>
            <a:r>
              <a:rPr lang="en-US" altLang="zh-CN" sz="3600" b="0" i="0" dirty="0" err="1">
                <a:solidFill>
                  <a:srgbClr val="000000"/>
                </a:solidFill>
                <a:effectLst/>
                <a:latin typeface="微软雅黑" panose="020B0503020204020204" pitchFamily="34" charset="-122"/>
                <a:ea typeface="微软雅黑" panose="020B0503020204020204" pitchFamily="34" charset="-122"/>
              </a:rPr>
              <a:t>CutMix</a:t>
            </a:r>
            <a:r>
              <a:rPr lang="zh-CN" altLang="en-US" sz="3600" b="0" i="0" dirty="0">
                <a:solidFill>
                  <a:srgbClr val="000000"/>
                </a:solidFill>
                <a:effectLst/>
                <a:latin typeface="微软雅黑" panose="020B0503020204020204" pitchFamily="34" charset="-122"/>
                <a:ea typeface="微软雅黑" panose="020B0503020204020204" pitchFamily="34" charset="-122"/>
              </a:rPr>
              <a:t>数据增强方式的思想。</a:t>
            </a:r>
            <a:r>
              <a:rPr lang="en-US" altLang="zh-CN" sz="3600" b="0" i="0" dirty="0" err="1">
                <a:solidFill>
                  <a:srgbClr val="000000"/>
                </a:solidFill>
                <a:effectLst/>
                <a:latin typeface="微软雅黑" panose="020B0503020204020204" pitchFamily="34" charset="-122"/>
                <a:ea typeface="微软雅黑" panose="020B0503020204020204" pitchFamily="34" charset="-122"/>
              </a:rPr>
              <a:t>CutMix</a:t>
            </a:r>
            <a:r>
              <a:rPr lang="zh-CN" altLang="en-US" sz="3600" b="0" i="0" dirty="0">
                <a:solidFill>
                  <a:srgbClr val="000000"/>
                </a:solidFill>
                <a:effectLst/>
                <a:latin typeface="微软雅黑" panose="020B0503020204020204" pitchFamily="34" charset="-122"/>
                <a:ea typeface="微软雅黑" panose="020B0503020204020204" pitchFamily="34" charset="-122"/>
              </a:rPr>
              <a:t>数据增强方式利用两张图片进行拼接，但是</a:t>
            </a:r>
            <a:r>
              <a:rPr lang="en-US" altLang="zh-CN" sz="3600" b="0" i="0" dirty="0">
                <a:solidFill>
                  <a:srgbClr val="000000"/>
                </a:solidFill>
                <a:effectLst/>
                <a:latin typeface="微软雅黑" panose="020B0503020204020204" pitchFamily="34" charset="-122"/>
                <a:ea typeface="微软雅黑" panose="020B0503020204020204" pitchFamily="34" charset="-122"/>
              </a:rPr>
              <a:t>Mosaic</a:t>
            </a:r>
            <a:r>
              <a:rPr lang="zh-CN" altLang="en-US" sz="3600" b="0" i="0" dirty="0">
                <a:solidFill>
                  <a:srgbClr val="000000"/>
                </a:solidFill>
                <a:effectLst/>
                <a:latin typeface="微软雅黑" panose="020B0503020204020204" pitchFamily="34" charset="-122"/>
                <a:ea typeface="微软雅黑" panose="020B0503020204020204" pitchFamily="34" charset="-122"/>
              </a:rPr>
              <a:t>使利用四张图片进行拼接。</a:t>
            </a:r>
            <a:endParaRPr lang="en-US" altLang="zh-CN" sz="3600" b="0" i="0" dirty="0">
              <a:solidFill>
                <a:srgbClr val="000000"/>
              </a:solidFill>
              <a:effectLst/>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endParaRPr lang="en-US" altLang="zh-CN" sz="3600" dirty="0">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endParaRPr lang="en-US" altLang="zh-CN" sz="3600" b="0" i="0" dirty="0">
              <a:solidFill>
                <a:srgbClr val="000000"/>
              </a:solidFill>
              <a:effectLst/>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endParaRPr lang="en-US" altLang="zh-CN" sz="3600" dirty="0">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endParaRPr lang="en-US" altLang="zh-CN" sz="3600" b="0" i="0" dirty="0">
              <a:solidFill>
                <a:srgbClr val="000000"/>
              </a:solidFill>
              <a:effectLst/>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endParaRPr lang="en-US" altLang="zh-CN" sz="3600" dirty="0">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endParaRPr lang="en-US" altLang="zh-CN" sz="3600" b="0" i="0" dirty="0">
              <a:solidFill>
                <a:srgbClr val="000000"/>
              </a:solidFill>
              <a:effectLst/>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endParaRPr lang="en-US" altLang="zh-CN" sz="3600" dirty="0">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endParaRPr lang="en-US" altLang="zh-CN" sz="3600" b="0" i="0" dirty="0">
              <a:solidFill>
                <a:srgbClr val="000000"/>
              </a:solidFill>
              <a:effectLst/>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r>
              <a:rPr lang="en-US" altLang="zh-CN" sz="3600" b="0" i="0" dirty="0">
                <a:solidFill>
                  <a:srgbClr val="000000"/>
                </a:solidFill>
                <a:effectLst/>
                <a:latin typeface="微软雅黑" panose="020B0503020204020204" pitchFamily="34" charset="-122"/>
                <a:ea typeface="微软雅黑" panose="020B0503020204020204" pitchFamily="34" charset="-122"/>
              </a:rPr>
              <a:t>Mosaic</a:t>
            </a:r>
            <a:r>
              <a:rPr lang="zh-CN" altLang="en-US" sz="3600" b="0" i="0" dirty="0">
                <a:solidFill>
                  <a:srgbClr val="000000"/>
                </a:solidFill>
                <a:effectLst/>
                <a:latin typeface="微软雅黑" panose="020B0503020204020204" pitchFamily="34" charset="-122"/>
                <a:ea typeface="微软雅黑" panose="020B0503020204020204" pitchFamily="34" charset="-122"/>
              </a:rPr>
              <a:t>数据增强方法有一个优点：拥有丰富检测目标的背景，并且在</a:t>
            </a:r>
            <a:r>
              <a:rPr lang="en-US" altLang="zh-CN" sz="3600" b="0" i="0" dirty="0">
                <a:solidFill>
                  <a:srgbClr val="000000"/>
                </a:solidFill>
                <a:effectLst/>
                <a:latin typeface="微软雅黑" panose="020B0503020204020204" pitchFamily="34" charset="-122"/>
                <a:ea typeface="微软雅黑" panose="020B0503020204020204" pitchFamily="34" charset="-122"/>
              </a:rPr>
              <a:t>BN</a:t>
            </a:r>
            <a:r>
              <a:rPr lang="zh-CN" altLang="en-US" sz="3600" b="0" i="0" dirty="0">
                <a:solidFill>
                  <a:srgbClr val="000000"/>
                </a:solidFill>
                <a:effectLst/>
                <a:latin typeface="微软雅黑" panose="020B0503020204020204" pitchFamily="34" charset="-122"/>
                <a:ea typeface="微软雅黑" panose="020B0503020204020204" pitchFamily="34" charset="-122"/>
              </a:rPr>
              <a:t>计算的时候一次性会处理四张图片！</a:t>
            </a:r>
            <a:endParaRPr lang="en-US" altLang="zh-CN" sz="3600" b="0"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1D156E5-922C-4E99-8BE8-D37C9E54B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898" y="5776655"/>
            <a:ext cx="14319872" cy="4010784"/>
          </a:xfrm>
          <a:prstGeom prst="rect">
            <a:avLst/>
          </a:prstGeom>
        </p:spPr>
      </p:pic>
    </p:spTree>
    <p:extLst>
      <p:ext uri="{BB962C8B-B14F-4D97-AF65-F5344CB8AC3E}">
        <p14:creationId xmlns:p14="http://schemas.microsoft.com/office/powerpoint/2010/main" val="8820420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5301924" y="305756"/>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10497094" y="306712"/>
            <a:ext cx="7223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改进方法</a:t>
            </a:r>
          </a:p>
        </p:txBody>
      </p:sp>
      <p:sp>
        <p:nvSpPr>
          <p:cNvPr id="137" name="Shape 137"/>
          <p:cNvSpPr/>
          <p:nvPr/>
        </p:nvSpPr>
        <p:spPr>
          <a:xfrm>
            <a:off x="2934898" y="2237481"/>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defRPr sz="3200">
                <a:solidFill>
                  <a:srgbClr val="FFFFFF"/>
                </a:solidFill>
              </a:defRPr>
            </a:pPr>
            <a:endParaRPr lang="zh-CN" altLang="en-US" dirty="0"/>
          </a:p>
        </p:txBody>
      </p:sp>
      <p:sp>
        <p:nvSpPr>
          <p:cNvPr id="143" name="Shape 143"/>
          <p:cNvSpPr/>
          <p:nvPr/>
        </p:nvSpPr>
        <p:spPr>
          <a:xfrm>
            <a:off x="2772338" y="940743"/>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254770" y="3015682"/>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
        <p:nvSpPr>
          <p:cNvPr id="2" name="文本框 1">
            <a:extLst>
              <a:ext uri="{FF2B5EF4-FFF2-40B4-BE49-F238E27FC236}">
                <a16:creationId xmlns:a16="http://schemas.microsoft.com/office/drawing/2014/main" id="{8D872C4E-BA2B-4E85-AA47-3D26526E6F6D}"/>
              </a:ext>
            </a:extLst>
          </p:cNvPr>
          <p:cNvSpPr txBox="1"/>
          <p:nvPr/>
        </p:nvSpPr>
        <p:spPr>
          <a:xfrm>
            <a:off x="3320978" y="4058177"/>
            <a:ext cx="12874062" cy="3468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b="0" i="0" dirty="0">
                <a:solidFill>
                  <a:srgbClr val="000000"/>
                </a:solidFill>
                <a:effectLst/>
                <a:latin typeface="微软雅黑" panose="020B0503020204020204" pitchFamily="34" charset="-122"/>
                <a:ea typeface="微软雅黑" panose="020B0503020204020204" pitchFamily="34" charset="-122"/>
              </a:rPr>
              <a:t>2</a:t>
            </a: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b="0" i="0" dirty="0">
                <a:solidFill>
                  <a:srgbClr val="000000"/>
                </a:solidFill>
                <a:effectLst/>
                <a:latin typeface="微软雅黑" panose="020B0503020204020204" pitchFamily="34" charset="-122"/>
                <a:ea typeface="微软雅黑" panose="020B0503020204020204" pitchFamily="34" charset="-122"/>
              </a:rPr>
              <a:t>SAT</a:t>
            </a:r>
          </a:p>
          <a:p>
            <a:pPr marL="0" marR="0" indent="0" algn="l" defTabSz="821531" rtl="0" fontAlgn="auto" latinLnBrk="0" hangingPunct="0">
              <a:lnSpc>
                <a:spcPct val="100000"/>
              </a:lnSpc>
              <a:spcBef>
                <a:spcPts val="0"/>
              </a:spcBef>
              <a:spcAft>
                <a:spcPts val="0"/>
              </a:spcAft>
              <a:buClrTx/>
              <a:buSzTx/>
              <a:buFontTx/>
              <a:buNone/>
              <a:tabLst/>
            </a:pPr>
            <a:r>
              <a:rPr lang="en-US" altLang="zh-CN" sz="3600" b="0" i="0" dirty="0">
                <a:solidFill>
                  <a:srgbClr val="000000"/>
                </a:solidFill>
                <a:effectLst/>
                <a:latin typeface="微软雅黑" panose="020B0503020204020204" pitchFamily="34" charset="-122"/>
                <a:ea typeface="微软雅黑" panose="020B0503020204020204" pitchFamily="34" charset="-122"/>
              </a:rPr>
              <a:t>SAT</a:t>
            </a:r>
            <a:r>
              <a:rPr lang="zh-CN" altLang="en-US" sz="3600" b="0" i="0" dirty="0">
                <a:solidFill>
                  <a:srgbClr val="000000"/>
                </a:solidFill>
                <a:effectLst/>
                <a:latin typeface="微软雅黑" panose="020B0503020204020204" pitchFamily="34" charset="-122"/>
                <a:ea typeface="微软雅黑" panose="020B0503020204020204" pitchFamily="34" charset="-122"/>
              </a:rPr>
              <a:t>是一种自对抗训练数据增强方法，这一种新的对抗性训练方式。在第一阶段，神经网络改变原始图像而不改变网络权值。以这种方式，神经网络对自身进行对抗性攻击，改变原始图像，以制造图像上没有所需对象的欺骗。在第二阶段，用正常的方法训练神经网络去检测目标。</a:t>
            </a:r>
            <a:endParaRPr lang="en-US" altLang="zh-CN" sz="3600"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7762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5301924" y="305756"/>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10497094" y="306712"/>
            <a:ext cx="7223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改进方法</a:t>
            </a:r>
          </a:p>
        </p:txBody>
      </p:sp>
      <p:sp>
        <p:nvSpPr>
          <p:cNvPr id="137" name="Shape 137"/>
          <p:cNvSpPr/>
          <p:nvPr/>
        </p:nvSpPr>
        <p:spPr>
          <a:xfrm>
            <a:off x="2934898" y="2237481"/>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defRPr sz="3200">
                <a:solidFill>
                  <a:srgbClr val="FFFFFF"/>
                </a:solidFill>
              </a:defRPr>
            </a:pPr>
            <a:endParaRPr lang="zh-CN" altLang="en-US" dirty="0"/>
          </a:p>
        </p:txBody>
      </p:sp>
      <p:sp>
        <p:nvSpPr>
          <p:cNvPr id="143" name="Shape 143"/>
          <p:cNvSpPr/>
          <p:nvPr/>
        </p:nvSpPr>
        <p:spPr>
          <a:xfrm>
            <a:off x="2684800" y="128490"/>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254770" y="3015682"/>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
        <p:nvSpPr>
          <p:cNvPr id="2" name="文本框 1">
            <a:extLst>
              <a:ext uri="{FF2B5EF4-FFF2-40B4-BE49-F238E27FC236}">
                <a16:creationId xmlns:a16="http://schemas.microsoft.com/office/drawing/2014/main" id="{8D872C4E-BA2B-4E85-AA47-3D26526E6F6D}"/>
              </a:ext>
            </a:extLst>
          </p:cNvPr>
          <p:cNvSpPr txBox="1"/>
          <p:nvPr/>
        </p:nvSpPr>
        <p:spPr>
          <a:xfrm>
            <a:off x="2934898" y="2550005"/>
            <a:ext cx="13829102" cy="2914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3</a:t>
            </a: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b="0" i="0" dirty="0" err="1">
                <a:solidFill>
                  <a:srgbClr val="000000"/>
                </a:solidFill>
                <a:effectLst/>
                <a:latin typeface="微软雅黑" panose="020B0503020204020204" pitchFamily="34" charset="-122"/>
                <a:ea typeface="微软雅黑" panose="020B0503020204020204" pitchFamily="34" charset="-122"/>
              </a:rPr>
              <a:t>CmBN</a:t>
            </a:r>
            <a:endParaRPr lang="en-US" altLang="zh-CN" sz="3600" b="0" i="0" dirty="0">
              <a:solidFill>
                <a:srgbClr val="000000"/>
              </a:solidFill>
              <a:effectLst/>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r>
              <a:rPr lang="en-US" altLang="zh-CN" sz="3600" b="0" i="0" dirty="0" err="1">
                <a:solidFill>
                  <a:srgbClr val="000000"/>
                </a:solidFill>
                <a:effectLst/>
                <a:latin typeface="微软雅黑" panose="020B0503020204020204" pitchFamily="34" charset="-122"/>
                <a:ea typeface="微软雅黑" panose="020B0503020204020204" pitchFamily="34" charset="-122"/>
              </a:rPr>
              <a:t>CmBN</a:t>
            </a:r>
            <a:r>
              <a:rPr lang="zh-CN" altLang="en-US" sz="3600" b="0" i="0" dirty="0">
                <a:solidFill>
                  <a:srgbClr val="000000"/>
                </a:solidFill>
                <a:effectLst/>
                <a:latin typeface="微软雅黑" panose="020B0503020204020204" pitchFamily="34" charset="-122"/>
                <a:ea typeface="微软雅黑" panose="020B0503020204020204" pitchFamily="34" charset="-122"/>
              </a:rPr>
              <a:t>的全称是</a:t>
            </a:r>
            <a:r>
              <a:rPr lang="en-US" altLang="zh-CN" sz="3600" b="0" i="0" dirty="0">
                <a:solidFill>
                  <a:srgbClr val="000000"/>
                </a:solidFill>
                <a:effectLst/>
                <a:latin typeface="微软雅黑" panose="020B0503020204020204" pitchFamily="34" charset="-122"/>
                <a:ea typeface="微软雅黑" panose="020B0503020204020204" pitchFamily="34" charset="-122"/>
              </a:rPr>
              <a:t>Cross mini-Batch Normalization</a:t>
            </a:r>
            <a:r>
              <a:rPr lang="zh-CN" altLang="en-US" sz="3600" b="0" i="0" dirty="0">
                <a:solidFill>
                  <a:srgbClr val="000000"/>
                </a:solidFill>
                <a:effectLst/>
                <a:latin typeface="微软雅黑" panose="020B0503020204020204" pitchFamily="34" charset="-122"/>
                <a:ea typeface="微软雅黑" panose="020B0503020204020204" pitchFamily="34" charset="-122"/>
              </a:rPr>
              <a:t>，定义为跨小批量标准化（</a:t>
            </a:r>
            <a:r>
              <a:rPr lang="en-US" altLang="zh-CN" sz="3600" b="0" i="0" dirty="0" err="1">
                <a:solidFill>
                  <a:srgbClr val="000000"/>
                </a:solidFill>
                <a:effectLst/>
                <a:latin typeface="微软雅黑" panose="020B0503020204020204" pitchFamily="34" charset="-122"/>
                <a:ea typeface="微软雅黑" panose="020B0503020204020204" pitchFamily="34" charset="-122"/>
              </a:rPr>
              <a:t>CmBN</a:t>
            </a: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b="0" i="0" dirty="0" err="1">
                <a:solidFill>
                  <a:srgbClr val="000000"/>
                </a:solidFill>
                <a:effectLst/>
                <a:latin typeface="微软雅黑" panose="020B0503020204020204" pitchFamily="34" charset="-122"/>
                <a:ea typeface="微软雅黑" panose="020B0503020204020204" pitchFamily="34" charset="-122"/>
              </a:rPr>
              <a:t>CmBN</a:t>
            </a:r>
            <a:r>
              <a:rPr lang="en-US" altLang="zh-CN" sz="3600" b="0" i="0" dirty="0">
                <a:solidFill>
                  <a:srgbClr val="000000"/>
                </a:solidFill>
                <a:effectLst/>
                <a:latin typeface="微软雅黑" panose="020B0503020204020204" pitchFamily="34" charset="-122"/>
                <a:ea typeface="微软雅黑" panose="020B0503020204020204" pitchFamily="34" charset="-122"/>
              </a:rPr>
              <a:t> </a:t>
            </a:r>
            <a:r>
              <a:rPr lang="zh-CN" altLang="en-US" sz="3600" b="0" i="0" dirty="0">
                <a:solidFill>
                  <a:srgbClr val="000000"/>
                </a:solidFill>
                <a:effectLst/>
                <a:latin typeface="微软雅黑" panose="020B0503020204020204" pitchFamily="34" charset="-122"/>
                <a:ea typeface="微软雅黑" panose="020B0503020204020204" pitchFamily="34" charset="-122"/>
              </a:rPr>
              <a:t>是 </a:t>
            </a:r>
            <a:r>
              <a:rPr lang="en-US" altLang="zh-CN" sz="3600" b="0" i="0" dirty="0">
                <a:solidFill>
                  <a:srgbClr val="000000"/>
                </a:solidFill>
                <a:effectLst/>
                <a:latin typeface="微软雅黑" panose="020B0503020204020204" pitchFamily="34" charset="-122"/>
                <a:ea typeface="微软雅黑" panose="020B0503020204020204" pitchFamily="34" charset="-122"/>
              </a:rPr>
              <a:t>CBN </a:t>
            </a:r>
            <a:r>
              <a:rPr lang="zh-CN" altLang="en-US" sz="3600" b="0" i="0" dirty="0">
                <a:solidFill>
                  <a:srgbClr val="000000"/>
                </a:solidFill>
                <a:effectLst/>
                <a:latin typeface="微软雅黑" panose="020B0503020204020204" pitchFamily="34" charset="-122"/>
                <a:ea typeface="微软雅黑" panose="020B0503020204020204" pitchFamily="34" charset="-122"/>
              </a:rPr>
              <a:t>的改进版本，它用来收集一个</a:t>
            </a:r>
            <a:r>
              <a:rPr lang="en-US" altLang="zh-CN" sz="3600" b="0" i="0" dirty="0">
                <a:solidFill>
                  <a:srgbClr val="000000"/>
                </a:solidFill>
                <a:effectLst/>
                <a:latin typeface="微软雅黑" panose="020B0503020204020204" pitchFamily="34" charset="-122"/>
                <a:ea typeface="微软雅黑" panose="020B0503020204020204" pitchFamily="34" charset="-122"/>
              </a:rPr>
              <a:t>batch</a:t>
            </a:r>
            <a:r>
              <a:rPr lang="zh-CN" altLang="en-US" sz="3600" b="0" i="0" dirty="0">
                <a:solidFill>
                  <a:srgbClr val="000000"/>
                </a:solidFill>
                <a:effectLst/>
                <a:latin typeface="微软雅黑" panose="020B0503020204020204" pitchFamily="34" charset="-122"/>
                <a:ea typeface="微软雅黑" panose="020B0503020204020204" pitchFamily="34" charset="-122"/>
              </a:rPr>
              <a:t>内多个</a:t>
            </a:r>
            <a:r>
              <a:rPr lang="en-US" altLang="zh-CN" sz="3600" b="0" i="0" dirty="0">
                <a:solidFill>
                  <a:srgbClr val="000000"/>
                </a:solidFill>
                <a:effectLst/>
                <a:latin typeface="微软雅黑" panose="020B0503020204020204" pitchFamily="34" charset="-122"/>
                <a:ea typeface="微软雅黑" panose="020B0503020204020204" pitchFamily="34" charset="-122"/>
              </a:rPr>
              <a:t>mini-batch</a:t>
            </a:r>
            <a:r>
              <a:rPr lang="zh-CN" altLang="en-US" sz="3600" b="0" i="0" dirty="0">
                <a:solidFill>
                  <a:srgbClr val="000000"/>
                </a:solidFill>
                <a:effectLst/>
                <a:latin typeface="微软雅黑" panose="020B0503020204020204" pitchFamily="34" charset="-122"/>
                <a:ea typeface="微软雅黑" panose="020B0503020204020204" pitchFamily="34" charset="-122"/>
              </a:rPr>
              <a:t>内的统计数据。</a:t>
            </a:r>
            <a:r>
              <a:rPr lang="en-US" altLang="zh-CN" sz="3600" b="0" i="0" dirty="0">
                <a:solidFill>
                  <a:srgbClr val="000000"/>
                </a:solidFill>
                <a:effectLst/>
                <a:latin typeface="微软雅黑" panose="020B0503020204020204" pitchFamily="34" charset="-122"/>
                <a:ea typeface="微软雅黑" panose="020B0503020204020204" pitchFamily="34" charset="-122"/>
              </a:rPr>
              <a:t>BN</a:t>
            </a: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b="0" i="0" dirty="0">
                <a:solidFill>
                  <a:srgbClr val="000000"/>
                </a:solidFill>
                <a:effectLst/>
                <a:latin typeface="微软雅黑" panose="020B0503020204020204" pitchFamily="34" charset="-122"/>
                <a:ea typeface="微软雅黑" panose="020B0503020204020204" pitchFamily="34" charset="-122"/>
              </a:rPr>
              <a:t>CBN</a:t>
            </a:r>
            <a:r>
              <a:rPr lang="zh-CN" altLang="en-US" sz="3600" b="0" i="0" dirty="0">
                <a:solidFill>
                  <a:srgbClr val="000000"/>
                </a:solidFill>
                <a:effectLst/>
                <a:latin typeface="微软雅黑" panose="020B0503020204020204" pitchFamily="34" charset="-122"/>
                <a:ea typeface="微软雅黑" panose="020B0503020204020204" pitchFamily="34" charset="-122"/>
              </a:rPr>
              <a:t>和</a:t>
            </a:r>
            <a:r>
              <a:rPr lang="en-US" altLang="zh-CN" sz="3600" b="0" i="0" dirty="0" err="1">
                <a:solidFill>
                  <a:srgbClr val="000000"/>
                </a:solidFill>
                <a:effectLst/>
                <a:latin typeface="微软雅黑" panose="020B0503020204020204" pitchFamily="34" charset="-122"/>
                <a:ea typeface="微软雅黑" panose="020B0503020204020204" pitchFamily="34" charset="-122"/>
              </a:rPr>
              <a:t>CmBN</a:t>
            </a:r>
            <a:r>
              <a:rPr lang="zh-CN" altLang="en-US" sz="3600" b="0" i="0" dirty="0">
                <a:solidFill>
                  <a:srgbClr val="000000"/>
                </a:solidFill>
                <a:effectLst/>
                <a:latin typeface="微软雅黑" panose="020B0503020204020204" pitchFamily="34" charset="-122"/>
                <a:ea typeface="微软雅黑" panose="020B0503020204020204" pitchFamily="34" charset="-122"/>
              </a:rPr>
              <a:t>之间的区别具体如下图所示：</a:t>
            </a:r>
            <a:endParaRPr lang="en-US" altLang="zh-CN" sz="3600"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944B332-9B88-4C76-9CBB-723FB9D9A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911" y="4864110"/>
            <a:ext cx="9767859" cy="7557027"/>
          </a:xfrm>
          <a:prstGeom prst="rect">
            <a:avLst/>
          </a:prstGeom>
        </p:spPr>
      </p:pic>
    </p:spTree>
    <p:extLst>
      <p:ext uri="{BB962C8B-B14F-4D97-AF65-F5344CB8AC3E}">
        <p14:creationId xmlns:p14="http://schemas.microsoft.com/office/powerpoint/2010/main" val="24231547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5301924" y="305756"/>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10497094" y="306712"/>
            <a:ext cx="7223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改进方法</a:t>
            </a:r>
          </a:p>
        </p:txBody>
      </p:sp>
      <p:sp>
        <p:nvSpPr>
          <p:cNvPr id="137" name="Shape 137"/>
          <p:cNvSpPr/>
          <p:nvPr/>
        </p:nvSpPr>
        <p:spPr>
          <a:xfrm>
            <a:off x="2934898" y="2237481"/>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defRPr sz="3200">
                <a:solidFill>
                  <a:srgbClr val="FFFFFF"/>
                </a:solidFill>
              </a:defRPr>
            </a:pPr>
            <a:endParaRPr lang="zh-CN" altLang="en-US" dirty="0"/>
          </a:p>
        </p:txBody>
      </p:sp>
      <p:sp>
        <p:nvSpPr>
          <p:cNvPr id="143" name="Shape 143"/>
          <p:cNvSpPr/>
          <p:nvPr/>
        </p:nvSpPr>
        <p:spPr>
          <a:xfrm>
            <a:off x="2684800" y="128490"/>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254770" y="3015682"/>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
        <p:nvSpPr>
          <p:cNvPr id="2" name="文本框 1">
            <a:extLst>
              <a:ext uri="{FF2B5EF4-FFF2-40B4-BE49-F238E27FC236}">
                <a16:creationId xmlns:a16="http://schemas.microsoft.com/office/drawing/2014/main" id="{8D872C4E-BA2B-4E85-AA47-3D26526E6F6D}"/>
              </a:ext>
            </a:extLst>
          </p:cNvPr>
          <p:cNvSpPr txBox="1"/>
          <p:nvPr/>
        </p:nvSpPr>
        <p:spPr>
          <a:xfrm>
            <a:off x="2834333" y="2637326"/>
            <a:ext cx="13829102" cy="5684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b="0" i="0" dirty="0">
                <a:solidFill>
                  <a:srgbClr val="000000"/>
                </a:solidFill>
                <a:effectLst/>
                <a:latin typeface="微软雅黑" panose="020B0503020204020204" pitchFamily="34" charset="-122"/>
                <a:ea typeface="微软雅黑" panose="020B0503020204020204" pitchFamily="34" charset="-122"/>
              </a:rPr>
              <a:t>4</a:t>
            </a: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修改过的</a:t>
            </a:r>
            <a:r>
              <a:rPr lang="en-US" altLang="zh-CN" sz="3600" dirty="0">
                <a:latin typeface="微软雅黑" panose="020B0503020204020204" pitchFamily="34" charset="-122"/>
                <a:ea typeface="微软雅黑" panose="020B0503020204020204" pitchFamily="34" charset="-122"/>
              </a:rPr>
              <a:t>SAM</a:t>
            </a:r>
            <a:endParaRPr lang="en-US" altLang="zh-CN" sz="3600" b="0" i="0" dirty="0">
              <a:solidFill>
                <a:srgbClr val="000000"/>
              </a:solidFill>
              <a:effectLst/>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r>
              <a:rPr lang="zh-CN" altLang="en-US" sz="3600" b="0" i="0" dirty="0">
                <a:solidFill>
                  <a:srgbClr val="000000"/>
                </a:solidFill>
                <a:effectLst/>
                <a:latin typeface="微软雅黑" panose="020B0503020204020204" pitchFamily="34" charset="-122"/>
                <a:ea typeface="微软雅黑" panose="020B0503020204020204" pitchFamily="34" charset="-122"/>
              </a:rPr>
              <a:t>作者在原</a:t>
            </a:r>
            <a:r>
              <a:rPr lang="en-US" altLang="zh-CN" sz="3600" b="0" i="0" dirty="0">
                <a:solidFill>
                  <a:srgbClr val="000000"/>
                </a:solidFill>
                <a:effectLst/>
                <a:latin typeface="微软雅黑" panose="020B0503020204020204" pitchFamily="34" charset="-122"/>
                <a:ea typeface="微软雅黑" panose="020B0503020204020204" pitchFamily="34" charset="-122"/>
              </a:rPr>
              <a:t>SAM</a:t>
            </a:r>
            <a:r>
              <a:rPr lang="zh-CN" altLang="en-US" sz="3600" b="0" i="0" dirty="0">
                <a:solidFill>
                  <a:srgbClr val="000000"/>
                </a:solidFill>
                <a:effectLst/>
                <a:latin typeface="微软雅黑" panose="020B0503020204020204" pitchFamily="34" charset="-122"/>
                <a:ea typeface="微软雅黑" panose="020B0503020204020204" pitchFamily="34" charset="-122"/>
              </a:rPr>
              <a:t>（</a:t>
            </a:r>
            <a:r>
              <a:rPr lang="en-US" altLang="zh-CN" sz="3600" b="0" i="0" dirty="0">
                <a:solidFill>
                  <a:srgbClr val="000000"/>
                </a:solidFill>
                <a:effectLst/>
                <a:latin typeface="微软雅黑" panose="020B0503020204020204" pitchFamily="34" charset="-122"/>
                <a:ea typeface="微软雅黑" panose="020B0503020204020204" pitchFamily="34" charset="-122"/>
              </a:rPr>
              <a:t>Spatial Attention Module</a:t>
            </a:r>
            <a:r>
              <a:rPr lang="zh-CN" altLang="en-US" sz="3600" b="0" i="0" dirty="0">
                <a:solidFill>
                  <a:srgbClr val="000000"/>
                </a:solidFill>
                <a:effectLst/>
                <a:latin typeface="微软雅黑" panose="020B0503020204020204" pitchFamily="34" charset="-122"/>
                <a:ea typeface="微软雅黑" panose="020B0503020204020204" pitchFamily="34" charset="-122"/>
              </a:rPr>
              <a:t>）方法上进行了修改，将</a:t>
            </a:r>
            <a:r>
              <a:rPr lang="en-US" altLang="zh-CN" sz="3600" b="0" i="0" dirty="0">
                <a:solidFill>
                  <a:srgbClr val="000000"/>
                </a:solidFill>
                <a:effectLst/>
                <a:latin typeface="微软雅黑" panose="020B0503020204020204" pitchFamily="34" charset="-122"/>
                <a:ea typeface="微软雅黑" panose="020B0503020204020204" pitchFamily="34" charset="-122"/>
              </a:rPr>
              <a:t>SAM</a:t>
            </a:r>
            <a:r>
              <a:rPr lang="zh-CN" altLang="en-US" sz="3600" b="0" i="0" dirty="0">
                <a:solidFill>
                  <a:srgbClr val="000000"/>
                </a:solidFill>
                <a:effectLst/>
                <a:latin typeface="微软雅黑" panose="020B0503020204020204" pitchFamily="34" charset="-122"/>
                <a:ea typeface="微软雅黑" panose="020B0503020204020204" pitchFamily="34" charset="-122"/>
              </a:rPr>
              <a:t>从空间注意修改为点注意。对于常规的</a:t>
            </a:r>
            <a:r>
              <a:rPr lang="en-US" altLang="zh-CN" sz="3600" b="0" i="0" dirty="0">
                <a:solidFill>
                  <a:srgbClr val="000000"/>
                </a:solidFill>
                <a:effectLst/>
                <a:latin typeface="微软雅黑" panose="020B0503020204020204" pitchFamily="34" charset="-122"/>
                <a:ea typeface="微软雅黑" panose="020B0503020204020204" pitchFamily="34" charset="-122"/>
              </a:rPr>
              <a:t>SAM</a:t>
            </a:r>
            <a:r>
              <a:rPr lang="zh-CN" altLang="en-US" sz="3600" b="0" i="0" dirty="0">
                <a:solidFill>
                  <a:srgbClr val="000000"/>
                </a:solidFill>
                <a:effectLst/>
                <a:latin typeface="微软雅黑" panose="020B0503020204020204" pitchFamily="34" charset="-122"/>
                <a:ea typeface="微软雅黑" panose="020B0503020204020204" pitchFamily="34" charset="-122"/>
              </a:rPr>
              <a:t>，最大值池化层和平均池化层分别作用于输入的</a:t>
            </a:r>
            <a:r>
              <a:rPr lang="en-US" altLang="zh-CN" sz="3600" b="0" i="0" dirty="0">
                <a:solidFill>
                  <a:srgbClr val="000000"/>
                </a:solidFill>
                <a:effectLst/>
                <a:latin typeface="微软雅黑" panose="020B0503020204020204" pitchFamily="34" charset="-122"/>
                <a:ea typeface="微软雅黑" panose="020B0503020204020204" pitchFamily="34" charset="-122"/>
              </a:rPr>
              <a:t>feature map</a:t>
            </a:r>
            <a:r>
              <a:rPr lang="zh-CN" altLang="en-US" sz="3600" b="0" i="0" dirty="0">
                <a:solidFill>
                  <a:srgbClr val="000000"/>
                </a:solidFill>
                <a:effectLst/>
                <a:latin typeface="微软雅黑" panose="020B0503020204020204" pitchFamily="34" charset="-122"/>
                <a:ea typeface="微软雅黑" panose="020B0503020204020204" pitchFamily="34" charset="-122"/>
              </a:rPr>
              <a:t>，得到两组</a:t>
            </a:r>
            <a:r>
              <a:rPr lang="en-US" altLang="zh-CN" sz="3600" b="0" i="0" dirty="0">
                <a:solidFill>
                  <a:srgbClr val="000000"/>
                </a:solidFill>
                <a:effectLst/>
                <a:latin typeface="微软雅黑" panose="020B0503020204020204" pitchFamily="34" charset="-122"/>
                <a:ea typeface="微软雅黑" panose="020B0503020204020204" pitchFamily="34" charset="-122"/>
              </a:rPr>
              <a:t>shape</a:t>
            </a:r>
            <a:r>
              <a:rPr lang="zh-CN" altLang="en-US" sz="3600" b="0" i="0" dirty="0">
                <a:solidFill>
                  <a:srgbClr val="000000"/>
                </a:solidFill>
                <a:effectLst/>
                <a:latin typeface="微软雅黑" panose="020B0503020204020204" pitchFamily="34" charset="-122"/>
                <a:ea typeface="微软雅黑" panose="020B0503020204020204" pitchFamily="34" charset="-122"/>
              </a:rPr>
              <a:t>相同的</a:t>
            </a:r>
            <a:r>
              <a:rPr lang="en-US" altLang="zh-CN" sz="3600" b="0" i="0" dirty="0">
                <a:solidFill>
                  <a:srgbClr val="000000"/>
                </a:solidFill>
                <a:effectLst/>
                <a:latin typeface="微软雅黑" panose="020B0503020204020204" pitchFamily="34" charset="-122"/>
                <a:ea typeface="微软雅黑" panose="020B0503020204020204" pitchFamily="34" charset="-122"/>
              </a:rPr>
              <a:t>feature map</a:t>
            </a:r>
            <a:r>
              <a:rPr lang="zh-CN" altLang="en-US" sz="3600" b="0" i="0" dirty="0">
                <a:solidFill>
                  <a:srgbClr val="000000"/>
                </a:solidFill>
                <a:effectLst/>
                <a:latin typeface="微软雅黑" panose="020B0503020204020204" pitchFamily="34" charset="-122"/>
                <a:ea typeface="微软雅黑" panose="020B0503020204020204" pitchFamily="34" charset="-122"/>
              </a:rPr>
              <a:t>，再将结果输入到一个卷积层，接着是一个</a:t>
            </a:r>
            <a:r>
              <a:rPr lang="en-US" altLang="zh-CN" sz="3600" b="0" i="0" dirty="0">
                <a:solidFill>
                  <a:srgbClr val="000000"/>
                </a:solidFill>
                <a:effectLst/>
                <a:latin typeface="微软雅黑" panose="020B0503020204020204" pitchFamily="34" charset="-122"/>
                <a:ea typeface="微软雅黑" panose="020B0503020204020204" pitchFamily="34" charset="-122"/>
              </a:rPr>
              <a:t>Sigmoid </a:t>
            </a:r>
            <a:r>
              <a:rPr lang="zh-CN" altLang="en-US" sz="3600" b="0" i="0" dirty="0">
                <a:solidFill>
                  <a:srgbClr val="000000"/>
                </a:solidFill>
                <a:effectLst/>
                <a:latin typeface="微软雅黑" panose="020B0503020204020204" pitchFamily="34" charset="-122"/>
                <a:ea typeface="微软雅黑" panose="020B0503020204020204" pitchFamily="34" charset="-122"/>
              </a:rPr>
              <a:t>函数来创建空间注意力。</a:t>
            </a:r>
            <a:endParaRPr lang="en-US" altLang="zh-CN" sz="3600" b="0" i="0" dirty="0">
              <a:solidFill>
                <a:srgbClr val="000000"/>
              </a:solidFill>
              <a:effectLst/>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r>
              <a:rPr lang="zh-CN" altLang="en-US" sz="3600" b="0" i="0" dirty="0">
                <a:solidFill>
                  <a:srgbClr val="000000"/>
                </a:solidFill>
                <a:effectLst/>
                <a:latin typeface="微软雅黑" panose="020B0503020204020204" pitchFamily="34" charset="-122"/>
                <a:ea typeface="微软雅黑" panose="020B0503020204020204" pitchFamily="34" charset="-122"/>
              </a:rPr>
              <a:t>在</a:t>
            </a:r>
            <a:r>
              <a:rPr lang="en-US" altLang="zh-CN" sz="3600" b="0" i="0" dirty="0">
                <a:solidFill>
                  <a:srgbClr val="000000"/>
                </a:solidFill>
                <a:effectLst/>
                <a:latin typeface="微软雅黑" panose="020B0503020204020204" pitchFamily="34" charset="-122"/>
                <a:ea typeface="微软雅黑" panose="020B0503020204020204" pitchFamily="34" charset="-122"/>
              </a:rPr>
              <a:t>YOLOv4</a:t>
            </a:r>
            <a:r>
              <a:rPr lang="zh-CN" altLang="en-US" sz="3600" b="0" i="0" dirty="0">
                <a:solidFill>
                  <a:srgbClr val="000000"/>
                </a:solidFill>
                <a:effectLst/>
                <a:latin typeface="微软雅黑" panose="020B0503020204020204" pitchFamily="34" charset="-122"/>
                <a:ea typeface="微软雅黑" panose="020B0503020204020204" pitchFamily="34" charset="-122"/>
              </a:rPr>
              <a:t>中，对原来的</a:t>
            </a:r>
            <a:r>
              <a:rPr lang="en-US" altLang="zh-CN" sz="3600" b="0" i="0" dirty="0">
                <a:solidFill>
                  <a:srgbClr val="000000"/>
                </a:solidFill>
                <a:effectLst/>
                <a:latin typeface="微软雅黑" panose="020B0503020204020204" pitchFamily="34" charset="-122"/>
                <a:ea typeface="微软雅黑" panose="020B0503020204020204" pitchFamily="34" charset="-122"/>
              </a:rPr>
              <a:t>SAM</a:t>
            </a:r>
            <a:r>
              <a:rPr lang="zh-CN" altLang="en-US" sz="3600" b="0" i="0" dirty="0">
                <a:solidFill>
                  <a:srgbClr val="000000"/>
                </a:solidFill>
                <a:effectLst/>
                <a:latin typeface="微软雅黑" panose="020B0503020204020204" pitchFamily="34" charset="-122"/>
                <a:ea typeface="微软雅黑" panose="020B0503020204020204" pitchFamily="34" charset="-122"/>
              </a:rPr>
              <a:t>方法进行了修改。如下图所示，修改后的</a:t>
            </a:r>
            <a:r>
              <a:rPr lang="en-US" altLang="zh-CN" sz="3600" b="0" i="0" dirty="0">
                <a:solidFill>
                  <a:srgbClr val="000000"/>
                </a:solidFill>
                <a:effectLst/>
                <a:latin typeface="微软雅黑" panose="020B0503020204020204" pitchFamily="34" charset="-122"/>
                <a:ea typeface="微软雅黑" panose="020B0503020204020204" pitchFamily="34" charset="-122"/>
              </a:rPr>
              <a:t>SAM</a:t>
            </a:r>
            <a:r>
              <a:rPr lang="zh-CN" altLang="en-US" sz="3600" b="0" i="0" dirty="0">
                <a:solidFill>
                  <a:srgbClr val="000000"/>
                </a:solidFill>
                <a:effectLst/>
                <a:latin typeface="微软雅黑" panose="020B0503020204020204" pitchFamily="34" charset="-122"/>
                <a:ea typeface="微软雅黑" panose="020B0503020204020204" pitchFamily="34" charset="-122"/>
              </a:rPr>
              <a:t>直接使用一个卷积层作用于输入特征，得到输出特征，然后再使用一个</a:t>
            </a:r>
            <a:r>
              <a:rPr lang="en-US" altLang="zh-CN" sz="3600" b="0" i="0" dirty="0">
                <a:solidFill>
                  <a:srgbClr val="000000"/>
                </a:solidFill>
                <a:effectLst/>
                <a:latin typeface="微软雅黑" panose="020B0503020204020204" pitchFamily="34" charset="-122"/>
                <a:ea typeface="微软雅黑" panose="020B0503020204020204" pitchFamily="34" charset="-122"/>
              </a:rPr>
              <a:t>Sigmoid </a:t>
            </a:r>
            <a:r>
              <a:rPr lang="zh-CN" altLang="en-US" sz="3600" b="0" i="0" dirty="0">
                <a:solidFill>
                  <a:srgbClr val="000000"/>
                </a:solidFill>
                <a:effectLst/>
                <a:latin typeface="微软雅黑" panose="020B0503020204020204" pitchFamily="34" charset="-122"/>
                <a:ea typeface="微软雅黑" panose="020B0503020204020204" pitchFamily="34" charset="-122"/>
              </a:rPr>
              <a:t>函数来创建注意力。作者认为，采用这种方式创建的是点注意力。</a:t>
            </a:r>
            <a:endParaRPr lang="en-US" altLang="zh-CN" sz="3600" b="0" i="0" dirty="0">
              <a:solidFill>
                <a:srgbClr val="000000"/>
              </a:solidFill>
              <a:effectLst/>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F0D5C5F-3844-4E5C-96C3-E8B1FE24D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959" y="8329074"/>
            <a:ext cx="11275041" cy="3515539"/>
          </a:xfrm>
          <a:prstGeom prst="rect">
            <a:avLst/>
          </a:prstGeom>
        </p:spPr>
      </p:pic>
      <p:pic>
        <p:nvPicPr>
          <p:cNvPr id="9" name="图片 8">
            <a:extLst>
              <a:ext uri="{FF2B5EF4-FFF2-40B4-BE49-F238E27FC236}">
                <a16:creationId xmlns:a16="http://schemas.microsoft.com/office/drawing/2014/main" id="{77B20DC9-8789-4434-AF55-12401C576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0" y="8044574"/>
            <a:ext cx="11834947" cy="3800039"/>
          </a:xfrm>
          <a:prstGeom prst="rect">
            <a:avLst/>
          </a:prstGeom>
        </p:spPr>
      </p:pic>
    </p:spTree>
    <p:extLst>
      <p:ext uri="{BB962C8B-B14F-4D97-AF65-F5344CB8AC3E}">
        <p14:creationId xmlns:p14="http://schemas.microsoft.com/office/powerpoint/2010/main" val="241793907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nvSpPr>
        <p:spPr>
          <a:xfrm>
            <a:off x="1702056" y="27400"/>
            <a:ext cx="7223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性能对比</a:t>
            </a:r>
            <a:endParaRPr dirty="0"/>
          </a:p>
        </p:txBody>
      </p:sp>
      <p:sp>
        <p:nvSpPr>
          <p:cNvPr id="137" name="Shape 137"/>
          <p:cNvSpPr/>
          <p:nvPr/>
        </p:nvSpPr>
        <p:spPr>
          <a:xfrm>
            <a:off x="847766" y="2018329"/>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lgn="l"/>
            <a:endParaRPr lang="zh-CN" altLang="en-US" dirty="0"/>
          </a:p>
        </p:txBody>
      </p:sp>
      <p:sp>
        <p:nvSpPr>
          <p:cNvPr id="143" name="Shape 143"/>
          <p:cNvSpPr/>
          <p:nvPr/>
        </p:nvSpPr>
        <p:spPr>
          <a:xfrm>
            <a:off x="928245" y="819454"/>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6620133" y="2591892"/>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
        <p:nvSpPr>
          <p:cNvPr id="2" name="文本框 1">
            <a:extLst>
              <a:ext uri="{FF2B5EF4-FFF2-40B4-BE49-F238E27FC236}">
                <a16:creationId xmlns:a16="http://schemas.microsoft.com/office/drawing/2014/main" id="{81719F77-8424-4BEE-8752-375B5C1FEF0A}"/>
              </a:ext>
            </a:extLst>
          </p:cNvPr>
          <p:cNvSpPr txBox="1"/>
          <p:nvPr/>
        </p:nvSpPr>
        <p:spPr>
          <a:xfrm>
            <a:off x="3107560" y="2169751"/>
            <a:ext cx="13895046"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altLang="zh-CN" sz="3600" dirty="0">
                <a:solidFill>
                  <a:schemeClr val="tx1"/>
                </a:solidFill>
                <a:effectLst/>
                <a:latin typeface="-apple-system"/>
              </a:rPr>
              <a:t>        YOLOv4</a:t>
            </a:r>
            <a:r>
              <a:rPr lang="zh-CN" altLang="en-US" sz="3600" dirty="0">
                <a:solidFill>
                  <a:schemeClr val="tx1"/>
                </a:solidFill>
                <a:effectLst/>
                <a:latin typeface="-apple-system"/>
              </a:rPr>
              <a:t>的检测速度比</a:t>
            </a:r>
            <a:r>
              <a:rPr lang="en-US" altLang="zh-CN" sz="3600" dirty="0" err="1">
                <a:solidFill>
                  <a:schemeClr val="tx1"/>
                </a:solidFill>
                <a:effectLst/>
                <a:latin typeface="-apple-system"/>
              </a:rPr>
              <a:t>EfficientDet</a:t>
            </a:r>
            <a:r>
              <a:rPr lang="zh-CN" altLang="en-US" sz="3600" dirty="0">
                <a:solidFill>
                  <a:schemeClr val="tx1"/>
                </a:solidFill>
                <a:effectLst/>
                <a:latin typeface="-apple-system"/>
              </a:rPr>
              <a:t>快两倍，性能相当。将</a:t>
            </a:r>
            <a:endParaRPr lang="en-US" altLang="zh-CN" sz="3600" dirty="0">
              <a:solidFill>
                <a:schemeClr val="tx1"/>
              </a:solidFill>
              <a:latin typeface="-apple-system"/>
            </a:endParaRPr>
          </a:p>
          <a:p>
            <a:pPr algn="l"/>
            <a:r>
              <a:rPr lang="en-US" altLang="zh-CN" sz="3600" dirty="0">
                <a:solidFill>
                  <a:schemeClr val="tx1"/>
                </a:solidFill>
                <a:effectLst/>
                <a:latin typeface="-apple-system"/>
              </a:rPr>
              <a:t>YOLOv3</a:t>
            </a:r>
            <a:r>
              <a:rPr lang="zh-CN" altLang="en-US" sz="3600" dirty="0">
                <a:solidFill>
                  <a:schemeClr val="tx1"/>
                </a:solidFill>
                <a:effectLst/>
                <a:latin typeface="-apple-system"/>
              </a:rPr>
              <a:t>的</a:t>
            </a:r>
            <a:r>
              <a:rPr lang="en-US" altLang="zh-CN" sz="3600" dirty="0">
                <a:solidFill>
                  <a:schemeClr val="tx1"/>
                </a:solidFill>
                <a:effectLst/>
                <a:latin typeface="-apple-system"/>
              </a:rPr>
              <a:t>AP</a:t>
            </a:r>
            <a:r>
              <a:rPr lang="zh-CN" altLang="en-US" sz="3600" dirty="0">
                <a:solidFill>
                  <a:schemeClr val="tx1"/>
                </a:solidFill>
                <a:effectLst/>
                <a:latin typeface="-apple-system"/>
              </a:rPr>
              <a:t>和</a:t>
            </a:r>
            <a:r>
              <a:rPr lang="en-US" altLang="zh-CN" sz="3600" dirty="0">
                <a:solidFill>
                  <a:schemeClr val="tx1"/>
                </a:solidFill>
                <a:effectLst/>
                <a:latin typeface="-apple-system"/>
              </a:rPr>
              <a:t>FPS</a:t>
            </a:r>
            <a:r>
              <a:rPr lang="zh-CN" altLang="en-US" sz="3600" dirty="0">
                <a:solidFill>
                  <a:schemeClr val="tx1"/>
                </a:solidFill>
                <a:effectLst/>
                <a:latin typeface="-apple-system"/>
              </a:rPr>
              <a:t>分别提高</a:t>
            </a:r>
            <a:r>
              <a:rPr lang="en-US" altLang="zh-CN" sz="3600" dirty="0">
                <a:solidFill>
                  <a:schemeClr val="tx1"/>
                </a:solidFill>
                <a:effectLst/>
                <a:latin typeface="-apple-system"/>
              </a:rPr>
              <a:t>10%</a:t>
            </a:r>
            <a:r>
              <a:rPr lang="zh-CN" altLang="en-US" sz="3600" dirty="0">
                <a:solidFill>
                  <a:schemeClr val="tx1"/>
                </a:solidFill>
                <a:effectLst/>
                <a:latin typeface="-apple-system"/>
              </a:rPr>
              <a:t>和</a:t>
            </a:r>
            <a:r>
              <a:rPr lang="en-US" altLang="zh-CN" sz="3600" dirty="0">
                <a:solidFill>
                  <a:schemeClr val="tx1"/>
                </a:solidFill>
                <a:effectLst/>
                <a:latin typeface="-apple-system"/>
              </a:rPr>
              <a:t>12%</a:t>
            </a:r>
            <a:r>
              <a:rPr lang="zh-CN" altLang="en-US" sz="3600" dirty="0">
                <a:solidFill>
                  <a:schemeClr val="tx1"/>
                </a:solidFill>
                <a:effectLst/>
                <a:latin typeface="-apple-system"/>
              </a:rPr>
              <a:t>，具体性能对比可见下表：</a:t>
            </a:r>
            <a:endParaRPr lang="zh-CN" altLang="en-US" sz="3600" dirty="0"/>
          </a:p>
        </p:txBody>
      </p:sp>
      <p:pic>
        <p:nvPicPr>
          <p:cNvPr id="4102" name="Picture 6" descr="在这里插入图片描述">
            <a:extLst>
              <a:ext uri="{FF2B5EF4-FFF2-40B4-BE49-F238E27FC236}">
                <a16:creationId xmlns:a16="http://schemas.microsoft.com/office/drawing/2014/main" id="{BB7B8A8D-AE15-4603-B295-4D468D0C9C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80"/>
          <a:stretch/>
        </p:blipFill>
        <p:spPr bwMode="auto">
          <a:xfrm>
            <a:off x="2520829" y="3388615"/>
            <a:ext cx="13895046" cy="1006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6395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5301924" y="305756"/>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10479008" y="322544"/>
            <a:ext cx="7223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优点总结</a:t>
            </a:r>
            <a:endParaRPr dirty="0"/>
          </a:p>
        </p:txBody>
      </p:sp>
      <p:sp>
        <p:nvSpPr>
          <p:cNvPr id="137" name="Shape 137"/>
          <p:cNvSpPr/>
          <p:nvPr/>
        </p:nvSpPr>
        <p:spPr>
          <a:xfrm>
            <a:off x="2934898" y="2237481"/>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defRPr sz="3200">
                <a:solidFill>
                  <a:srgbClr val="FFFFFF"/>
                </a:solidFill>
              </a:defRPr>
            </a:pPr>
            <a:endParaRPr lang="zh-CN" altLang="en-US" dirty="0"/>
          </a:p>
        </p:txBody>
      </p:sp>
      <p:sp>
        <p:nvSpPr>
          <p:cNvPr id="143" name="Shape 143"/>
          <p:cNvSpPr/>
          <p:nvPr/>
        </p:nvSpPr>
        <p:spPr>
          <a:xfrm>
            <a:off x="3237792" y="1841375"/>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254770" y="3015682"/>
            <a:ext cx="4827194" cy="5626942"/>
            <a:chOff x="211788" y="0"/>
            <a:chExt cx="4827193" cy="5626940"/>
          </a:xfrm>
        </p:grpSpPr>
        <p:pic>
          <p:nvPicPr>
            <p:cNvPr id="138" name="bg_silver_noise_grey.jpg"/>
            <p:cNvPicPr>
              <a:picLocks/>
            </p:cNvPicPr>
            <p:nvPr/>
          </p:nvPicPr>
          <p:blipFill>
            <a:blip r:embed="rId2"/>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
        <p:nvSpPr>
          <p:cNvPr id="2" name="文本框 1">
            <a:extLst>
              <a:ext uri="{FF2B5EF4-FFF2-40B4-BE49-F238E27FC236}">
                <a16:creationId xmlns:a16="http://schemas.microsoft.com/office/drawing/2014/main" id="{8D872C4E-BA2B-4E85-AA47-3D26526E6F6D}"/>
              </a:ext>
            </a:extLst>
          </p:cNvPr>
          <p:cNvSpPr txBox="1"/>
          <p:nvPr/>
        </p:nvSpPr>
        <p:spPr>
          <a:xfrm>
            <a:off x="3321838" y="5172040"/>
            <a:ext cx="13657826" cy="4576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zh-CN" altLang="en-US" sz="3600" b="1" i="0" dirty="0">
                <a:solidFill>
                  <a:srgbClr val="000000"/>
                </a:solidFill>
                <a:effectLst/>
                <a:latin typeface="PingFang SC"/>
              </a:rPr>
              <a:t>与其它先进的检测器相比，对于同样的精度，</a:t>
            </a:r>
            <a:r>
              <a:rPr lang="en-US" altLang="zh-CN" sz="3600" b="1" i="0" dirty="0">
                <a:solidFill>
                  <a:srgbClr val="000000"/>
                </a:solidFill>
                <a:effectLst/>
                <a:latin typeface="PingFang SC"/>
              </a:rPr>
              <a:t>YOLOv4</a:t>
            </a:r>
            <a:r>
              <a:rPr lang="zh-CN" altLang="en-US" sz="3600" b="1" i="0" dirty="0">
                <a:solidFill>
                  <a:srgbClr val="000000"/>
                </a:solidFill>
                <a:effectLst/>
                <a:latin typeface="PingFang SC"/>
              </a:rPr>
              <a:t>更快（</a:t>
            </a:r>
            <a:r>
              <a:rPr lang="en-US" altLang="zh-CN" sz="3600" b="1" i="0" dirty="0">
                <a:solidFill>
                  <a:srgbClr val="000000"/>
                </a:solidFill>
                <a:effectLst/>
                <a:latin typeface="PingFang SC"/>
              </a:rPr>
              <a:t>FPS</a:t>
            </a:r>
            <a:r>
              <a:rPr lang="zh-CN" altLang="en-US" sz="3600" b="1" i="0" dirty="0">
                <a:solidFill>
                  <a:srgbClr val="000000"/>
                </a:solidFill>
                <a:effectLst/>
                <a:latin typeface="PingFang SC"/>
              </a:rPr>
              <a:t>）；对于同样的速度，</a:t>
            </a:r>
            <a:r>
              <a:rPr lang="en-US" altLang="zh-CN" sz="3600" b="1" i="0" dirty="0">
                <a:solidFill>
                  <a:srgbClr val="000000"/>
                </a:solidFill>
                <a:effectLst/>
                <a:latin typeface="PingFang SC"/>
              </a:rPr>
              <a:t>YOLOv4</a:t>
            </a:r>
            <a:r>
              <a:rPr lang="zh-CN" altLang="en-US" sz="3600" b="1" i="0" dirty="0">
                <a:solidFill>
                  <a:srgbClr val="000000"/>
                </a:solidFill>
                <a:effectLst/>
                <a:latin typeface="PingFang SC"/>
              </a:rPr>
              <a:t>更准（</a:t>
            </a:r>
            <a:r>
              <a:rPr lang="en-US" altLang="zh-CN" sz="3600" b="1" i="0" dirty="0">
                <a:solidFill>
                  <a:srgbClr val="000000"/>
                </a:solidFill>
                <a:effectLst/>
                <a:latin typeface="PingFang SC"/>
              </a:rPr>
              <a:t>AP</a:t>
            </a:r>
            <a:r>
              <a:rPr lang="zh-CN" altLang="en-US" sz="3600" b="1" i="0" dirty="0">
                <a:solidFill>
                  <a:srgbClr val="000000"/>
                </a:solidFill>
                <a:effectLst/>
                <a:latin typeface="PingFang SC"/>
              </a:rPr>
              <a:t>）。</a:t>
            </a:r>
            <a:endParaRPr lang="en-US" altLang="zh-CN" sz="3600" b="1" i="0" dirty="0">
              <a:solidFill>
                <a:srgbClr val="000000"/>
              </a:solidFill>
              <a:effectLst/>
              <a:latin typeface="PingFang SC"/>
            </a:endParaRPr>
          </a:p>
          <a:p>
            <a:pPr marL="0" marR="0" indent="0" algn="l" defTabSz="821531" rtl="0" fontAlgn="auto" latinLnBrk="0" hangingPunct="0">
              <a:lnSpc>
                <a:spcPct val="100000"/>
              </a:lnSpc>
              <a:spcBef>
                <a:spcPts val="0"/>
              </a:spcBef>
              <a:spcAft>
                <a:spcPts val="0"/>
              </a:spcAft>
              <a:buClrTx/>
              <a:buSzTx/>
              <a:buFontTx/>
              <a:buNone/>
              <a:tabLst/>
            </a:pPr>
            <a:endParaRPr lang="zh-CN" altLang="en-US" sz="3600" b="1" i="0" dirty="0">
              <a:solidFill>
                <a:srgbClr val="000000"/>
              </a:solidFill>
              <a:effectLst/>
              <a:latin typeface="PingFang SC"/>
            </a:endParaRPr>
          </a:p>
          <a:p>
            <a:pPr marL="0" marR="0" indent="0" algn="l" defTabSz="821531" rtl="0" fontAlgn="auto" latinLnBrk="0" hangingPunct="0">
              <a:lnSpc>
                <a:spcPct val="100000"/>
              </a:lnSpc>
              <a:spcBef>
                <a:spcPts val="0"/>
              </a:spcBef>
              <a:spcAft>
                <a:spcPts val="0"/>
              </a:spcAft>
              <a:buClrTx/>
              <a:buSzTx/>
              <a:buFontTx/>
              <a:buNone/>
              <a:tabLst/>
            </a:pPr>
            <a:r>
              <a:rPr lang="en-US" altLang="zh-CN" sz="3600" b="1" i="0" dirty="0">
                <a:solidFill>
                  <a:srgbClr val="000000"/>
                </a:solidFill>
                <a:effectLst/>
                <a:latin typeface="PingFang SC"/>
              </a:rPr>
              <a:t>YOLOv4</a:t>
            </a:r>
            <a:r>
              <a:rPr lang="zh-CN" altLang="en-US" sz="3600" b="1" i="0" dirty="0">
                <a:solidFill>
                  <a:srgbClr val="000000"/>
                </a:solidFill>
                <a:effectLst/>
                <a:latin typeface="PingFang SC"/>
              </a:rPr>
              <a:t>能在普通的</a:t>
            </a:r>
            <a:r>
              <a:rPr lang="en-US" altLang="zh-CN" sz="3600" b="1" i="0" dirty="0">
                <a:solidFill>
                  <a:srgbClr val="000000"/>
                </a:solidFill>
                <a:effectLst/>
                <a:latin typeface="PingFang SC"/>
              </a:rPr>
              <a:t>GPU</a:t>
            </a:r>
            <a:r>
              <a:rPr lang="zh-CN" altLang="en-US" sz="3600" b="1" i="0" dirty="0">
                <a:solidFill>
                  <a:srgbClr val="000000"/>
                </a:solidFill>
                <a:effectLst/>
                <a:latin typeface="PingFang SC"/>
              </a:rPr>
              <a:t>上训练和使用，比如</a:t>
            </a:r>
            <a:r>
              <a:rPr lang="en-US" altLang="zh-CN" sz="3600" b="1" i="0" dirty="0">
                <a:solidFill>
                  <a:srgbClr val="000000"/>
                </a:solidFill>
                <a:effectLst/>
                <a:latin typeface="PingFang SC"/>
              </a:rPr>
              <a:t>GTX 1080Ti</a:t>
            </a:r>
            <a:r>
              <a:rPr lang="zh-CN" altLang="en-US" sz="3600" b="1" i="0" dirty="0">
                <a:solidFill>
                  <a:srgbClr val="000000"/>
                </a:solidFill>
                <a:effectLst/>
                <a:latin typeface="PingFang SC"/>
              </a:rPr>
              <a:t>和</a:t>
            </a:r>
            <a:r>
              <a:rPr lang="en-US" altLang="zh-CN" sz="3600" b="1" i="0" dirty="0">
                <a:solidFill>
                  <a:srgbClr val="000000"/>
                </a:solidFill>
                <a:effectLst/>
                <a:latin typeface="PingFang SC"/>
              </a:rPr>
              <a:t>GTX 2080Ti</a:t>
            </a:r>
            <a:r>
              <a:rPr lang="zh-CN" altLang="en-US" sz="3600" b="1" i="0" dirty="0">
                <a:solidFill>
                  <a:srgbClr val="000000"/>
                </a:solidFill>
                <a:effectLst/>
                <a:latin typeface="PingFang SC"/>
              </a:rPr>
              <a:t>等。</a:t>
            </a:r>
            <a:endParaRPr lang="en-US" altLang="zh-CN" sz="3600" b="1" i="0" dirty="0">
              <a:solidFill>
                <a:srgbClr val="000000"/>
              </a:solidFill>
              <a:effectLst/>
              <a:latin typeface="PingFang SC"/>
            </a:endParaRPr>
          </a:p>
          <a:p>
            <a:pPr marL="0" marR="0" indent="0" algn="l" defTabSz="821531" rtl="0" fontAlgn="auto" latinLnBrk="0" hangingPunct="0">
              <a:lnSpc>
                <a:spcPct val="100000"/>
              </a:lnSpc>
              <a:spcBef>
                <a:spcPts val="0"/>
              </a:spcBef>
              <a:spcAft>
                <a:spcPts val="0"/>
              </a:spcAft>
              <a:buClrTx/>
              <a:buSzTx/>
              <a:buFontTx/>
              <a:buNone/>
              <a:tabLst/>
            </a:pPr>
            <a:endParaRPr lang="zh-CN" altLang="en-US" sz="3600" b="1" i="0" dirty="0">
              <a:solidFill>
                <a:srgbClr val="000000"/>
              </a:solidFill>
              <a:effectLst/>
              <a:latin typeface="PingFang SC"/>
            </a:endParaRPr>
          </a:p>
          <a:p>
            <a:pPr marL="0" marR="0" indent="0" algn="l" defTabSz="821531" rtl="0" fontAlgn="auto" latinLnBrk="0" hangingPunct="0">
              <a:lnSpc>
                <a:spcPct val="100000"/>
              </a:lnSpc>
              <a:spcBef>
                <a:spcPts val="0"/>
              </a:spcBef>
              <a:spcAft>
                <a:spcPts val="0"/>
              </a:spcAft>
              <a:buClrTx/>
              <a:buSzTx/>
              <a:buFontTx/>
              <a:buNone/>
              <a:tabLst/>
            </a:pPr>
            <a:r>
              <a:rPr lang="zh-CN" altLang="en-US" sz="3600" b="1" i="0" dirty="0">
                <a:solidFill>
                  <a:srgbClr val="000000"/>
                </a:solidFill>
                <a:effectLst/>
                <a:latin typeface="PingFang SC"/>
              </a:rPr>
              <a:t>论文中总结了各种</a:t>
            </a:r>
            <a:r>
              <a:rPr lang="en-US" altLang="zh-CN" sz="3600" b="1" i="0" dirty="0">
                <a:solidFill>
                  <a:srgbClr val="000000"/>
                </a:solidFill>
                <a:effectLst/>
                <a:latin typeface="PingFang SC"/>
              </a:rPr>
              <a:t>Tricks</a:t>
            </a:r>
            <a:r>
              <a:rPr lang="zh-CN" altLang="en-US" sz="3600" b="1" i="0" dirty="0">
                <a:solidFill>
                  <a:srgbClr val="000000"/>
                </a:solidFill>
                <a:effectLst/>
                <a:latin typeface="PingFang SC"/>
              </a:rPr>
              <a:t>（包括各种</a:t>
            </a:r>
            <a:r>
              <a:rPr lang="en-US" altLang="zh-CN" sz="3600" b="1" i="0" dirty="0" err="1">
                <a:solidFill>
                  <a:srgbClr val="000000"/>
                </a:solidFill>
                <a:effectLst/>
                <a:latin typeface="PingFang SC"/>
              </a:rPr>
              <a:t>BoF</a:t>
            </a:r>
            <a:r>
              <a:rPr lang="zh-CN" altLang="en-US" sz="3600" b="1" i="0" dirty="0">
                <a:solidFill>
                  <a:srgbClr val="000000"/>
                </a:solidFill>
                <a:effectLst/>
                <a:latin typeface="PingFang SC"/>
              </a:rPr>
              <a:t>和</a:t>
            </a:r>
            <a:r>
              <a:rPr lang="en-US" altLang="zh-CN" sz="3600" b="1" i="0" dirty="0" err="1">
                <a:solidFill>
                  <a:srgbClr val="000000"/>
                </a:solidFill>
                <a:effectLst/>
                <a:latin typeface="PingFang SC"/>
              </a:rPr>
              <a:t>BoS</a:t>
            </a:r>
            <a:r>
              <a:rPr lang="zh-CN" altLang="en-US" sz="3600" b="1" i="0" dirty="0">
                <a:solidFill>
                  <a:srgbClr val="000000"/>
                </a:solidFill>
                <a:effectLst/>
                <a:latin typeface="PingFang SC"/>
              </a:rPr>
              <a:t>），给我们启示，选择合适的</a:t>
            </a:r>
            <a:r>
              <a:rPr lang="en-US" altLang="zh-CN" sz="3600" b="1" i="0" dirty="0">
                <a:solidFill>
                  <a:srgbClr val="000000"/>
                </a:solidFill>
                <a:effectLst/>
                <a:latin typeface="PingFang SC"/>
              </a:rPr>
              <a:t>Tricks</a:t>
            </a:r>
            <a:r>
              <a:rPr lang="zh-CN" altLang="en-US" sz="3600" b="1" i="0" dirty="0">
                <a:solidFill>
                  <a:srgbClr val="000000"/>
                </a:solidFill>
                <a:effectLst/>
                <a:latin typeface="PingFang SC"/>
              </a:rPr>
              <a:t>来提高自己的检测器性能。</a:t>
            </a:r>
            <a:endParaRPr lang="en-US" altLang="zh-CN" sz="3600" b="1" i="0" dirty="0">
              <a:solidFill>
                <a:srgbClr val="000000"/>
              </a:solidFill>
              <a:effectLst/>
              <a:latin typeface="PingFang SC"/>
            </a:endParaRPr>
          </a:p>
        </p:txBody>
      </p:sp>
    </p:spTree>
    <p:extLst>
      <p:ext uri="{BB962C8B-B14F-4D97-AF65-F5344CB8AC3E}">
        <p14:creationId xmlns:p14="http://schemas.microsoft.com/office/powerpoint/2010/main" val="333587205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p:nvPr/>
        </p:nvSpPr>
        <p:spPr>
          <a:xfrm>
            <a:off x="-1131138" y="-80679"/>
            <a:ext cx="10101955" cy="13877358"/>
          </a:xfrm>
          <a:prstGeom prst="rect">
            <a:avLst/>
          </a:prstGeom>
          <a:solidFill>
            <a:srgbClr val="C496A2"/>
          </a:solidFill>
          <a:ln w="12700">
            <a:miter lim="400000"/>
          </a:ln>
          <a:effectLst>
            <a:outerShdw blurRad="177800" dist="25400" dir="1120549" rotWithShape="0">
              <a:srgbClr val="000000">
                <a:alpha val="18422"/>
              </a:srgbClr>
            </a:outerShdw>
          </a:effectLst>
        </p:spPr>
        <p:txBody>
          <a:bodyPr lIns="71437" tIns="71437" rIns="71437" bIns="71437" anchor="ctr"/>
          <a:lstStyle/>
          <a:p>
            <a:pPr>
              <a:defRPr sz="3200">
                <a:solidFill>
                  <a:srgbClr val="FFFFFF"/>
                </a:solidFill>
              </a:defRPr>
            </a:pPr>
            <a:endParaRPr/>
          </a:p>
        </p:txBody>
      </p:sp>
      <p:sp>
        <p:nvSpPr>
          <p:cNvPr id="58" name="Shape 58"/>
          <p:cNvSpPr/>
          <p:nvPr/>
        </p:nvSpPr>
        <p:spPr>
          <a:xfrm>
            <a:off x="5697234" y="3145671"/>
            <a:ext cx="2688635" cy="792481"/>
          </a:xfrm>
          <a:prstGeom prst="rect">
            <a:avLst/>
          </a:prstGeom>
          <a:ln w="12700">
            <a:miter lim="400000"/>
          </a:ln>
          <a:extLst>
            <a:ext uri="{C572A759-6A51-4108-AA02-DFA0A04FC94B}">
              <ma14:wrappingTextBoxFlag xmlns:ma14="http://schemas.microsoft.com/office/mac/drawingml/2011/main" xmlns="" val="1"/>
            </a:ext>
          </a:extLst>
        </p:spPr>
        <p:txBody>
          <a:bodyPr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r>
              <a:rPr b="1" dirty="0">
                <a:latin typeface="Didot" panose="02000503000000020003" pitchFamily="2" charset="0"/>
              </a:rPr>
              <a:t>01</a:t>
            </a:r>
          </a:p>
        </p:txBody>
      </p:sp>
      <p:sp>
        <p:nvSpPr>
          <p:cNvPr id="59" name="Shape 59"/>
          <p:cNvSpPr/>
          <p:nvPr/>
        </p:nvSpPr>
        <p:spPr>
          <a:xfrm>
            <a:off x="5697234" y="4093125"/>
            <a:ext cx="2688635" cy="792481"/>
          </a:xfrm>
          <a:prstGeom prst="rect">
            <a:avLst/>
          </a:prstGeom>
          <a:ln w="12700">
            <a:miter lim="400000"/>
          </a:ln>
          <a:extLst>
            <a:ext uri="{C572A759-6A51-4108-AA02-DFA0A04FC94B}">
              <ma14:wrappingTextBoxFlag xmlns:ma14="http://schemas.microsoft.com/office/mac/drawingml/2011/main" xmlns="" val="1"/>
            </a:ext>
          </a:extLst>
        </p:spPr>
        <p:txBody>
          <a:bodyPr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r>
              <a:rPr b="1" dirty="0">
                <a:latin typeface="Didot" panose="02000503000000020003" pitchFamily="2" charset="0"/>
              </a:rPr>
              <a:t>02</a:t>
            </a:r>
          </a:p>
        </p:txBody>
      </p:sp>
      <p:sp>
        <p:nvSpPr>
          <p:cNvPr id="60" name="Shape 60"/>
          <p:cNvSpPr/>
          <p:nvPr/>
        </p:nvSpPr>
        <p:spPr>
          <a:xfrm>
            <a:off x="5697234" y="5040579"/>
            <a:ext cx="2688635" cy="792481"/>
          </a:xfrm>
          <a:prstGeom prst="rect">
            <a:avLst/>
          </a:prstGeom>
          <a:ln w="12700">
            <a:miter lim="400000"/>
          </a:ln>
          <a:extLst>
            <a:ext uri="{C572A759-6A51-4108-AA02-DFA0A04FC94B}">
              <ma14:wrappingTextBoxFlag xmlns:ma14="http://schemas.microsoft.com/office/mac/drawingml/2011/main" xmlns="" val="1"/>
            </a:ext>
          </a:extLst>
        </p:spPr>
        <p:txBody>
          <a:bodyPr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r>
              <a:rPr b="1" dirty="0">
                <a:latin typeface="Didot" panose="02000503000000020003" pitchFamily="2" charset="0"/>
              </a:rPr>
              <a:t>03</a:t>
            </a:r>
          </a:p>
        </p:txBody>
      </p:sp>
      <p:sp>
        <p:nvSpPr>
          <p:cNvPr id="62" name="Shape 62"/>
          <p:cNvSpPr/>
          <p:nvPr/>
        </p:nvSpPr>
        <p:spPr>
          <a:xfrm>
            <a:off x="5697234" y="6935486"/>
            <a:ext cx="2688635" cy="792481"/>
          </a:xfrm>
          <a:prstGeom prst="rect">
            <a:avLst/>
          </a:prstGeom>
          <a:ln w="12700">
            <a:miter lim="400000"/>
          </a:ln>
          <a:extLst>
            <a:ext uri="{C572A759-6A51-4108-AA02-DFA0A04FC94B}">
              <ma14:wrappingTextBoxFlag xmlns:ma14="http://schemas.microsoft.com/office/mac/drawingml/2011/main" xmlns="" val="1"/>
            </a:ext>
          </a:extLst>
        </p:spPr>
        <p:txBody>
          <a:bodyPr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endParaRPr b="1" dirty="0">
              <a:latin typeface="Didot" panose="02000503000000020003" pitchFamily="2" charset="0"/>
            </a:endParaRPr>
          </a:p>
        </p:txBody>
      </p:sp>
      <p:sp>
        <p:nvSpPr>
          <p:cNvPr id="63" name="Shape 63"/>
          <p:cNvSpPr/>
          <p:nvPr/>
        </p:nvSpPr>
        <p:spPr>
          <a:xfrm>
            <a:off x="5697234" y="7882940"/>
            <a:ext cx="2688635" cy="792481"/>
          </a:xfrm>
          <a:prstGeom prst="rect">
            <a:avLst/>
          </a:prstGeom>
          <a:ln w="12700">
            <a:miter lim="400000"/>
          </a:ln>
          <a:extLst>
            <a:ext uri="{C572A759-6A51-4108-AA02-DFA0A04FC94B}">
              <ma14:wrappingTextBoxFlag xmlns:ma14="http://schemas.microsoft.com/office/mac/drawingml/2011/main" xmlns="" val="1"/>
            </a:ext>
          </a:extLst>
        </p:spPr>
        <p:txBody>
          <a:bodyPr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endParaRPr b="1" dirty="0">
              <a:latin typeface="Didot" panose="02000503000000020003" pitchFamily="2" charset="0"/>
            </a:endParaRPr>
          </a:p>
        </p:txBody>
      </p:sp>
      <p:sp>
        <p:nvSpPr>
          <p:cNvPr id="64" name="Shape 64"/>
          <p:cNvSpPr/>
          <p:nvPr/>
        </p:nvSpPr>
        <p:spPr>
          <a:xfrm>
            <a:off x="5697234" y="8830394"/>
            <a:ext cx="2688635" cy="792481"/>
          </a:xfrm>
          <a:prstGeom prst="rect">
            <a:avLst/>
          </a:prstGeom>
          <a:ln w="12700">
            <a:miter lim="400000"/>
          </a:ln>
          <a:extLst>
            <a:ext uri="{C572A759-6A51-4108-AA02-DFA0A04FC94B}">
              <ma14:wrappingTextBoxFlag xmlns:ma14="http://schemas.microsoft.com/office/mac/drawingml/2011/main" xmlns="" val="1"/>
            </a:ext>
          </a:extLst>
        </p:spPr>
        <p:txBody>
          <a:bodyPr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endParaRPr b="1" dirty="0">
              <a:latin typeface="Didot" panose="02000503000000020003" pitchFamily="2" charset="0"/>
            </a:endParaRPr>
          </a:p>
        </p:txBody>
      </p:sp>
      <p:sp>
        <p:nvSpPr>
          <p:cNvPr id="65" name="Shape 65"/>
          <p:cNvSpPr/>
          <p:nvPr/>
        </p:nvSpPr>
        <p:spPr>
          <a:xfrm>
            <a:off x="5697234" y="9777848"/>
            <a:ext cx="2688635" cy="792481"/>
          </a:xfrm>
          <a:prstGeom prst="rect">
            <a:avLst/>
          </a:prstGeom>
          <a:ln w="12700">
            <a:miter lim="400000"/>
          </a:ln>
          <a:extLst>
            <a:ext uri="{C572A759-6A51-4108-AA02-DFA0A04FC94B}">
              <ma14:wrappingTextBoxFlag xmlns:ma14="http://schemas.microsoft.com/office/mac/drawingml/2011/main" xmlns="" val="1"/>
            </a:ext>
          </a:extLst>
        </p:spPr>
        <p:txBody>
          <a:bodyPr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endParaRPr b="1" dirty="0">
              <a:latin typeface="Didot" panose="02000503000000020003" pitchFamily="2" charset="0"/>
            </a:endParaRPr>
          </a:p>
        </p:txBody>
      </p:sp>
      <p:grpSp>
        <p:nvGrpSpPr>
          <p:cNvPr id="73" name="Group 73"/>
          <p:cNvGrpSpPr/>
          <p:nvPr/>
        </p:nvGrpSpPr>
        <p:grpSpPr>
          <a:xfrm>
            <a:off x="7381833" y="2188219"/>
            <a:ext cx="12385378" cy="5694721"/>
            <a:chOff x="0" y="0"/>
            <a:chExt cx="12385376" cy="5694719"/>
          </a:xfrm>
        </p:grpSpPr>
        <p:sp>
          <p:nvSpPr>
            <p:cNvPr id="66" name="Shape 66"/>
            <p:cNvSpPr/>
            <p:nvPr/>
          </p:nvSpPr>
          <p:spPr>
            <a:xfrm>
              <a:off x="-1" y="-1"/>
              <a:ext cx="12385378" cy="1"/>
            </a:xfrm>
            <a:prstGeom prst="line">
              <a:avLst/>
            </a:prstGeom>
            <a:noFill/>
            <a:ln w="38100" cap="flat">
              <a:solidFill>
                <a:srgbClr val="A6A6A6">
                  <a:alpha val="36000"/>
                </a:srgbClr>
              </a:solidFill>
              <a:prstDash val="sysDot"/>
              <a:round/>
            </a:ln>
            <a:effectLst/>
          </p:spPr>
          <p:txBody>
            <a:bodyPr wrap="square" lIns="91439" tIns="91439" rIns="91439" bIns="91439" numCol="1" anchor="t">
              <a:noAutofit/>
            </a:bodyPr>
            <a:lstStyle/>
            <a:p>
              <a:pPr algn="l" defTabSz="1828707">
                <a:defRPr sz="3600">
                  <a:latin typeface="Calibri"/>
                  <a:ea typeface="Calibri"/>
                  <a:cs typeface="Calibri"/>
                  <a:sym typeface="Calibri"/>
                </a:defRPr>
              </a:pPr>
              <a:endParaRPr dirty="0"/>
            </a:p>
          </p:txBody>
        </p:sp>
        <p:sp>
          <p:nvSpPr>
            <p:cNvPr id="67" name="Shape 67"/>
            <p:cNvSpPr/>
            <p:nvPr/>
          </p:nvSpPr>
          <p:spPr>
            <a:xfrm>
              <a:off x="-1" y="949119"/>
              <a:ext cx="12385378" cy="1"/>
            </a:xfrm>
            <a:prstGeom prst="line">
              <a:avLst/>
            </a:prstGeom>
            <a:noFill/>
            <a:ln w="38100" cap="flat">
              <a:solidFill>
                <a:srgbClr val="A6A6A6">
                  <a:alpha val="36000"/>
                </a:srgbClr>
              </a:solidFill>
              <a:prstDash val="sysDot"/>
              <a:round/>
            </a:ln>
            <a:effectLst/>
          </p:spPr>
          <p:txBody>
            <a:bodyPr wrap="square" lIns="91439" tIns="91439" rIns="91439" bIns="91439" numCol="1" anchor="t">
              <a:noAutofit/>
            </a:bodyPr>
            <a:lstStyle/>
            <a:p>
              <a:pPr algn="l" defTabSz="1828707">
                <a:defRPr sz="3600">
                  <a:latin typeface="Calibri"/>
                  <a:ea typeface="Calibri"/>
                  <a:cs typeface="Calibri"/>
                  <a:sym typeface="Calibri"/>
                </a:defRPr>
              </a:pPr>
              <a:endParaRPr/>
            </a:p>
          </p:txBody>
        </p:sp>
        <p:sp>
          <p:nvSpPr>
            <p:cNvPr id="68" name="Shape 68"/>
            <p:cNvSpPr/>
            <p:nvPr/>
          </p:nvSpPr>
          <p:spPr>
            <a:xfrm>
              <a:off x="-1" y="1898239"/>
              <a:ext cx="12385378" cy="1"/>
            </a:xfrm>
            <a:prstGeom prst="line">
              <a:avLst/>
            </a:prstGeom>
            <a:noFill/>
            <a:ln w="38100" cap="flat">
              <a:solidFill>
                <a:srgbClr val="A6A6A6">
                  <a:alpha val="36000"/>
                </a:srgbClr>
              </a:solidFill>
              <a:prstDash val="sysDot"/>
              <a:round/>
            </a:ln>
            <a:effectLst/>
          </p:spPr>
          <p:txBody>
            <a:bodyPr wrap="square" lIns="91439" tIns="91439" rIns="91439" bIns="91439" numCol="1" anchor="t">
              <a:noAutofit/>
            </a:bodyPr>
            <a:lstStyle/>
            <a:p>
              <a:pPr algn="l" defTabSz="1828707">
                <a:defRPr sz="3600">
                  <a:latin typeface="Calibri"/>
                  <a:ea typeface="Calibri"/>
                  <a:cs typeface="Calibri"/>
                  <a:sym typeface="Calibri"/>
                </a:defRPr>
              </a:pPr>
              <a:endParaRPr/>
            </a:p>
          </p:txBody>
        </p:sp>
        <p:sp>
          <p:nvSpPr>
            <p:cNvPr id="69" name="Shape 69"/>
            <p:cNvSpPr/>
            <p:nvPr/>
          </p:nvSpPr>
          <p:spPr>
            <a:xfrm>
              <a:off x="-1" y="2847359"/>
              <a:ext cx="12385378" cy="1"/>
            </a:xfrm>
            <a:prstGeom prst="line">
              <a:avLst/>
            </a:prstGeom>
            <a:noFill/>
            <a:ln w="38100" cap="flat">
              <a:solidFill>
                <a:srgbClr val="A6A6A6">
                  <a:alpha val="36000"/>
                </a:srgbClr>
              </a:solidFill>
              <a:prstDash val="sysDot"/>
              <a:round/>
            </a:ln>
            <a:effectLst/>
          </p:spPr>
          <p:txBody>
            <a:bodyPr wrap="square" lIns="91439" tIns="91439" rIns="91439" bIns="91439" numCol="1" anchor="t">
              <a:noAutofit/>
            </a:bodyPr>
            <a:lstStyle/>
            <a:p>
              <a:pPr algn="l" defTabSz="1828707">
                <a:defRPr sz="3600">
                  <a:latin typeface="Calibri"/>
                  <a:ea typeface="Calibri"/>
                  <a:cs typeface="Calibri"/>
                  <a:sym typeface="Calibri"/>
                </a:defRPr>
              </a:pPr>
              <a:endParaRPr/>
            </a:p>
          </p:txBody>
        </p:sp>
        <p:sp>
          <p:nvSpPr>
            <p:cNvPr id="70" name="Shape 70"/>
            <p:cNvSpPr/>
            <p:nvPr/>
          </p:nvSpPr>
          <p:spPr>
            <a:xfrm>
              <a:off x="-1" y="3796479"/>
              <a:ext cx="12385378" cy="1"/>
            </a:xfrm>
            <a:prstGeom prst="line">
              <a:avLst/>
            </a:prstGeom>
            <a:noFill/>
            <a:ln w="38100" cap="flat">
              <a:solidFill>
                <a:srgbClr val="A6A6A6">
                  <a:alpha val="36000"/>
                </a:srgbClr>
              </a:solidFill>
              <a:prstDash val="sysDot"/>
              <a:round/>
            </a:ln>
            <a:effectLst/>
          </p:spPr>
          <p:txBody>
            <a:bodyPr wrap="square" lIns="91439" tIns="91439" rIns="91439" bIns="91439" numCol="1" anchor="t">
              <a:noAutofit/>
            </a:bodyPr>
            <a:lstStyle/>
            <a:p>
              <a:pPr algn="l" defTabSz="1828707">
                <a:defRPr sz="3600">
                  <a:latin typeface="Calibri"/>
                  <a:ea typeface="Calibri"/>
                  <a:cs typeface="Calibri"/>
                  <a:sym typeface="Calibri"/>
                </a:defRPr>
              </a:pPr>
              <a:endParaRPr/>
            </a:p>
          </p:txBody>
        </p:sp>
        <p:sp>
          <p:nvSpPr>
            <p:cNvPr id="71" name="Shape 71"/>
            <p:cNvSpPr/>
            <p:nvPr/>
          </p:nvSpPr>
          <p:spPr>
            <a:xfrm>
              <a:off x="-1" y="4745599"/>
              <a:ext cx="12385378" cy="1"/>
            </a:xfrm>
            <a:prstGeom prst="line">
              <a:avLst/>
            </a:prstGeom>
            <a:noFill/>
            <a:ln w="38100" cap="flat">
              <a:solidFill>
                <a:srgbClr val="A6A6A6">
                  <a:alpha val="36000"/>
                </a:srgbClr>
              </a:solidFill>
              <a:prstDash val="sysDot"/>
              <a:round/>
            </a:ln>
            <a:effectLst/>
          </p:spPr>
          <p:txBody>
            <a:bodyPr wrap="square" lIns="91439" tIns="91439" rIns="91439" bIns="91439" numCol="1" anchor="t">
              <a:noAutofit/>
            </a:bodyPr>
            <a:lstStyle/>
            <a:p>
              <a:pPr algn="l" defTabSz="1828707">
                <a:defRPr sz="3600">
                  <a:latin typeface="Calibri"/>
                  <a:ea typeface="Calibri"/>
                  <a:cs typeface="Calibri"/>
                  <a:sym typeface="Calibri"/>
                </a:defRPr>
              </a:pPr>
              <a:endParaRPr/>
            </a:p>
          </p:txBody>
        </p:sp>
        <p:sp>
          <p:nvSpPr>
            <p:cNvPr id="72" name="Shape 72"/>
            <p:cNvSpPr/>
            <p:nvPr/>
          </p:nvSpPr>
          <p:spPr>
            <a:xfrm>
              <a:off x="-1" y="5694719"/>
              <a:ext cx="12385378" cy="1"/>
            </a:xfrm>
            <a:prstGeom prst="line">
              <a:avLst/>
            </a:prstGeom>
            <a:noFill/>
            <a:ln w="38100" cap="flat">
              <a:solidFill>
                <a:srgbClr val="A6A6A6">
                  <a:alpha val="36000"/>
                </a:srgbClr>
              </a:solidFill>
              <a:prstDash val="sysDot"/>
              <a:round/>
            </a:ln>
            <a:effectLst/>
          </p:spPr>
          <p:txBody>
            <a:bodyPr wrap="square" lIns="91439" tIns="91439" rIns="91439" bIns="91439" numCol="1" anchor="t">
              <a:noAutofit/>
            </a:bodyPr>
            <a:lstStyle/>
            <a:p>
              <a:pPr algn="l" defTabSz="1828707">
                <a:defRPr sz="3600">
                  <a:latin typeface="Calibri"/>
                  <a:ea typeface="Calibri"/>
                  <a:cs typeface="Calibri"/>
                  <a:sym typeface="Calibri"/>
                </a:defRPr>
              </a:pPr>
              <a:endParaRPr/>
            </a:p>
          </p:txBody>
        </p:sp>
      </p:grpSp>
      <p:sp>
        <p:nvSpPr>
          <p:cNvPr id="74" name="Shape 74"/>
          <p:cNvSpPr/>
          <p:nvPr/>
        </p:nvSpPr>
        <p:spPr>
          <a:xfrm>
            <a:off x="9730327" y="3233936"/>
            <a:ext cx="13825537" cy="6096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defTabSz="1828707">
              <a:defRPr sz="4000">
                <a:solidFill>
                  <a:srgbClr val="C597A2"/>
                </a:solidFill>
                <a:latin typeface="Bodoni SvtyTwo ITC TT-Book"/>
                <a:ea typeface="Bodoni SvtyTwo ITC TT-Book"/>
                <a:cs typeface="Bodoni SvtyTwo ITC TT-Book"/>
                <a:sym typeface="Bodoni SvtyTwo ITC TT-Book"/>
              </a:defRPr>
            </a:lvl1pPr>
          </a:lstStyle>
          <a:p>
            <a:r>
              <a:rPr lang="zh-CN" altLang="en-US" dirty="0">
                <a:latin typeface="Didot" panose="02000503000000020003" pitchFamily="2" charset="0"/>
              </a:rPr>
              <a:t>任务描述</a:t>
            </a:r>
            <a:endParaRPr dirty="0">
              <a:latin typeface="Didot" panose="02000503000000020003" pitchFamily="2" charset="0"/>
            </a:endParaRPr>
          </a:p>
        </p:txBody>
      </p:sp>
      <p:sp>
        <p:nvSpPr>
          <p:cNvPr id="75" name="Shape 75"/>
          <p:cNvSpPr/>
          <p:nvPr/>
        </p:nvSpPr>
        <p:spPr>
          <a:xfrm>
            <a:off x="9730327" y="4176726"/>
            <a:ext cx="13825537" cy="6096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defTabSz="1828707">
              <a:defRPr sz="4000">
                <a:solidFill>
                  <a:srgbClr val="C597A2"/>
                </a:solidFill>
                <a:latin typeface="Bodoni SvtyTwo ITC TT-Book"/>
                <a:ea typeface="Bodoni SvtyTwo ITC TT-Book"/>
                <a:cs typeface="Bodoni SvtyTwo ITC TT-Book"/>
                <a:sym typeface="Bodoni SvtyTwo ITC TT-Book"/>
              </a:defRPr>
            </a:lvl1pPr>
          </a:lstStyle>
          <a:p>
            <a:r>
              <a:rPr lang="zh-CN" altLang="en-US" dirty="0">
                <a:latin typeface="Didot" panose="02000503000000020003" pitchFamily="2" charset="0"/>
              </a:rPr>
              <a:t>设计思想</a:t>
            </a:r>
            <a:endParaRPr dirty="0">
              <a:latin typeface="Didot" panose="02000503000000020003" pitchFamily="2" charset="0"/>
            </a:endParaRPr>
          </a:p>
        </p:txBody>
      </p:sp>
      <p:sp>
        <p:nvSpPr>
          <p:cNvPr id="77" name="Shape 77"/>
          <p:cNvSpPr/>
          <p:nvPr/>
        </p:nvSpPr>
        <p:spPr>
          <a:xfrm>
            <a:off x="9730327" y="5204506"/>
            <a:ext cx="13825537" cy="6096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defTabSz="1828707">
              <a:defRPr sz="4000">
                <a:solidFill>
                  <a:srgbClr val="C597A2"/>
                </a:solidFill>
                <a:latin typeface="Bodoni SvtyTwo ITC TT-Book"/>
                <a:ea typeface="Bodoni SvtyTwo ITC TT-Book"/>
                <a:cs typeface="Bodoni SvtyTwo ITC TT-Book"/>
                <a:sym typeface="Bodoni SvtyTwo ITC TT-Book"/>
              </a:defRPr>
            </a:lvl1pPr>
          </a:lstStyle>
          <a:p>
            <a:r>
              <a:rPr lang="en-US" dirty="0">
                <a:latin typeface="Didot" panose="02000503000000020003" pitchFamily="2" charset="0"/>
              </a:rPr>
              <a:t>YOLO</a:t>
            </a:r>
            <a:r>
              <a:rPr lang="en-US" altLang="zh-CN" dirty="0">
                <a:latin typeface="Didot" panose="02000503000000020003" pitchFamily="2" charset="0"/>
              </a:rPr>
              <a:t>v4</a:t>
            </a:r>
            <a:r>
              <a:rPr lang="zh-CN" altLang="en-US" dirty="0">
                <a:latin typeface="Didot" panose="02000503000000020003" pitchFamily="2" charset="0"/>
              </a:rPr>
              <a:t>浅析</a:t>
            </a:r>
            <a:endParaRPr dirty="0">
              <a:latin typeface="Didot" panose="02000503000000020003" pitchFamily="2" charset="0"/>
            </a:endParaRPr>
          </a:p>
        </p:txBody>
      </p:sp>
      <p:sp>
        <p:nvSpPr>
          <p:cNvPr id="82" name="Shape 82"/>
          <p:cNvSpPr/>
          <p:nvPr/>
        </p:nvSpPr>
        <p:spPr>
          <a:xfrm>
            <a:off x="2284257" y="688651"/>
            <a:ext cx="1328889" cy="12338698"/>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lnSpc>
                <a:spcPct val="80000"/>
              </a:lnSpc>
              <a:defRPr sz="30000" b="1" spc="-300">
                <a:solidFill>
                  <a:srgbClr val="FFFFFF">
                    <a:alpha val="40000"/>
                  </a:srgbClr>
                </a:solidFill>
                <a:latin typeface="Didot"/>
                <a:ea typeface="Didot"/>
                <a:cs typeface="Didot"/>
                <a:sym typeface="Didot"/>
              </a:defRPr>
            </a:pPr>
            <a:r>
              <a:rPr lang="en-US" sz="14100" dirty="0"/>
              <a:t>C</a:t>
            </a:r>
          </a:p>
          <a:p>
            <a:pPr algn="l">
              <a:lnSpc>
                <a:spcPct val="80000"/>
              </a:lnSpc>
              <a:defRPr sz="30000" b="1" spc="-300">
                <a:solidFill>
                  <a:srgbClr val="FFFFFF">
                    <a:alpha val="40000"/>
                  </a:srgbClr>
                </a:solidFill>
                <a:latin typeface="Didot"/>
                <a:ea typeface="Didot"/>
                <a:cs typeface="Didot"/>
                <a:sym typeface="Didot"/>
              </a:defRPr>
            </a:pPr>
            <a:r>
              <a:rPr lang="en-US" sz="14100" dirty="0"/>
              <a:t>A</a:t>
            </a:r>
          </a:p>
          <a:p>
            <a:pPr algn="l">
              <a:lnSpc>
                <a:spcPct val="80000"/>
              </a:lnSpc>
              <a:defRPr sz="30000" b="1" spc="-300">
                <a:solidFill>
                  <a:srgbClr val="FFFFFF">
                    <a:alpha val="40000"/>
                  </a:srgbClr>
                </a:solidFill>
                <a:latin typeface="Didot"/>
                <a:ea typeface="Didot"/>
                <a:cs typeface="Didot"/>
                <a:sym typeface="Didot"/>
              </a:defRPr>
            </a:pPr>
            <a:r>
              <a:rPr lang="en-US" sz="14100" dirty="0"/>
              <a:t>T</a:t>
            </a:r>
          </a:p>
          <a:p>
            <a:pPr algn="l">
              <a:lnSpc>
                <a:spcPct val="80000"/>
              </a:lnSpc>
              <a:defRPr sz="30000" b="1" spc="-300">
                <a:solidFill>
                  <a:srgbClr val="FFFFFF">
                    <a:alpha val="40000"/>
                  </a:srgbClr>
                </a:solidFill>
                <a:latin typeface="Didot"/>
                <a:ea typeface="Didot"/>
                <a:cs typeface="Didot"/>
                <a:sym typeface="Didot"/>
              </a:defRPr>
            </a:pPr>
            <a:r>
              <a:rPr lang="en-US" sz="14100" dirty="0"/>
              <a:t>A</a:t>
            </a:r>
          </a:p>
          <a:p>
            <a:pPr algn="l">
              <a:lnSpc>
                <a:spcPct val="80000"/>
              </a:lnSpc>
              <a:defRPr sz="30000" b="1" spc="-300">
                <a:solidFill>
                  <a:srgbClr val="FFFFFF">
                    <a:alpha val="40000"/>
                  </a:srgbClr>
                </a:solidFill>
                <a:latin typeface="Didot"/>
                <a:ea typeface="Didot"/>
                <a:cs typeface="Didot"/>
                <a:sym typeface="Didot"/>
              </a:defRPr>
            </a:pPr>
            <a:r>
              <a:rPr lang="en-US" sz="14100" dirty="0"/>
              <a:t>L</a:t>
            </a:r>
          </a:p>
          <a:p>
            <a:pPr algn="l">
              <a:lnSpc>
                <a:spcPct val="80000"/>
              </a:lnSpc>
              <a:defRPr sz="30000" b="1" spc="-300">
                <a:solidFill>
                  <a:srgbClr val="FFFFFF">
                    <a:alpha val="40000"/>
                  </a:srgbClr>
                </a:solidFill>
                <a:latin typeface="Didot"/>
                <a:ea typeface="Didot"/>
                <a:cs typeface="Didot"/>
                <a:sym typeface="Didot"/>
              </a:defRPr>
            </a:pPr>
            <a:r>
              <a:rPr lang="en-US" sz="14100" dirty="0"/>
              <a:t>O</a:t>
            </a:r>
          </a:p>
          <a:p>
            <a:pPr algn="l">
              <a:lnSpc>
                <a:spcPct val="80000"/>
              </a:lnSpc>
              <a:defRPr sz="30000" b="1" spc="-300">
                <a:solidFill>
                  <a:srgbClr val="FFFFFF">
                    <a:alpha val="40000"/>
                  </a:srgbClr>
                </a:solidFill>
                <a:latin typeface="Didot"/>
                <a:ea typeface="Didot"/>
                <a:cs typeface="Didot"/>
                <a:sym typeface="Didot"/>
              </a:defRPr>
            </a:pPr>
            <a:r>
              <a:rPr lang="en-US" sz="14100" dirty="0"/>
              <a:t>G</a:t>
            </a:r>
            <a:endParaRPr sz="141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 name="bg_silver_noise_grey.jpg"/>
          <p:cNvPicPr>
            <a:picLocks/>
          </p:cNvPicPr>
          <p:nvPr/>
        </p:nvPicPr>
        <p:blipFill>
          <a:blip r:embed="rId2"/>
          <a:srcRect l="16822" r="16822"/>
          <a:stretch>
            <a:fillRect/>
          </a:stretch>
        </p:blipFill>
        <p:spPr>
          <a:xfrm>
            <a:off x="15315" y="-9820"/>
            <a:ext cx="9114349" cy="13735639"/>
          </a:xfrm>
          <a:prstGeom prst="rect">
            <a:avLst/>
          </a:prstGeom>
          <a:ln w="12700">
            <a:miter lim="400000"/>
          </a:ln>
        </p:spPr>
      </p:pic>
      <p:pic>
        <p:nvPicPr>
          <p:cNvPr id="302" name="bg_silver_noise_grey.jpg"/>
          <p:cNvPicPr>
            <a:picLocks/>
          </p:cNvPicPr>
          <p:nvPr/>
        </p:nvPicPr>
        <p:blipFill>
          <a:blip r:embed="rId2"/>
          <a:srcRect t="11778" b="11778"/>
          <a:stretch>
            <a:fillRect/>
          </a:stretch>
        </p:blipFill>
        <p:spPr>
          <a:xfrm>
            <a:off x="15314651" y="928391"/>
            <a:ext cx="9114350" cy="6967252"/>
          </a:xfrm>
          <a:prstGeom prst="rect">
            <a:avLst/>
          </a:prstGeom>
          <a:ln w="12700">
            <a:miter lim="400000"/>
          </a:ln>
        </p:spPr>
      </p:pic>
      <p:pic>
        <p:nvPicPr>
          <p:cNvPr id="303" name="bg_silver_noise_grey.jpg"/>
          <p:cNvPicPr>
            <a:picLocks/>
          </p:cNvPicPr>
          <p:nvPr/>
        </p:nvPicPr>
        <p:blipFill>
          <a:blip r:embed="rId2"/>
          <a:srcRect t="25757" b="25757"/>
          <a:stretch>
            <a:fillRect/>
          </a:stretch>
        </p:blipFill>
        <p:spPr>
          <a:xfrm>
            <a:off x="11689706" y="9382074"/>
            <a:ext cx="9114351" cy="4419159"/>
          </a:xfrm>
          <a:prstGeom prst="rect">
            <a:avLst/>
          </a:prstGeom>
          <a:ln w="12700">
            <a:miter lim="400000"/>
          </a:ln>
        </p:spPr>
      </p:pic>
      <p:sp>
        <p:nvSpPr>
          <p:cNvPr id="304" name="Shape 304"/>
          <p:cNvSpPr/>
          <p:nvPr/>
        </p:nvSpPr>
        <p:spPr>
          <a:xfrm>
            <a:off x="6529941" y="3285931"/>
            <a:ext cx="11039638" cy="6769870"/>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305" name="Shape 305"/>
          <p:cNvSpPr/>
          <p:nvPr/>
        </p:nvSpPr>
        <p:spPr>
          <a:xfrm>
            <a:off x="5478512" y="2435795"/>
            <a:ext cx="13426976" cy="8844410"/>
          </a:xfrm>
          <a:prstGeom prst="rect">
            <a:avLst/>
          </a:prstGeom>
          <a:ln w="38100">
            <a:solidFill>
              <a:srgbClr val="000000"/>
            </a:solidFill>
            <a:miter lim="400000"/>
          </a:ln>
        </p:spPr>
        <p:txBody>
          <a:bodyPr lIns="71437" tIns="71437" rIns="71437" bIns="71437" anchor="ctr"/>
          <a:lstStyle/>
          <a:p>
            <a:pPr>
              <a:defRPr sz="3200">
                <a:solidFill>
                  <a:srgbClr val="FFFFFF"/>
                </a:solidFill>
              </a:defRPr>
            </a:pPr>
            <a:endParaRPr/>
          </a:p>
        </p:txBody>
      </p:sp>
      <p:grpSp>
        <p:nvGrpSpPr>
          <p:cNvPr id="308" name="Group 308"/>
          <p:cNvGrpSpPr/>
          <p:nvPr/>
        </p:nvGrpSpPr>
        <p:grpSpPr>
          <a:xfrm>
            <a:off x="9201342" y="5200524"/>
            <a:ext cx="5981316" cy="2696699"/>
            <a:chOff x="1326384" y="627315"/>
            <a:chExt cx="5981315" cy="2696698"/>
          </a:xfrm>
        </p:grpSpPr>
        <p:sp>
          <p:nvSpPr>
            <p:cNvPr id="306" name="Shape 306"/>
            <p:cNvSpPr/>
            <p:nvPr/>
          </p:nvSpPr>
          <p:spPr>
            <a:xfrm>
              <a:off x="1326384" y="627315"/>
              <a:ext cx="5981315" cy="19909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lgn="r">
                <a:defRPr sz="12000" cap="all" spc="959">
                  <a:latin typeface="Didot"/>
                  <a:ea typeface="Didot"/>
                  <a:cs typeface="Didot"/>
                  <a:sym typeface="Didot"/>
                </a:defRPr>
              </a:lvl1pPr>
            </a:lstStyle>
            <a:p>
              <a:r>
                <a:rPr lang="en-US" dirty="0"/>
                <a:t>THANKS</a:t>
              </a:r>
              <a:endParaRPr dirty="0"/>
            </a:p>
          </p:txBody>
        </p:sp>
        <p:sp>
          <p:nvSpPr>
            <p:cNvPr id="307" name="Shape 307"/>
            <p:cNvSpPr/>
            <p:nvPr/>
          </p:nvSpPr>
          <p:spPr>
            <a:xfrm>
              <a:off x="3830308" y="1333085"/>
              <a:ext cx="144334" cy="19909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lgn="l">
                <a:defRPr sz="12000" i="1" spc="360">
                  <a:latin typeface="Didot"/>
                  <a:ea typeface="Didot"/>
                  <a:cs typeface="Didot"/>
                  <a:sym typeface="Didot"/>
                </a:defRPr>
              </a:lvl1pPr>
            </a:lstStyle>
            <a:p>
              <a:endParaRPr dirty="0"/>
            </a:p>
          </p:txBody>
        </p:sp>
      </p:grpSp>
      <p:sp>
        <p:nvSpPr>
          <p:cNvPr id="309" name="Shape 309"/>
          <p:cNvSpPr/>
          <p:nvPr/>
        </p:nvSpPr>
        <p:spPr>
          <a:xfrm>
            <a:off x="5719316" y="8169753"/>
            <a:ext cx="12945368" cy="9730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Autofit/>
          </a:bodyPr>
          <a:lstStyle>
            <a:lvl1pPr defTabSz="914400">
              <a:lnSpc>
                <a:spcPct val="150000"/>
              </a:lnSpc>
              <a:spcBef>
                <a:spcPts val="800"/>
              </a:spcBef>
              <a:defRPr sz="2200" b="1" spc="660">
                <a:solidFill>
                  <a:srgbClr val="000000">
                    <a:alpha val="80000"/>
                  </a:srgbClr>
                </a:solidFill>
                <a:latin typeface="Helvetica"/>
                <a:ea typeface="Helvetica"/>
                <a:cs typeface="Helvetica"/>
                <a:sym typeface="Helvetica"/>
              </a:defRPr>
            </a:lvl1pPr>
          </a:lstStyle>
          <a:p>
            <a:r>
              <a:rPr lang="en-US" sz="2800" dirty="0"/>
              <a:t>THANKS FOR YOUR LISTENING</a:t>
            </a:r>
          </a:p>
          <a:p>
            <a:r>
              <a:rPr lang="en-US" sz="2800" dirty="0"/>
              <a:t>2020.10.23</a:t>
            </a:r>
            <a:endParaRPr sz="28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p:nvPr/>
        </p:nvSpPr>
        <p:spPr>
          <a:xfrm>
            <a:off x="7279975" y="3976315"/>
            <a:ext cx="9824050" cy="5763370"/>
          </a:xfrm>
          <a:prstGeom prst="rect">
            <a:avLst/>
          </a:prstGeom>
          <a:ln w="38100">
            <a:solidFill>
              <a:srgbClr val="C496A2"/>
            </a:solidFill>
            <a:miter lim="400000"/>
          </a:ln>
        </p:spPr>
        <p:txBody>
          <a:bodyPr lIns="71437" tIns="71437" rIns="71437" bIns="71437" anchor="ctr"/>
          <a:lstStyle/>
          <a:p>
            <a:pPr>
              <a:defRPr sz="3200">
                <a:solidFill>
                  <a:srgbClr val="FFFFFF"/>
                </a:solidFill>
              </a:defRPr>
            </a:pPr>
            <a:endParaRPr/>
          </a:p>
        </p:txBody>
      </p:sp>
      <p:sp>
        <p:nvSpPr>
          <p:cNvPr id="54" name="Shape 54"/>
          <p:cNvSpPr>
            <a:spLocks noGrp="1"/>
          </p:cNvSpPr>
          <p:nvPr>
            <p:ph type="title" idx="4294967295"/>
          </p:nvPr>
        </p:nvSpPr>
        <p:spPr>
          <a:xfrm>
            <a:off x="5688329" y="4735560"/>
            <a:ext cx="13007342" cy="3767106"/>
          </a:xfrm>
          <a:prstGeom prst="rect">
            <a:avLst/>
          </a:prstGeom>
          <a:solidFill>
            <a:srgbClr val="FFFFFF"/>
          </a:solidFill>
        </p:spPr>
        <p:txBody>
          <a:bodyPr lIns="0" tIns="0" rIns="0" bIns="0"/>
          <a:lstStyle>
            <a:lvl1pPr>
              <a:defRPr sz="14800">
                <a:solidFill>
                  <a:srgbClr val="C496A2"/>
                </a:solidFill>
                <a:latin typeface="Autumn Chant"/>
                <a:ea typeface="Autumn Chant"/>
                <a:cs typeface="Autumn Chant"/>
                <a:sym typeface="Autumn Chant"/>
              </a:defRPr>
            </a:lvl1pPr>
          </a:lstStyle>
          <a:p>
            <a:r>
              <a:rPr lang="en-US" altLang="zh-CN" dirty="0"/>
              <a:t>YOLO</a:t>
            </a:r>
            <a:r>
              <a:rPr lang="zh-CN" altLang="en-US" dirty="0"/>
              <a:t>简介</a:t>
            </a:r>
            <a:endParaRPr dirty="0"/>
          </a:p>
        </p:txBody>
      </p:sp>
      <p:sp>
        <p:nvSpPr>
          <p:cNvPr id="55" name="Shape 55"/>
          <p:cNvSpPr/>
          <p:nvPr/>
        </p:nvSpPr>
        <p:spPr>
          <a:xfrm>
            <a:off x="7362062" y="7831007"/>
            <a:ext cx="9659888" cy="590545"/>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defRPr sz="2900" cap="all" spc="1884">
                <a:solidFill>
                  <a:srgbClr val="C496A2"/>
                </a:solidFill>
              </a:defRPr>
            </a:lvl1pPr>
          </a:lstStyle>
          <a:p>
            <a:r>
              <a:rPr lang="en-US" altLang="zh-CN" dirty="0"/>
              <a:t>Introduction to yolo</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90"/>
          <p:cNvGrpSpPr/>
          <p:nvPr/>
        </p:nvGrpSpPr>
        <p:grpSpPr>
          <a:xfrm>
            <a:off x="1296993" y="1198719"/>
            <a:ext cx="14726711" cy="9809026"/>
            <a:chOff x="-175564" y="-345197"/>
            <a:chExt cx="14726710" cy="9809025"/>
          </a:xfrm>
        </p:grpSpPr>
        <p:grpSp>
          <p:nvGrpSpPr>
            <p:cNvPr id="88" name="Group 88"/>
            <p:cNvGrpSpPr/>
            <p:nvPr/>
          </p:nvGrpSpPr>
          <p:grpSpPr>
            <a:xfrm>
              <a:off x="-175564" y="-345197"/>
              <a:ext cx="11210968" cy="9809025"/>
              <a:chOff x="-354584" y="-345197"/>
              <a:chExt cx="11210967" cy="9809024"/>
            </a:xfrm>
          </p:grpSpPr>
          <p:pic>
            <p:nvPicPr>
              <p:cNvPr id="86" name="bg_silver_noise_grey.jpg"/>
              <p:cNvPicPr>
                <a:picLocks/>
              </p:cNvPicPr>
              <p:nvPr/>
            </p:nvPicPr>
            <p:blipFill>
              <a:blip r:embed="rId2"/>
              <a:srcRect t="13008" b="13008"/>
              <a:stretch>
                <a:fillRect/>
              </a:stretch>
            </p:blipFill>
            <p:spPr>
              <a:xfrm>
                <a:off x="-354584" y="-345197"/>
                <a:ext cx="10175799" cy="7528434"/>
              </a:xfrm>
              <a:prstGeom prst="rect">
                <a:avLst/>
              </a:prstGeom>
              <a:ln w="12700" cap="flat">
                <a:noFill/>
                <a:miter lim="400000"/>
              </a:ln>
              <a:effectLst/>
            </p:spPr>
          </p:pic>
          <p:sp>
            <p:nvSpPr>
              <p:cNvPr id="87" name="Shape 87"/>
              <p:cNvSpPr/>
              <p:nvPr/>
            </p:nvSpPr>
            <p:spPr>
              <a:xfrm>
                <a:off x="1032333" y="1230795"/>
                <a:ext cx="9824050" cy="8233032"/>
              </a:xfrm>
              <a:prstGeom prst="rect">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grpSp>
        <p:sp>
          <p:nvSpPr>
            <p:cNvPr id="89" name="Shape 89"/>
            <p:cNvSpPr/>
            <p:nvPr/>
          </p:nvSpPr>
          <p:spPr>
            <a:xfrm>
              <a:off x="1582516" y="5137833"/>
              <a:ext cx="12968630" cy="40908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normAutofit/>
            </a:bodyPr>
            <a:lstStyle/>
            <a:p>
              <a:pPr algn="l" defTabSz="336827">
                <a:defRPr sz="12300" i="1" cap="all" spc="1107">
                  <a:latin typeface="Didot"/>
                  <a:ea typeface="Didot"/>
                  <a:cs typeface="Didot"/>
                  <a:sym typeface="Didot"/>
                </a:defRPr>
              </a:pPr>
              <a:r>
                <a:rPr lang="zh-CN" altLang="en-US" sz="10300" dirty="0"/>
                <a:t>一、任务描述</a:t>
              </a:r>
              <a:endParaRPr sz="10300" dirty="0"/>
            </a:p>
          </p:txBody>
        </p:sp>
      </p:grpSp>
      <p:grpSp>
        <p:nvGrpSpPr>
          <p:cNvPr id="95" name="Group 95"/>
          <p:cNvGrpSpPr/>
          <p:nvPr/>
        </p:nvGrpSpPr>
        <p:grpSpPr>
          <a:xfrm>
            <a:off x="13465366" y="1621662"/>
            <a:ext cx="9373365" cy="9599483"/>
            <a:chOff x="407865" y="0"/>
            <a:chExt cx="9373364" cy="9599482"/>
          </a:xfrm>
        </p:grpSpPr>
        <p:sp>
          <p:nvSpPr>
            <p:cNvPr id="91" name="Shape 91"/>
            <p:cNvSpPr/>
            <p:nvPr/>
          </p:nvSpPr>
          <p:spPr>
            <a:xfrm>
              <a:off x="1929883" y="0"/>
              <a:ext cx="6776370" cy="18369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b">
              <a:normAutofit lnSpcReduction="10000"/>
            </a:bodyPr>
            <a:lstStyle>
              <a:lvl1pPr defTabSz="328612">
                <a:defRPr sz="12000" b="1" spc="959">
                  <a:solidFill>
                    <a:srgbClr val="C597A2"/>
                  </a:solidFill>
                  <a:latin typeface="Didot"/>
                  <a:ea typeface="Didot"/>
                  <a:cs typeface="Didot"/>
                  <a:sym typeface="Didot"/>
                </a:defRPr>
              </a:lvl1pPr>
            </a:lstStyle>
            <a:p>
              <a:r>
                <a:rPr lang="zh-CN" altLang="en-US" dirty="0"/>
                <a:t>目标检测</a:t>
              </a:r>
              <a:endParaRPr dirty="0"/>
            </a:p>
          </p:txBody>
        </p:sp>
        <p:sp>
          <p:nvSpPr>
            <p:cNvPr id="92" name="Shape 92"/>
            <p:cNvSpPr/>
            <p:nvPr/>
          </p:nvSpPr>
          <p:spPr>
            <a:xfrm>
              <a:off x="407865" y="2057280"/>
              <a:ext cx="9373364" cy="75422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t">
              <a:normAutofit/>
            </a:bodyPr>
            <a:lstStyle>
              <a:lvl1pPr algn="l">
                <a:defRPr sz="3000" spc="269">
                  <a:latin typeface="Devanagari MT"/>
                  <a:ea typeface="Devanagari MT"/>
                  <a:cs typeface="Devanagari MT"/>
                  <a:sym typeface="Devanagari MT"/>
                </a:defRPr>
              </a:lvl1pPr>
            </a:lstStyle>
            <a:p>
              <a:endParaRPr lang="en-US" dirty="0">
                <a:solidFill>
                  <a:srgbClr val="FF0000"/>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DFDA342F-2E4A-4ACE-9A89-2D9FF9117A74}"/>
              </a:ext>
            </a:extLst>
          </p:cNvPr>
          <p:cNvSpPr txBox="1"/>
          <p:nvPr/>
        </p:nvSpPr>
        <p:spPr>
          <a:xfrm>
            <a:off x="12944908" y="4964164"/>
            <a:ext cx="10861322" cy="5561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zh-CN" altLang="en-US" sz="3200" b="1" i="0" dirty="0">
                <a:solidFill>
                  <a:schemeClr val="tx1"/>
                </a:solidFill>
                <a:effectLst/>
                <a:latin typeface="微软雅黑" panose="020B0503020204020204" pitchFamily="34" charset="-122"/>
                <a:ea typeface="微软雅黑" panose="020B0503020204020204" pitchFamily="34" charset="-122"/>
              </a:rPr>
              <a:t>目标检测</a:t>
            </a:r>
            <a:r>
              <a:rPr lang="zh-CN" altLang="en-US" sz="3200" b="0" i="0" dirty="0">
                <a:solidFill>
                  <a:schemeClr val="tx1"/>
                </a:solidFill>
                <a:effectLst/>
                <a:latin typeface="微软雅黑" panose="020B0503020204020204" pitchFamily="34" charset="-122"/>
                <a:ea typeface="微软雅黑" panose="020B0503020204020204" pitchFamily="34" charset="-122"/>
              </a:rPr>
              <a:t>是为了解决图像里的物体是什么，在哪里的问题。输入一幅图像，输出的是图像里每个物体的类别和位置，其中位置用一个包含物体的框表示。</a:t>
            </a:r>
            <a:endParaRPr lang="en-US" altLang="zh-CN" sz="3200" b="0" i="0" dirty="0">
              <a:solidFill>
                <a:schemeClr val="tx1"/>
              </a:solidFill>
              <a:effectLst/>
              <a:latin typeface="微软雅黑" panose="020B0503020204020204" pitchFamily="34" charset="-122"/>
              <a:ea typeface="微软雅黑" panose="020B0503020204020204" pitchFamily="34" charset="-122"/>
            </a:endParaRPr>
          </a:p>
          <a:p>
            <a:pPr marL="0" marR="0" indent="0" algn="l" defTabSz="821531"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需要注意，我们的目标，同时也是论文中常说的感兴趣的物体，指我们关心的类别（行人检测只检测人，交通检测只关心交通工具等），或者数据集包含的类别，并不是图像里所有的物体都是目标，比如建筑，草坪也是物体，但他们常常是背景。</a:t>
            </a:r>
          </a:p>
          <a:p>
            <a:pPr marL="0" marR="0" indent="0" algn="l" defTabSz="821531"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endParaRPr>
          </a:p>
          <a:p>
            <a:pPr marL="0" marR="0" indent="0" algn="l" defTabSz="821531"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从计算机视觉的角度看，目标检测是</a:t>
            </a:r>
            <a:r>
              <a:rPr kumimoji="0" lang="zh-CN" altLang="en-US" sz="3200" b="1"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分类</a:t>
            </a:r>
            <a:r>
              <a:rPr kumimoji="0" lang="en-US" altLang="zh-CN" sz="3200" b="1"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a:t>
            </a:r>
            <a:r>
              <a:rPr kumimoji="0" lang="zh-CN" altLang="en-US" sz="3200" b="1"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定位</a:t>
            </a:r>
            <a:r>
              <a:rPr kumimoji="0" lang="zh-CN" altLang="en-US" sz="3200"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，从机器学习的角度看，目标检测是</a:t>
            </a:r>
            <a:r>
              <a:rPr kumimoji="0" lang="zh-CN" altLang="en-US" sz="3200" b="1"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分类</a:t>
            </a:r>
            <a:r>
              <a:rPr kumimoji="0" lang="en-US" altLang="zh-CN" sz="3200" b="1"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a:t>
            </a:r>
            <a:r>
              <a:rPr kumimoji="0" lang="zh-CN" altLang="en-US" sz="3200" b="1"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回归</a:t>
            </a:r>
            <a:r>
              <a:rPr kumimoji="0" lang="zh-CN" altLang="en-US" sz="3200" b="0" i="0" u="none" strike="noStrike" cap="none" spc="0" normalizeH="0" baseline="0" dirty="0">
                <a:ln>
                  <a:noFill/>
                </a:ln>
                <a:solidFill>
                  <a:schemeClr val="tx1"/>
                </a:solidFill>
                <a:effectLst/>
                <a:uFillTx/>
                <a:latin typeface="微软雅黑" panose="020B0503020204020204" pitchFamily="34" charset="-122"/>
                <a:ea typeface="微软雅黑" panose="020B0503020204020204" pitchFamily="34" charset="-122"/>
                <a:sym typeface="Helvetica Light"/>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97" name="Shape 97"/>
          <p:cNvSpPr/>
          <p:nvPr/>
        </p:nvSpPr>
        <p:spPr>
          <a:xfrm>
            <a:off x="7463" y="-7575"/>
            <a:ext cx="24369073" cy="6855982"/>
          </a:xfrm>
          <a:prstGeom prst="rect">
            <a:avLst/>
          </a:prstGeom>
          <a:solidFill>
            <a:srgbClr val="1D1818"/>
          </a:solidFill>
          <a:ln w="12700">
            <a:miter lim="400000"/>
          </a:ln>
        </p:spPr>
        <p:txBody>
          <a:bodyPr lIns="71437" tIns="71437" rIns="71437" bIns="71437" anchor="ctr"/>
          <a:lstStyle/>
          <a:p>
            <a:pPr>
              <a:defRPr sz="3200">
                <a:solidFill>
                  <a:srgbClr val="FFFFFF"/>
                </a:solidFill>
              </a:defRPr>
            </a:pPr>
            <a:endParaRPr/>
          </a:p>
        </p:txBody>
      </p:sp>
      <p:sp>
        <p:nvSpPr>
          <p:cNvPr id="98" name="Shape 98"/>
          <p:cNvSpPr/>
          <p:nvPr/>
        </p:nvSpPr>
        <p:spPr>
          <a:xfrm>
            <a:off x="915014" y="2438526"/>
            <a:ext cx="22228853" cy="10484596"/>
          </a:xfrm>
          <a:prstGeom prst="rect">
            <a:avLst/>
          </a:prstGeom>
          <a:solidFill>
            <a:srgbClr val="C496A2"/>
          </a:solidFill>
          <a:ln w="12700">
            <a:miter lim="400000"/>
          </a:ln>
          <a:effectLst>
            <a:outerShdw blurRad="495300" dist="230186" dir="2388334" rotWithShape="0">
              <a:srgbClr val="000000">
                <a:alpha val="26305"/>
              </a:srgbClr>
            </a:outerShdw>
          </a:effectLst>
        </p:spPr>
        <p:txBody>
          <a:bodyPr lIns="71437" tIns="71437" rIns="71437" bIns="71437" anchor="ctr"/>
          <a:lstStyle/>
          <a:p>
            <a:pPr>
              <a:defRPr sz="3200">
                <a:solidFill>
                  <a:srgbClr val="FFFFFF"/>
                </a:solidFill>
              </a:defRPr>
            </a:pPr>
            <a:endParaRPr/>
          </a:p>
        </p:txBody>
      </p:sp>
      <p:pic>
        <p:nvPicPr>
          <p:cNvPr id="99" name="bg_silver_noise_grey.jpg"/>
          <p:cNvPicPr>
            <a:picLocks/>
          </p:cNvPicPr>
          <p:nvPr/>
        </p:nvPicPr>
        <p:blipFill>
          <a:blip r:embed="rId2"/>
          <a:srcRect t="3788" b="3788"/>
          <a:stretch>
            <a:fillRect/>
          </a:stretch>
        </p:blipFill>
        <p:spPr>
          <a:xfrm>
            <a:off x="1823524" y="1201111"/>
            <a:ext cx="11534349" cy="10660324"/>
          </a:xfrm>
          <a:prstGeom prst="rect">
            <a:avLst/>
          </a:prstGeom>
          <a:ln w="12700">
            <a:miter lim="400000"/>
          </a:ln>
          <a:effectLst>
            <a:outerShdw blurRad="635000" dist="106388" dir="2388334" rotWithShape="0">
              <a:srgbClr val="000000">
                <a:alpha val="47557"/>
              </a:srgbClr>
            </a:outerShdw>
          </a:effectLst>
        </p:spPr>
      </p:pic>
      <p:sp>
        <p:nvSpPr>
          <p:cNvPr id="100" name="Shape 100"/>
          <p:cNvSpPr/>
          <p:nvPr/>
        </p:nvSpPr>
        <p:spPr>
          <a:xfrm>
            <a:off x="13688431" y="4095094"/>
            <a:ext cx="9118264"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10900" spc="763">
                <a:solidFill>
                  <a:srgbClr val="1D1818"/>
                </a:solidFill>
                <a:latin typeface="Didot"/>
                <a:ea typeface="Didot"/>
                <a:cs typeface="Didot"/>
                <a:sym typeface="Didot"/>
              </a:defRPr>
            </a:pPr>
            <a:r>
              <a:rPr lang="zh-CN" altLang="en-US" dirty="0"/>
              <a:t>二、设计思想</a:t>
            </a:r>
            <a:endParaRPr dirty="0"/>
          </a:p>
        </p:txBody>
      </p:sp>
      <p:sp>
        <p:nvSpPr>
          <p:cNvPr id="101" name="Shape 101"/>
          <p:cNvSpPr/>
          <p:nvPr/>
        </p:nvSpPr>
        <p:spPr>
          <a:xfrm>
            <a:off x="2213530" y="3420416"/>
            <a:ext cx="9815910" cy="7779565"/>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p>
            <a:pPr algn="l">
              <a:lnSpc>
                <a:spcPct val="120000"/>
              </a:lnSpc>
              <a:defRPr sz="2500" i="1" spc="225">
                <a:latin typeface="Helvetica Neue Light"/>
                <a:ea typeface="Helvetica Neue Light"/>
                <a:cs typeface="Helvetica Neue Light"/>
                <a:sym typeface="Helvetica Neue Light"/>
              </a:defRPr>
            </a:pPr>
            <a:r>
              <a:rPr lang="zh-CN" altLang="en-US" sz="3200" b="1" dirty="0">
                <a:solidFill>
                  <a:schemeClr val="accent5">
                    <a:lumMod val="50000"/>
                  </a:schemeClr>
                </a:solidFill>
                <a:latin typeface="等线" panose="02010600030101010101" pitchFamily="2" charset="-122"/>
                <a:ea typeface="等线" panose="02010600030101010101" pitchFamily="2" charset="-122"/>
              </a:rPr>
              <a:t>在</a:t>
            </a:r>
            <a:r>
              <a:rPr lang="en-US" altLang="zh-CN" sz="3200" b="1" dirty="0">
                <a:solidFill>
                  <a:schemeClr val="accent5">
                    <a:lumMod val="50000"/>
                  </a:schemeClr>
                </a:solidFill>
                <a:latin typeface="等线" panose="02010600030101010101" pitchFamily="2" charset="-122"/>
                <a:ea typeface="等线" panose="02010600030101010101" pitchFamily="2" charset="-122"/>
              </a:rPr>
              <a:t>YOLOv1</a:t>
            </a:r>
            <a:r>
              <a:rPr lang="zh-CN" altLang="en-US" sz="3200" b="1" dirty="0">
                <a:solidFill>
                  <a:schemeClr val="accent5">
                    <a:lumMod val="50000"/>
                  </a:schemeClr>
                </a:solidFill>
                <a:latin typeface="等线" panose="02010600030101010101" pitchFamily="2" charset="-122"/>
                <a:ea typeface="等线" panose="02010600030101010101" pitchFamily="2" charset="-122"/>
              </a:rPr>
              <a:t>提出之前，</a:t>
            </a:r>
            <a:r>
              <a:rPr lang="en-US" altLang="zh-CN" sz="3200" b="1" dirty="0">
                <a:solidFill>
                  <a:schemeClr val="accent5">
                    <a:lumMod val="50000"/>
                  </a:schemeClr>
                </a:solidFill>
                <a:latin typeface="等线" panose="02010600030101010101" pitchFamily="2" charset="-122"/>
                <a:ea typeface="等线" panose="02010600030101010101" pitchFamily="2" charset="-122"/>
              </a:rPr>
              <a:t>R-CNN</a:t>
            </a:r>
            <a:r>
              <a:rPr lang="zh-CN" altLang="en-US" sz="3200" b="1" dirty="0">
                <a:solidFill>
                  <a:schemeClr val="accent5">
                    <a:lumMod val="50000"/>
                  </a:schemeClr>
                </a:solidFill>
                <a:latin typeface="等线" panose="02010600030101010101" pitchFamily="2" charset="-122"/>
                <a:ea typeface="等线" panose="02010600030101010101" pitchFamily="2" charset="-122"/>
              </a:rPr>
              <a:t>系列算法在目标检测领域独占鳌头。</a:t>
            </a:r>
            <a:r>
              <a:rPr lang="en-US" altLang="zh-CN" sz="3200" b="1" dirty="0">
                <a:solidFill>
                  <a:schemeClr val="accent5">
                    <a:lumMod val="50000"/>
                  </a:schemeClr>
                </a:solidFill>
                <a:latin typeface="等线" panose="02010600030101010101" pitchFamily="2" charset="-122"/>
                <a:ea typeface="等线" panose="02010600030101010101" pitchFamily="2" charset="-122"/>
              </a:rPr>
              <a:t>R-CNN</a:t>
            </a:r>
            <a:r>
              <a:rPr lang="zh-CN" altLang="en-US" sz="3200" b="1" dirty="0">
                <a:solidFill>
                  <a:schemeClr val="accent5">
                    <a:lumMod val="50000"/>
                  </a:schemeClr>
                </a:solidFill>
                <a:latin typeface="等线" panose="02010600030101010101" pitchFamily="2" charset="-122"/>
                <a:ea typeface="等线" panose="02010600030101010101" pitchFamily="2" charset="-122"/>
              </a:rPr>
              <a:t>系列检测精度高，但是由于其网络结构是双阶段（</a:t>
            </a:r>
            <a:r>
              <a:rPr lang="en-US" altLang="zh-CN" sz="3200" b="1" dirty="0">
                <a:solidFill>
                  <a:schemeClr val="accent5">
                    <a:lumMod val="50000"/>
                  </a:schemeClr>
                </a:solidFill>
                <a:latin typeface="等线" panose="02010600030101010101" pitchFamily="2" charset="-122"/>
                <a:ea typeface="等线" panose="02010600030101010101" pitchFamily="2" charset="-122"/>
              </a:rPr>
              <a:t>two-stage</a:t>
            </a:r>
            <a:r>
              <a:rPr lang="zh-CN" altLang="en-US" sz="3200" b="1" dirty="0">
                <a:solidFill>
                  <a:schemeClr val="accent5">
                    <a:lumMod val="50000"/>
                  </a:schemeClr>
                </a:solidFill>
                <a:latin typeface="等线" panose="02010600030101010101" pitchFamily="2" charset="-122"/>
                <a:ea typeface="等线" panose="02010600030101010101" pitchFamily="2" charset="-122"/>
              </a:rPr>
              <a:t>）的特点，使得它的检测速度不能满足实时性，饱受诟病。</a:t>
            </a:r>
            <a:endParaRPr lang="en-US" altLang="zh-CN" sz="3200" b="1" dirty="0">
              <a:solidFill>
                <a:schemeClr val="accent5">
                  <a:lumMod val="50000"/>
                </a:schemeClr>
              </a:solidFill>
              <a:latin typeface="等线" panose="02010600030101010101" pitchFamily="2" charset="-122"/>
              <a:ea typeface="等线" panose="02010600030101010101" pitchFamily="2" charset="-122"/>
            </a:endParaRPr>
          </a:p>
          <a:p>
            <a:pPr algn="l">
              <a:lnSpc>
                <a:spcPct val="120000"/>
              </a:lnSpc>
              <a:defRPr sz="2500" i="1" spc="225">
                <a:latin typeface="Helvetica Neue Light"/>
                <a:ea typeface="Helvetica Neue Light"/>
                <a:cs typeface="Helvetica Neue Light"/>
                <a:sym typeface="Helvetica Neue Light"/>
              </a:defRPr>
            </a:pPr>
            <a:endParaRPr lang="zh-CN" altLang="en-US" sz="3200" b="1" dirty="0">
              <a:solidFill>
                <a:schemeClr val="accent5">
                  <a:lumMod val="50000"/>
                </a:schemeClr>
              </a:solidFill>
              <a:latin typeface="等线" panose="02010600030101010101" pitchFamily="2" charset="-122"/>
              <a:ea typeface="等线" panose="02010600030101010101" pitchFamily="2" charset="-122"/>
            </a:endParaRPr>
          </a:p>
          <a:p>
            <a:pPr algn="l">
              <a:lnSpc>
                <a:spcPct val="120000"/>
              </a:lnSpc>
              <a:defRPr sz="2500" i="1" spc="225">
                <a:latin typeface="Helvetica Neue Light"/>
                <a:ea typeface="Helvetica Neue Light"/>
                <a:cs typeface="Helvetica Neue Light"/>
                <a:sym typeface="Helvetica Neue Light"/>
              </a:defRPr>
            </a:pPr>
            <a:r>
              <a:rPr lang="en-US" altLang="zh-CN" sz="3200" b="1" dirty="0">
                <a:solidFill>
                  <a:schemeClr val="accent5">
                    <a:lumMod val="50000"/>
                  </a:schemeClr>
                </a:solidFill>
                <a:latin typeface="等线" panose="02010600030101010101" pitchFamily="2" charset="-122"/>
                <a:ea typeface="等线" panose="02010600030101010101" pitchFamily="2" charset="-122"/>
              </a:rPr>
              <a:t>2016</a:t>
            </a:r>
            <a:r>
              <a:rPr lang="zh-CN" altLang="en-US" sz="3200" b="1" dirty="0">
                <a:solidFill>
                  <a:schemeClr val="accent5">
                    <a:lumMod val="50000"/>
                  </a:schemeClr>
                </a:solidFill>
                <a:latin typeface="等线" panose="02010600030101010101" pitchFamily="2" charset="-122"/>
                <a:ea typeface="等线" panose="02010600030101010101" pitchFamily="2" charset="-122"/>
              </a:rPr>
              <a:t>年，一种单阶段（</a:t>
            </a:r>
            <a:r>
              <a:rPr lang="en-US" altLang="zh-CN" sz="3200" b="1" dirty="0">
                <a:solidFill>
                  <a:schemeClr val="accent5">
                    <a:lumMod val="50000"/>
                  </a:schemeClr>
                </a:solidFill>
                <a:latin typeface="等线" panose="02010600030101010101" pitchFamily="2" charset="-122"/>
                <a:ea typeface="等线" panose="02010600030101010101" pitchFamily="2" charset="-122"/>
              </a:rPr>
              <a:t>one-stage</a:t>
            </a:r>
            <a:r>
              <a:rPr lang="zh-CN" altLang="en-US" sz="3200" b="1" dirty="0">
                <a:solidFill>
                  <a:schemeClr val="accent5">
                    <a:lumMod val="50000"/>
                  </a:schemeClr>
                </a:solidFill>
                <a:latin typeface="等线" panose="02010600030101010101" pitchFamily="2" charset="-122"/>
                <a:ea typeface="等线" panose="02010600030101010101" pitchFamily="2" charset="-122"/>
              </a:rPr>
              <a:t>）的目标检测网络</a:t>
            </a:r>
            <a:r>
              <a:rPr lang="en-US" altLang="zh-CN" sz="3200" b="1" dirty="0">
                <a:solidFill>
                  <a:schemeClr val="accent5">
                    <a:lumMod val="50000"/>
                  </a:schemeClr>
                </a:solidFill>
                <a:latin typeface="等线" panose="02010600030101010101" pitchFamily="2" charset="-122"/>
                <a:ea typeface="等线" panose="02010600030101010101" pitchFamily="2" charset="-122"/>
              </a:rPr>
              <a:t>——YOLO</a:t>
            </a:r>
            <a:r>
              <a:rPr lang="zh-CN" altLang="en-US" sz="3200" b="1" dirty="0">
                <a:solidFill>
                  <a:schemeClr val="accent5">
                    <a:lumMod val="50000"/>
                  </a:schemeClr>
                </a:solidFill>
                <a:latin typeface="等线" panose="02010600030101010101" pitchFamily="2" charset="-122"/>
                <a:ea typeface="等线" panose="02010600030101010101" pitchFamily="2" charset="-122"/>
              </a:rPr>
              <a:t>出现了。它的检测速度非常快，每秒可以处理</a:t>
            </a:r>
            <a:r>
              <a:rPr lang="en-US" altLang="zh-CN" sz="3200" b="1" dirty="0">
                <a:solidFill>
                  <a:schemeClr val="accent5">
                    <a:lumMod val="50000"/>
                  </a:schemeClr>
                </a:solidFill>
                <a:latin typeface="等线" panose="02010600030101010101" pitchFamily="2" charset="-122"/>
                <a:ea typeface="等线" panose="02010600030101010101" pitchFamily="2" charset="-122"/>
              </a:rPr>
              <a:t>45</a:t>
            </a:r>
            <a:r>
              <a:rPr lang="zh-CN" altLang="en-US" sz="3200" b="1" dirty="0">
                <a:solidFill>
                  <a:schemeClr val="accent5">
                    <a:lumMod val="50000"/>
                  </a:schemeClr>
                </a:solidFill>
                <a:latin typeface="等线" panose="02010600030101010101" pitchFamily="2" charset="-122"/>
                <a:ea typeface="等线" panose="02010600030101010101" pitchFamily="2" charset="-122"/>
              </a:rPr>
              <a:t>帧图片，能够轻松地实时运行。</a:t>
            </a:r>
            <a:endParaRPr lang="en-US" altLang="zh-CN" sz="3200" b="1" dirty="0">
              <a:solidFill>
                <a:schemeClr val="accent5">
                  <a:lumMod val="50000"/>
                </a:schemeClr>
              </a:solidFill>
              <a:latin typeface="等线" panose="02010600030101010101" pitchFamily="2" charset="-122"/>
              <a:ea typeface="等线" panose="02010600030101010101" pitchFamily="2" charset="-122"/>
            </a:endParaRPr>
          </a:p>
          <a:p>
            <a:pPr algn="l">
              <a:lnSpc>
                <a:spcPct val="120000"/>
              </a:lnSpc>
              <a:defRPr sz="2500" i="1" spc="225">
                <a:latin typeface="Helvetica Neue Light"/>
                <a:ea typeface="Helvetica Neue Light"/>
                <a:cs typeface="Helvetica Neue Light"/>
                <a:sym typeface="Helvetica Neue Light"/>
              </a:defRPr>
            </a:pPr>
            <a:endParaRPr lang="zh-CN" altLang="en-US" sz="3200" b="1" dirty="0">
              <a:solidFill>
                <a:schemeClr val="accent5">
                  <a:lumMod val="50000"/>
                </a:schemeClr>
              </a:solidFill>
              <a:latin typeface="等线" panose="02010600030101010101" pitchFamily="2" charset="-122"/>
              <a:ea typeface="等线" panose="02010600030101010101" pitchFamily="2" charset="-122"/>
            </a:endParaRPr>
          </a:p>
          <a:p>
            <a:pPr algn="l">
              <a:lnSpc>
                <a:spcPct val="120000"/>
              </a:lnSpc>
              <a:defRPr sz="2500" i="1" spc="225">
                <a:latin typeface="Helvetica Neue Light"/>
                <a:ea typeface="Helvetica Neue Light"/>
                <a:cs typeface="Helvetica Neue Light"/>
                <a:sym typeface="Helvetica Neue Light"/>
              </a:defRPr>
            </a:pPr>
            <a:r>
              <a:rPr lang="en-US" altLang="zh-CN" sz="3200" b="1" dirty="0">
                <a:solidFill>
                  <a:schemeClr val="accent5">
                    <a:lumMod val="50000"/>
                  </a:schemeClr>
                </a:solidFill>
                <a:latin typeface="等线" panose="02010600030101010101" pitchFamily="2" charset="-122"/>
                <a:ea typeface="等线" panose="02010600030101010101" pitchFamily="2" charset="-122"/>
              </a:rPr>
              <a:t>YOLO </a:t>
            </a:r>
            <a:r>
              <a:rPr lang="zh-CN" altLang="en-US" sz="3200" b="1" dirty="0">
                <a:solidFill>
                  <a:schemeClr val="accent5">
                    <a:lumMod val="50000"/>
                  </a:schemeClr>
                </a:solidFill>
                <a:latin typeface="等线" panose="02010600030101010101" pitchFamily="2" charset="-122"/>
                <a:ea typeface="等线" panose="02010600030101010101" pitchFamily="2" charset="-122"/>
              </a:rPr>
              <a:t>的核心思想就是</a:t>
            </a:r>
            <a:r>
              <a:rPr lang="zh-CN" altLang="en-US" sz="3200" b="1" dirty="0">
                <a:solidFill>
                  <a:srgbClr val="FF0000"/>
                </a:solidFill>
                <a:latin typeface="等线" panose="02010600030101010101" pitchFamily="2" charset="-122"/>
                <a:ea typeface="等线" panose="02010600030101010101" pitchFamily="2" charset="-122"/>
              </a:rPr>
              <a:t>把目标检测转变成一个回归问题，利用整张图作为网络的输入，仅仅经过一个神经网络，得到</a:t>
            </a:r>
            <a:r>
              <a:rPr lang="en-US" altLang="zh-CN" sz="3200" b="1" dirty="0">
                <a:solidFill>
                  <a:srgbClr val="FF0000"/>
                </a:solidFill>
                <a:latin typeface="等线" panose="02010600030101010101" pitchFamily="2" charset="-122"/>
                <a:ea typeface="等线" panose="02010600030101010101" pitchFamily="2" charset="-122"/>
              </a:rPr>
              <a:t>bounding box</a:t>
            </a:r>
            <a:r>
              <a:rPr lang="zh-CN" altLang="en-US" sz="3200" b="1" dirty="0">
                <a:solidFill>
                  <a:srgbClr val="FF0000"/>
                </a:solidFill>
                <a:latin typeface="等线" panose="02010600030101010101" pitchFamily="2" charset="-122"/>
                <a:ea typeface="等线" panose="02010600030101010101" pitchFamily="2" charset="-122"/>
              </a:rPr>
              <a:t>（边界框） 的位置及其所属的类别。</a:t>
            </a:r>
          </a:p>
        </p:txBody>
      </p:sp>
      <p:sp>
        <p:nvSpPr>
          <p:cNvPr id="2" name="文本框 1">
            <a:extLst>
              <a:ext uri="{FF2B5EF4-FFF2-40B4-BE49-F238E27FC236}">
                <a16:creationId xmlns:a16="http://schemas.microsoft.com/office/drawing/2014/main" id="{963AACFC-9C79-47DD-9802-D6932E8D225D}"/>
              </a:ext>
            </a:extLst>
          </p:cNvPr>
          <p:cNvSpPr txBox="1"/>
          <p:nvPr/>
        </p:nvSpPr>
        <p:spPr>
          <a:xfrm>
            <a:off x="13695045" y="6584062"/>
            <a:ext cx="9111650" cy="4760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zh-CN" altLang="en-US" sz="3200" b="1" i="0" dirty="0">
                <a:solidFill>
                  <a:srgbClr val="4D4D4D"/>
                </a:solidFill>
                <a:effectLst/>
                <a:latin typeface="微软雅黑" panose="020B0503020204020204" pitchFamily="34" charset="-122"/>
                <a:ea typeface="微软雅黑" panose="020B0503020204020204" pitchFamily="34" charset="-122"/>
              </a:rPr>
              <a:t>目标检测架构分为两种，一种是</a:t>
            </a:r>
            <a:r>
              <a:rPr lang="en-US" altLang="zh-CN" sz="3200" b="1" i="0" dirty="0">
                <a:solidFill>
                  <a:srgbClr val="FF0000"/>
                </a:solidFill>
                <a:effectLst/>
                <a:latin typeface="微软雅黑" panose="020B0503020204020204" pitchFamily="34" charset="-122"/>
                <a:ea typeface="微软雅黑" panose="020B0503020204020204" pitchFamily="34" charset="-122"/>
              </a:rPr>
              <a:t>two-stage</a:t>
            </a:r>
            <a:r>
              <a:rPr lang="zh-CN" altLang="en-US" sz="3200" b="1" i="0" dirty="0">
                <a:solidFill>
                  <a:srgbClr val="4D4D4D"/>
                </a:solidFill>
                <a:effectLst/>
                <a:latin typeface="微软雅黑" panose="020B0503020204020204" pitchFamily="34" charset="-122"/>
                <a:ea typeface="微软雅黑" panose="020B0503020204020204" pitchFamily="34" charset="-122"/>
              </a:rPr>
              <a:t>，一种是</a:t>
            </a:r>
            <a:r>
              <a:rPr lang="en-US" altLang="zh-CN" sz="3200" b="1" i="0" dirty="0">
                <a:solidFill>
                  <a:srgbClr val="FF0000"/>
                </a:solidFill>
                <a:effectLst/>
                <a:latin typeface="微软雅黑" panose="020B0503020204020204" pitchFamily="34" charset="-122"/>
                <a:ea typeface="微软雅黑" panose="020B0503020204020204" pitchFamily="34" charset="-122"/>
              </a:rPr>
              <a:t>one-stage</a:t>
            </a:r>
            <a:r>
              <a:rPr lang="zh-CN" altLang="en-US" sz="3200" b="1" i="0" dirty="0">
                <a:solidFill>
                  <a:srgbClr val="4D4D4D"/>
                </a:solidFill>
                <a:effectLst/>
                <a:latin typeface="微软雅黑" panose="020B0503020204020204" pitchFamily="34" charset="-122"/>
                <a:ea typeface="微软雅黑" panose="020B0503020204020204" pitchFamily="34" charset="-122"/>
              </a:rPr>
              <a:t>，区别就在于 </a:t>
            </a:r>
            <a:r>
              <a:rPr lang="en-US" altLang="zh-CN" sz="3200" b="1" i="0" dirty="0">
                <a:solidFill>
                  <a:srgbClr val="4D4D4D"/>
                </a:solidFill>
                <a:effectLst/>
                <a:latin typeface="微软雅黑" panose="020B0503020204020204" pitchFamily="34" charset="-122"/>
                <a:ea typeface="微软雅黑" panose="020B0503020204020204" pitchFamily="34" charset="-122"/>
              </a:rPr>
              <a:t>two-stage </a:t>
            </a:r>
            <a:r>
              <a:rPr lang="zh-CN" altLang="en-US" sz="3200" b="1" i="0" dirty="0">
                <a:solidFill>
                  <a:srgbClr val="4D4D4D"/>
                </a:solidFill>
                <a:effectLst/>
                <a:latin typeface="微软雅黑" panose="020B0503020204020204" pitchFamily="34" charset="-122"/>
                <a:ea typeface="微软雅黑" panose="020B0503020204020204" pitchFamily="34" charset="-122"/>
              </a:rPr>
              <a:t>有</a:t>
            </a:r>
            <a:r>
              <a:rPr lang="en-US" altLang="zh-CN" sz="3200" b="1" i="0" dirty="0">
                <a:solidFill>
                  <a:srgbClr val="4D4D4D"/>
                </a:solidFill>
                <a:effectLst/>
                <a:latin typeface="微软雅黑" panose="020B0503020204020204" pitchFamily="34" charset="-122"/>
                <a:ea typeface="微软雅黑" panose="020B0503020204020204" pitchFamily="34" charset="-122"/>
              </a:rPr>
              <a:t>region proposal </a:t>
            </a:r>
            <a:r>
              <a:rPr lang="zh-CN" altLang="en-US" sz="3200" b="1" i="0" dirty="0">
                <a:solidFill>
                  <a:srgbClr val="4D4D4D"/>
                </a:solidFill>
                <a:effectLst/>
                <a:latin typeface="微软雅黑" panose="020B0503020204020204" pitchFamily="34" charset="-122"/>
                <a:ea typeface="微软雅黑" panose="020B0503020204020204" pitchFamily="34" charset="-122"/>
              </a:rPr>
              <a:t>过程，类似于一种海选过程，网络会根据候选区域生成位置和类别，而 </a:t>
            </a:r>
            <a:r>
              <a:rPr lang="en-US" altLang="zh-CN" sz="3200" b="1" i="0" dirty="0">
                <a:solidFill>
                  <a:srgbClr val="4D4D4D"/>
                </a:solidFill>
                <a:effectLst/>
                <a:latin typeface="微软雅黑" panose="020B0503020204020204" pitchFamily="34" charset="-122"/>
                <a:ea typeface="微软雅黑" panose="020B0503020204020204" pitchFamily="34" charset="-122"/>
              </a:rPr>
              <a:t>one-stage </a:t>
            </a:r>
            <a:r>
              <a:rPr lang="zh-CN" altLang="en-US" sz="3200" b="1" i="0" dirty="0">
                <a:solidFill>
                  <a:srgbClr val="4D4D4D"/>
                </a:solidFill>
                <a:effectLst/>
                <a:latin typeface="微软雅黑" panose="020B0503020204020204" pitchFamily="34" charset="-122"/>
                <a:ea typeface="微软雅黑" panose="020B0503020204020204" pitchFamily="34" charset="-122"/>
              </a:rPr>
              <a:t>直接从图片生成位置和类别。</a:t>
            </a:r>
            <a:endParaRPr lang="en-US" altLang="zh-CN" sz="3200" b="1" i="0" dirty="0">
              <a:solidFill>
                <a:srgbClr val="4D4D4D"/>
              </a:solidFill>
              <a:effectLst/>
              <a:latin typeface="微软雅黑" panose="020B0503020204020204" pitchFamily="34" charset="-122"/>
              <a:ea typeface="微软雅黑" panose="020B0503020204020204" pitchFamily="34" charset="-122"/>
            </a:endParaRPr>
          </a:p>
          <a:p>
            <a:pPr algn="l"/>
            <a:endParaRPr lang="zh-CN" altLang="en-US" sz="3200" b="1" i="0" dirty="0">
              <a:solidFill>
                <a:srgbClr val="4D4D4D"/>
              </a:solidFill>
              <a:effectLst/>
              <a:latin typeface="微软雅黑" panose="020B0503020204020204" pitchFamily="34" charset="-122"/>
              <a:ea typeface="微软雅黑" panose="020B0503020204020204" pitchFamily="34" charset="-122"/>
            </a:endParaRPr>
          </a:p>
          <a:p>
            <a:pPr algn="l"/>
            <a:r>
              <a:rPr lang="zh-CN" altLang="en-US" sz="3200" b="1" i="0" dirty="0">
                <a:solidFill>
                  <a:srgbClr val="4D4D4D"/>
                </a:solidFill>
                <a:effectLst/>
                <a:latin typeface="微软雅黑" panose="020B0503020204020204" pitchFamily="34" charset="-122"/>
                <a:ea typeface="微软雅黑" panose="020B0503020204020204" pitchFamily="34" charset="-122"/>
              </a:rPr>
              <a:t>今天提到的 </a:t>
            </a:r>
            <a:r>
              <a:rPr lang="en-US" altLang="zh-CN" sz="3200" b="1" i="0" dirty="0">
                <a:solidFill>
                  <a:srgbClr val="4D4D4D"/>
                </a:solidFill>
                <a:effectLst/>
                <a:latin typeface="微软雅黑" panose="020B0503020204020204" pitchFamily="34" charset="-122"/>
                <a:ea typeface="微软雅黑" panose="020B0503020204020204" pitchFamily="34" charset="-122"/>
              </a:rPr>
              <a:t>YOLO </a:t>
            </a:r>
            <a:r>
              <a:rPr lang="zh-CN" altLang="en-US" sz="3200" b="1" i="0" dirty="0">
                <a:solidFill>
                  <a:srgbClr val="4D4D4D"/>
                </a:solidFill>
                <a:effectLst/>
                <a:latin typeface="微软雅黑" panose="020B0503020204020204" pitchFamily="34" charset="-122"/>
                <a:ea typeface="微软雅黑" panose="020B0503020204020204" pitchFamily="34" charset="-122"/>
              </a:rPr>
              <a:t>就是一种 </a:t>
            </a:r>
            <a:r>
              <a:rPr lang="en-US" altLang="zh-CN" sz="3200" b="1" i="0" dirty="0">
                <a:solidFill>
                  <a:srgbClr val="4D4D4D"/>
                </a:solidFill>
                <a:effectLst/>
                <a:latin typeface="微软雅黑" panose="020B0503020204020204" pitchFamily="34" charset="-122"/>
                <a:ea typeface="微软雅黑" panose="020B0503020204020204" pitchFamily="34" charset="-122"/>
              </a:rPr>
              <a:t>one-stage </a:t>
            </a:r>
            <a:r>
              <a:rPr lang="zh-CN" altLang="en-US" sz="3200" b="1" i="0" dirty="0">
                <a:solidFill>
                  <a:srgbClr val="4D4D4D"/>
                </a:solidFill>
                <a:effectLst/>
                <a:latin typeface="微软雅黑" panose="020B0503020204020204" pitchFamily="34" charset="-122"/>
                <a:ea typeface="微软雅黑" panose="020B0503020204020204" pitchFamily="34" charset="-122"/>
              </a:rPr>
              <a:t>方法。</a:t>
            </a:r>
          </a:p>
          <a:p>
            <a:pPr algn="l"/>
            <a:r>
              <a:rPr lang="en-US" altLang="zh-CN" sz="3200" b="1" i="0" dirty="0">
                <a:solidFill>
                  <a:srgbClr val="4D4D4D"/>
                </a:solidFill>
                <a:effectLst/>
                <a:latin typeface="微软雅黑" panose="020B0503020204020204" pitchFamily="34" charset="-122"/>
                <a:ea typeface="微软雅黑" panose="020B0503020204020204" pitchFamily="34" charset="-122"/>
              </a:rPr>
              <a:t>YOLO </a:t>
            </a:r>
            <a:r>
              <a:rPr lang="zh-CN" altLang="en-US" sz="3200" b="1" i="0" dirty="0">
                <a:solidFill>
                  <a:srgbClr val="4D4D4D"/>
                </a:solidFill>
                <a:effectLst/>
                <a:latin typeface="微软雅黑" panose="020B0503020204020204" pitchFamily="34" charset="-122"/>
                <a:ea typeface="微软雅黑" panose="020B0503020204020204" pitchFamily="34" charset="-122"/>
              </a:rPr>
              <a:t>是 </a:t>
            </a:r>
            <a:r>
              <a:rPr lang="en-US" altLang="zh-CN" sz="3200" b="1" i="0" dirty="0">
                <a:solidFill>
                  <a:srgbClr val="4D4D4D"/>
                </a:solidFill>
                <a:effectLst/>
                <a:latin typeface="微软雅黑" panose="020B0503020204020204" pitchFamily="34" charset="-122"/>
                <a:ea typeface="微软雅黑" panose="020B0503020204020204" pitchFamily="34" charset="-122"/>
              </a:rPr>
              <a:t>You Only Look Once </a:t>
            </a:r>
            <a:r>
              <a:rPr lang="zh-CN" altLang="en-US" sz="3200" b="1" i="0" dirty="0">
                <a:solidFill>
                  <a:srgbClr val="4D4D4D"/>
                </a:solidFill>
                <a:effectLst/>
                <a:latin typeface="微软雅黑" panose="020B0503020204020204" pitchFamily="34" charset="-122"/>
                <a:ea typeface="微软雅黑" panose="020B0503020204020204" pitchFamily="34" charset="-122"/>
              </a:rPr>
              <a:t>的缩写，意思是神经网络只需要看一次图片，就能输出结果。</a:t>
            </a:r>
          </a:p>
          <a:p>
            <a:pPr marL="0" marR="0" indent="0" algn="ctr" defTabSz="821531"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dirty="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9" name="Group 429"/>
          <p:cNvGrpSpPr/>
          <p:nvPr/>
        </p:nvGrpSpPr>
        <p:grpSpPr>
          <a:xfrm>
            <a:off x="12366677" y="3955692"/>
            <a:ext cx="10596951" cy="6983039"/>
            <a:chOff x="0" y="0"/>
            <a:chExt cx="10596950" cy="6983037"/>
          </a:xfrm>
        </p:grpSpPr>
        <p:sp>
          <p:nvSpPr>
            <p:cNvPr id="378" name="Shape 378"/>
            <p:cNvSpPr/>
            <p:nvPr/>
          </p:nvSpPr>
          <p:spPr>
            <a:xfrm>
              <a:off x="798266" y="-1"/>
              <a:ext cx="1320694" cy="987939"/>
            </a:xfrm>
            <a:custGeom>
              <a:avLst/>
              <a:gdLst/>
              <a:ahLst/>
              <a:cxnLst>
                <a:cxn ang="0">
                  <a:pos x="wd2" y="hd2"/>
                </a:cxn>
                <a:cxn ang="5400000">
                  <a:pos x="wd2" y="hd2"/>
                </a:cxn>
                <a:cxn ang="10800000">
                  <a:pos x="wd2" y="hd2"/>
                </a:cxn>
                <a:cxn ang="16200000">
                  <a:pos x="wd2" y="hd2"/>
                </a:cxn>
              </a:cxnLst>
              <a:rect l="0" t="0" r="r" b="b"/>
              <a:pathLst>
                <a:path w="21600" h="21600" extrusionOk="0">
                  <a:moveTo>
                    <a:pt x="21600" y="5343"/>
                  </a:moveTo>
                  <a:cubicBezTo>
                    <a:pt x="21600" y="5343"/>
                    <a:pt x="19583" y="18303"/>
                    <a:pt x="19163" y="18985"/>
                  </a:cubicBezTo>
                  <a:cubicBezTo>
                    <a:pt x="18826" y="19781"/>
                    <a:pt x="19247" y="19554"/>
                    <a:pt x="19247" y="20349"/>
                  </a:cubicBezTo>
                  <a:cubicBezTo>
                    <a:pt x="19247" y="21032"/>
                    <a:pt x="19079" y="21600"/>
                    <a:pt x="19079" y="21600"/>
                  </a:cubicBezTo>
                  <a:cubicBezTo>
                    <a:pt x="13532" y="19667"/>
                    <a:pt x="13532" y="19667"/>
                    <a:pt x="13532" y="19667"/>
                  </a:cubicBezTo>
                  <a:cubicBezTo>
                    <a:pt x="12607" y="19554"/>
                    <a:pt x="12607" y="19554"/>
                    <a:pt x="12607" y="19554"/>
                  </a:cubicBezTo>
                  <a:cubicBezTo>
                    <a:pt x="12271" y="19667"/>
                    <a:pt x="12271" y="19667"/>
                    <a:pt x="12271" y="19667"/>
                  </a:cubicBezTo>
                  <a:cubicBezTo>
                    <a:pt x="11851" y="19554"/>
                    <a:pt x="11851" y="19554"/>
                    <a:pt x="11851" y="19554"/>
                  </a:cubicBezTo>
                  <a:cubicBezTo>
                    <a:pt x="11514" y="19667"/>
                    <a:pt x="11514" y="19667"/>
                    <a:pt x="11514" y="19667"/>
                  </a:cubicBezTo>
                  <a:cubicBezTo>
                    <a:pt x="9077" y="19781"/>
                    <a:pt x="9077" y="19781"/>
                    <a:pt x="9077" y="19781"/>
                  </a:cubicBezTo>
                  <a:cubicBezTo>
                    <a:pt x="8825" y="19554"/>
                    <a:pt x="8825" y="19554"/>
                    <a:pt x="8825" y="19554"/>
                  </a:cubicBezTo>
                  <a:cubicBezTo>
                    <a:pt x="8573" y="19667"/>
                    <a:pt x="8573" y="19667"/>
                    <a:pt x="8573" y="19667"/>
                  </a:cubicBezTo>
                  <a:cubicBezTo>
                    <a:pt x="8321" y="19781"/>
                    <a:pt x="8321" y="19781"/>
                    <a:pt x="8321" y="19781"/>
                  </a:cubicBezTo>
                  <a:cubicBezTo>
                    <a:pt x="8153" y="19781"/>
                    <a:pt x="8153" y="19781"/>
                    <a:pt x="8153" y="19781"/>
                  </a:cubicBezTo>
                  <a:cubicBezTo>
                    <a:pt x="7900" y="19667"/>
                    <a:pt x="7900" y="19667"/>
                    <a:pt x="7900" y="19667"/>
                  </a:cubicBezTo>
                  <a:cubicBezTo>
                    <a:pt x="7900" y="19554"/>
                    <a:pt x="7900" y="19554"/>
                    <a:pt x="7900" y="19554"/>
                  </a:cubicBezTo>
                  <a:cubicBezTo>
                    <a:pt x="7480" y="19554"/>
                    <a:pt x="7480" y="19554"/>
                    <a:pt x="7480" y="19554"/>
                  </a:cubicBezTo>
                  <a:cubicBezTo>
                    <a:pt x="7228" y="19440"/>
                    <a:pt x="7228" y="19440"/>
                    <a:pt x="7228" y="19440"/>
                  </a:cubicBezTo>
                  <a:cubicBezTo>
                    <a:pt x="7144" y="19213"/>
                    <a:pt x="7144" y="19213"/>
                    <a:pt x="7144" y="19213"/>
                  </a:cubicBezTo>
                  <a:cubicBezTo>
                    <a:pt x="7144" y="19099"/>
                    <a:pt x="7144" y="19099"/>
                    <a:pt x="7144" y="19099"/>
                  </a:cubicBezTo>
                  <a:cubicBezTo>
                    <a:pt x="6808" y="18985"/>
                    <a:pt x="6808" y="18985"/>
                    <a:pt x="6808" y="18985"/>
                  </a:cubicBezTo>
                  <a:cubicBezTo>
                    <a:pt x="6135" y="18758"/>
                    <a:pt x="6135" y="18758"/>
                    <a:pt x="6135" y="18758"/>
                  </a:cubicBezTo>
                  <a:cubicBezTo>
                    <a:pt x="5715" y="18531"/>
                    <a:pt x="5715" y="18531"/>
                    <a:pt x="5715" y="18531"/>
                  </a:cubicBezTo>
                  <a:cubicBezTo>
                    <a:pt x="5547" y="18417"/>
                    <a:pt x="5547" y="18417"/>
                    <a:pt x="5547" y="18417"/>
                  </a:cubicBezTo>
                  <a:cubicBezTo>
                    <a:pt x="5043" y="18531"/>
                    <a:pt x="5043" y="18531"/>
                    <a:pt x="5043" y="18531"/>
                  </a:cubicBezTo>
                  <a:cubicBezTo>
                    <a:pt x="4286" y="18758"/>
                    <a:pt x="4286" y="18758"/>
                    <a:pt x="4286" y="18758"/>
                  </a:cubicBezTo>
                  <a:cubicBezTo>
                    <a:pt x="3362" y="18417"/>
                    <a:pt x="3362" y="18417"/>
                    <a:pt x="3362" y="18417"/>
                  </a:cubicBezTo>
                  <a:cubicBezTo>
                    <a:pt x="2774" y="17735"/>
                    <a:pt x="2774" y="17735"/>
                    <a:pt x="2774" y="17735"/>
                  </a:cubicBezTo>
                  <a:cubicBezTo>
                    <a:pt x="2774" y="17735"/>
                    <a:pt x="3026" y="16939"/>
                    <a:pt x="2942" y="15916"/>
                  </a:cubicBezTo>
                  <a:cubicBezTo>
                    <a:pt x="2858" y="14779"/>
                    <a:pt x="2437" y="14552"/>
                    <a:pt x="2437" y="14552"/>
                  </a:cubicBezTo>
                  <a:cubicBezTo>
                    <a:pt x="2017" y="14552"/>
                    <a:pt x="2017" y="14552"/>
                    <a:pt x="2017" y="14552"/>
                  </a:cubicBezTo>
                  <a:cubicBezTo>
                    <a:pt x="1681" y="14324"/>
                    <a:pt x="1681" y="14324"/>
                    <a:pt x="1681" y="14324"/>
                  </a:cubicBezTo>
                  <a:cubicBezTo>
                    <a:pt x="1681" y="14324"/>
                    <a:pt x="1681" y="13642"/>
                    <a:pt x="1261" y="13642"/>
                  </a:cubicBezTo>
                  <a:cubicBezTo>
                    <a:pt x="840" y="13642"/>
                    <a:pt x="840" y="13642"/>
                    <a:pt x="840" y="13642"/>
                  </a:cubicBezTo>
                  <a:cubicBezTo>
                    <a:pt x="336" y="13528"/>
                    <a:pt x="336" y="13528"/>
                    <a:pt x="336" y="13528"/>
                  </a:cubicBezTo>
                  <a:cubicBezTo>
                    <a:pt x="0" y="13187"/>
                    <a:pt x="0" y="13187"/>
                    <a:pt x="0" y="13187"/>
                  </a:cubicBezTo>
                  <a:cubicBezTo>
                    <a:pt x="84" y="12392"/>
                    <a:pt x="84" y="12392"/>
                    <a:pt x="84" y="12392"/>
                  </a:cubicBezTo>
                  <a:cubicBezTo>
                    <a:pt x="252" y="11709"/>
                    <a:pt x="252" y="11709"/>
                    <a:pt x="252" y="11709"/>
                  </a:cubicBezTo>
                  <a:cubicBezTo>
                    <a:pt x="336" y="11596"/>
                    <a:pt x="336" y="11596"/>
                    <a:pt x="336" y="11596"/>
                  </a:cubicBezTo>
                  <a:cubicBezTo>
                    <a:pt x="420" y="11937"/>
                    <a:pt x="420" y="11937"/>
                    <a:pt x="420" y="11937"/>
                  </a:cubicBezTo>
                  <a:cubicBezTo>
                    <a:pt x="504" y="12051"/>
                    <a:pt x="504" y="12051"/>
                    <a:pt x="504" y="12051"/>
                  </a:cubicBezTo>
                  <a:cubicBezTo>
                    <a:pt x="588" y="11937"/>
                    <a:pt x="588" y="11937"/>
                    <a:pt x="588" y="11937"/>
                  </a:cubicBezTo>
                  <a:cubicBezTo>
                    <a:pt x="588" y="11482"/>
                    <a:pt x="588" y="11482"/>
                    <a:pt x="588" y="11482"/>
                  </a:cubicBezTo>
                  <a:cubicBezTo>
                    <a:pt x="925" y="11255"/>
                    <a:pt x="925" y="11255"/>
                    <a:pt x="925" y="11255"/>
                  </a:cubicBezTo>
                  <a:cubicBezTo>
                    <a:pt x="925" y="11141"/>
                    <a:pt x="925" y="11141"/>
                    <a:pt x="925" y="11141"/>
                  </a:cubicBezTo>
                  <a:cubicBezTo>
                    <a:pt x="756" y="10914"/>
                    <a:pt x="756" y="10914"/>
                    <a:pt x="756" y="10914"/>
                  </a:cubicBezTo>
                  <a:cubicBezTo>
                    <a:pt x="672" y="10800"/>
                    <a:pt x="672" y="10800"/>
                    <a:pt x="672" y="10800"/>
                  </a:cubicBezTo>
                  <a:cubicBezTo>
                    <a:pt x="588" y="10004"/>
                    <a:pt x="588" y="10004"/>
                    <a:pt x="588" y="10004"/>
                  </a:cubicBezTo>
                  <a:cubicBezTo>
                    <a:pt x="1177" y="9891"/>
                    <a:pt x="1177" y="9891"/>
                    <a:pt x="1177" y="9891"/>
                  </a:cubicBezTo>
                  <a:cubicBezTo>
                    <a:pt x="1345" y="9663"/>
                    <a:pt x="1345" y="9663"/>
                    <a:pt x="1345" y="9663"/>
                  </a:cubicBezTo>
                  <a:cubicBezTo>
                    <a:pt x="840" y="9095"/>
                    <a:pt x="840" y="9095"/>
                    <a:pt x="840" y="9095"/>
                  </a:cubicBezTo>
                  <a:cubicBezTo>
                    <a:pt x="672" y="8867"/>
                    <a:pt x="672" y="8867"/>
                    <a:pt x="672" y="8867"/>
                  </a:cubicBezTo>
                  <a:cubicBezTo>
                    <a:pt x="504" y="7276"/>
                    <a:pt x="504" y="7276"/>
                    <a:pt x="504" y="7276"/>
                  </a:cubicBezTo>
                  <a:cubicBezTo>
                    <a:pt x="504" y="6821"/>
                    <a:pt x="504" y="6821"/>
                    <a:pt x="504" y="6821"/>
                  </a:cubicBezTo>
                  <a:cubicBezTo>
                    <a:pt x="672" y="6707"/>
                    <a:pt x="672" y="6707"/>
                    <a:pt x="672" y="6707"/>
                  </a:cubicBezTo>
                  <a:cubicBezTo>
                    <a:pt x="672" y="4661"/>
                    <a:pt x="672" y="4661"/>
                    <a:pt x="672" y="4661"/>
                  </a:cubicBezTo>
                  <a:cubicBezTo>
                    <a:pt x="252" y="4206"/>
                    <a:pt x="252" y="4206"/>
                    <a:pt x="252" y="4206"/>
                  </a:cubicBezTo>
                  <a:cubicBezTo>
                    <a:pt x="252" y="2615"/>
                    <a:pt x="252" y="2615"/>
                    <a:pt x="252" y="2615"/>
                  </a:cubicBezTo>
                  <a:cubicBezTo>
                    <a:pt x="672" y="1933"/>
                    <a:pt x="672" y="1933"/>
                    <a:pt x="672" y="1933"/>
                  </a:cubicBezTo>
                  <a:cubicBezTo>
                    <a:pt x="840" y="1137"/>
                    <a:pt x="840" y="1137"/>
                    <a:pt x="840" y="1137"/>
                  </a:cubicBezTo>
                  <a:cubicBezTo>
                    <a:pt x="1765" y="2387"/>
                    <a:pt x="1765" y="2387"/>
                    <a:pt x="1765" y="2387"/>
                  </a:cubicBezTo>
                  <a:cubicBezTo>
                    <a:pt x="2774" y="3411"/>
                    <a:pt x="2774" y="3411"/>
                    <a:pt x="2774" y="3411"/>
                  </a:cubicBezTo>
                  <a:cubicBezTo>
                    <a:pt x="3530" y="3865"/>
                    <a:pt x="3530" y="3865"/>
                    <a:pt x="3530" y="3865"/>
                  </a:cubicBezTo>
                  <a:cubicBezTo>
                    <a:pt x="4118" y="4093"/>
                    <a:pt x="4118" y="4093"/>
                    <a:pt x="4118" y="4093"/>
                  </a:cubicBezTo>
                  <a:cubicBezTo>
                    <a:pt x="4370" y="4093"/>
                    <a:pt x="4370" y="4093"/>
                    <a:pt x="4370" y="4093"/>
                  </a:cubicBezTo>
                  <a:cubicBezTo>
                    <a:pt x="4623" y="4093"/>
                    <a:pt x="4623" y="4093"/>
                    <a:pt x="4623" y="4093"/>
                  </a:cubicBezTo>
                  <a:cubicBezTo>
                    <a:pt x="4791" y="4888"/>
                    <a:pt x="4791" y="4888"/>
                    <a:pt x="4791" y="4888"/>
                  </a:cubicBezTo>
                  <a:cubicBezTo>
                    <a:pt x="5463" y="4775"/>
                    <a:pt x="5463" y="4775"/>
                    <a:pt x="5463" y="4775"/>
                  </a:cubicBezTo>
                  <a:cubicBezTo>
                    <a:pt x="5547" y="5912"/>
                    <a:pt x="5547" y="5912"/>
                    <a:pt x="5547" y="5912"/>
                  </a:cubicBezTo>
                  <a:cubicBezTo>
                    <a:pt x="5295" y="6366"/>
                    <a:pt x="5295" y="6366"/>
                    <a:pt x="5295" y="6366"/>
                  </a:cubicBezTo>
                  <a:cubicBezTo>
                    <a:pt x="4539" y="6935"/>
                    <a:pt x="4539" y="6935"/>
                    <a:pt x="4539" y="6935"/>
                  </a:cubicBezTo>
                  <a:cubicBezTo>
                    <a:pt x="4034" y="7844"/>
                    <a:pt x="4034" y="7844"/>
                    <a:pt x="4034" y="7844"/>
                  </a:cubicBezTo>
                  <a:cubicBezTo>
                    <a:pt x="3866" y="8299"/>
                    <a:pt x="3866" y="8299"/>
                    <a:pt x="3866" y="8299"/>
                  </a:cubicBezTo>
                  <a:cubicBezTo>
                    <a:pt x="4034" y="8413"/>
                    <a:pt x="4034" y="8413"/>
                    <a:pt x="4034" y="8413"/>
                  </a:cubicBezTo>
                  <a:cubicBezTo>
                    <a:pt x="4370" y="7958"/>
                    <a:pt x="4370" y="7958"/>
                    <a:pt x="4370" y="7958"/>
                  </a:cubicBezTo>
                  <a:cubicBezTo>
                    <a:pt x="4623" y="7503"/>
                    <a:pt x="4623" y="7503"/>
                    <a:pt x="4623" y="7503"/>
                  </a:cubicBezTo>
                  <a:cubicBezTo>
                    <a:pt x="5379" y="6821"/>
                    <a:pt x="5379" y="6821"/>
                    <a:pt x="5379" y="6821"/>
                  </a:cubicBezTo>
                  <a:cubicBezTo>
                    <a:pt x="5883" y="6480"/>
                    <a:pt x="5883" y="6480"/>
                    <a:pt x="5883" y="6480"/>
                  </a:cubicBezTo>
                  <a:cubicBezTo>
                    <a:pt x="5799" y="6935"/>
                    <a:pt x="5799" y="6935"/>
                    <a:pt x="5799" y="6935"/>
                  </a:cubicBezTo>
                  <a:cubicBezTo>
                    <a:pt x="5547" y="7276"/>
                    <a:pt x="5547" y="7276"/>
                    <a:pt x="5547" y="7276"/>
                  </a:cubicBezTo>
                  <a:cubicBezTo>
                    <a:pt x="5211" y="8413"/>
                    <a:pt x="5211" y="8413"/>
                    <a:pt x="5211" y="8413"/>
                  </a:cubicBezTo>
                  <a:cubicBezTo>
                    <a:pt x="4370" y="9095"/>
                    <a:pt x="4370" y="9095"/>
                    <a:pt x="4370" y="9095"/>
                  </a:cubicBezTo>
                  <a:cubicBezTo>
                    <a:pt x="3866" y="9777"/>
                    <a:pt x="3866" y="9777"/>
                    <a:pt x="3866" y="9777"/>
                  </a:cubicBezTo>
                  <a:cubicBezTo>
                    <a:pt x="3866" y="10345"/>
                    <a:pt x="3866" y="10345"/>
                    <a:pt x="3866" y="10345"/>
                  </a:cubicBezTo>
                  <a:cubicBezTo>
                    <a:pt x="4202" y="10459"/>
                    <a:pt x="4202" y="10459"/>
                    <a:pt x="4202" y="10459"/>
                  </a:cubicBezTo>
                  <a:cubicBezTo>
                    <a:pt x="4623" y="9891"/>
                    <a:pt x="4623" y="9891"/>
                    <a:pt x="4623" y="9891"/>
                  </a:cubicBezTo>
                  <a:cubicBezTo>
                    <a:pt x="5043" y="9436"/>
                    <a:pt x="5043" y="9436"/>
                    <a:pt x="5043" y="9436"/>
                  </a:cubicBezTo>
                  <a:cubicBezTo>
                    <a:pt x="5463" y="9322"/>
                    <a:pt x="5463" y="9322"/>
                    <a:pt x="5463" y="9322"/>
                  </a:cubicBezTo>
                  <a:cubicBezTo>
                    <a:pt x="5799" y="8867"/>
                    <a:pt x="5799" y="8867"/>
                    <a:pt x="5799" y="8867"/>
                  </a:cubicBezTo>
                  <a:cubicBezTo>
                    <a:pt x="5967" y="7731"/>
                    <a:pt x="5967" y="7731"/>
                    <a:pt x="5967" y="7731"/>
                  </a:cubicBezTo>
                  <a:cubicBezTo>
                    <a:pt x="6304" y="6821"/>
                    <a:pt x="6304" y="6821"/>
                    <a:pt x="6304" y="6821"/>
                  </a:cubicBezTo>
                  <a:cubicBezTo>
                    <a:pt x="6724" y="6139"/>
                    <a:pt x="6724" y="6139"/>
                    <a:pt x="6724" y="6139"/>
                  </a:cubicBezTo>
                  <a:cubicBezTo>
                    <a:pt x="6808" y="5684"/>
                    <a:pt x="6808" y="5684"/>
                    <a:pt x="6808" y="5684"/>
                  </a:cubicBezTo>
                  <a:cubicBezTo>
                    <a:pt x="6556" y="4775"/>
                    <a:pt x="6556" y="4775"/>
                    <a:pt x="6556" y="4775"/>
                  </a:cubicBezTo>
                  <a:cubicBezTo>
                    <a:pt x="6556" y="3865"/>
                    <a:pt x="6556" y="3865"/>
                    <a:pt x="6556" y="3865"/>
                  </a:cubicBezTo>
                  <a:cubicBezTo>
                    <a:pt x="6304" y="3979"/>
                    <a:pt x="6304" y="3979"/>
                    <a:pt x="6304" y="3979"/>
                  </a:cubicBezTo>
                  <a:cubicBezTo>
                    <a:pt x="6135" y="4320"/>
                    <a:pt x="6135" y="4320"/>
                    <a:pt x="6135" y="4320"/>
                  </a:cubicBezTo>
                  <a:cubicBezTo>
                    <a:pt x="6219" y="5229"/>
                    <a:pt x="6219" y="5229"/>
                    <a:pt x="6219" y="5229"/>
                  </a:cubicBezTo>
                  <a:cubicBezTo>
                    <a:pt x="6388" y="5912"/>
                    <a:pt x="6388" y="5912"/>
                    <a:pt x="6388" y="5912"/>
                  </a:cubicBezTo>
                  <a:cubicBezTo>
                    <a:pt x="6388" y="6139"/>
                    <a:pt x="6388" y="6139"/>
                    <a:pt x="6388" y="6139"/>
                  </a:cubicBezTo>
                  <a:cubicBezTo>
                    <a:pt x="6219" y="6025"/>
                    <a:pt x="6219" y="6025"/>
                    <a:pt x="6219" y="6025"/>
                  </a:cubicBezTo>
                  <a:cubicBezTo>
                    <a:pt x="6051" y="5798"/>
                    <a:pt x="6051" y="5798"/>
                    <a:pt x="6051" y="5798"/>
                  </a:cubicBezTo>
                  <a:cubicBezTo>
                    <a:pt x="5883" y="5229"/>
                    <a:pt x="5883" y="5229"/>
                    <a:pt x="5883" y="5229"/>
                  </a:cubicBezTo>
                  <a:cubicBezTo>
                    <a:pt x="5715" y="4661"/>
                    <a:pt x="5715" y="4661"/>
                    <a:pt x="5715" y="4661"/>
                  </a:cubicBezTo>
                  <a:cubicBezTo>
                    <a:pt x="5715" y="4206"/>
                    <a:pt x="5715" y="4206"/>
                    <a:pt x="5715" y="4206"/>
                  </a:cubicBezTo>
                  <a:cubicBezTo>
                    <a:pt x="6135" y="3638"/>
                    <a:pt x="6135" y="3638"/>
                    <a:pt x="6135" y="3638"/>
                  </a:cubicBezTo>
                  <a:cubicBezTo>
                    <a:pt x="6304" y="3183"/>
                    <a:pt x="6304" y="3183"/>
                    <a:pt x="6304" y="3183"/>
                  </a:cubicBezTo>
                  <a:cubicBezTo>
                    <a:pt x="6219" y="2728"/>
                    <a:pt x="6219" y="2728"/>
                    <a:pt x="6219" y="2728"/>
                  </a:cubicBezTo>
                  <a:cubicBezTo>
                    <a:pt x="6640" y="3297"/>
                    <a:pt x="6640" y="3297"/>
                    <a:pt x="6640" y="3297"/>
                  </a:cubicBezTo>
                  <a:cubicBezTo>
                    <a:pt x="6724" y="3411"/>
                    <a:pt x="6724" y="3411"/>
                    <a:pt x="6724" y="3411"/>
                  </a:cubicBezTo>
                  <a:cubicBezTo>
                    <a:pt x="6808" y="2728"/>
                    <a:pt x="6808" y="2728"/>
                    <a:pt x="6808" y="2728"/>
                  </a:cubicBezTo>
                  <a:cubicBezTo>
                    <a:pt x="6640" y="1705"/>
                    <a:pt x="6640" y="1705"/>
                    <a:pt x="6640" y="1705"/>
                  </a:cubicBezTo>
                  <a:cubicBezTo>
                    <a:pt x="6724" y="1364"/>
                    <a:pt x="6724" y="1364"/>
                    <a:pt x="6724" y="1364"/>
                  </a:cubicBezTo>
                  <a:cubicBezTo>
                    <a:pt x="6472" y="1251"/>
                    <a:pt x="6472" y="1251"/>
                    <a:pt x="6472" y="1251"/>
                  </a:cubicBezTo>
                  <a:cubicBezTo>
                    <a:pt x="6388" y="0"/>
                    <a:pt x="6388" y="0"/>
                    <a:pt x="6388" y="0"/>
                  </a:cubicBezTo>
                  <a:cubicBezTo>
                    <a:pt x="6388" y="0"/>
                    <a:pt x="11178" y="1819"/>
                    <a:pt x="12187" y="2160"/>
                  </a:cubicBezTo>
                  <a:cubicBezTo>
                    <a:pt x="13111" y="2501"/>
                    <a:pt x="19331" y="4775"/>
                    <a:pt x="19751" y="4888"/>
                  </a:cubicBezTo>
                  <a:cubicBezTo>
                    <a:pt x="20171" y="5116"/>
                    <a:pt x="20675" y="5116"/>
                    <a:pt x="20675" y="5116"/>
                  </a:cubicBezTo>
                  <a:lnTo>
                    <a:pt x="21600" y="534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79" name="Shape 379"/>
            <p:cNvSpPr/>
            <p:nvPr/>
          </p:nvSpPr>
          <p:spPr>
            <a:xfrm>
              <a:off x="2770175" y="3479243"/>
              <a:ext cx="1387642" cy="1435879"/>
            </a:xfrm>
            <a:custGeom>
              <a:avLst/>
              <a:gdLst/>
              <a:ahLst/>
              <a:cxnLst>
                <a:cxn ang="0">
                  <a:pos x="wd2" y="hd2"/>
                </a:cxn>
                <a:cxn ang="5400000">
                  <a:pos x="wd2" y="hd2"/>
                </a:cxn>
                <a:cxn ang="10800000">
                  <a:pos x="wd2" y="hd2"/>
                </a:cxn>
                <a:cxn ang="16200000">
                  <a:pos x="wd2" y="hd2"/>
                </a:cxn>
              </a:cxnLst>
              <a:rect l="0" t="0" r="r" b="b"/>
              <a:pathLst>
                <a:path w="21600" h="21600" extrusionOk="0">
                  <a:moveTo>
                    <a:pt x="3221" y="0"/>
                  </a:moveTo>
                  <a:lnTo>
                    <a:pt x="21600" y="2123"/>
                  </a:lnTo>
                  <a:lnTo>
                    <a:pt x="21505" y="4062"/>
                  </a:lnTo>
                  <a:lnTo>
                    <a:pt x="21221" y="4062"/>
                  </a:lnTo>
                  <a:lnTo>
                    <a:pt x="19895" y="20862"/>
                  </a:lnTo>
                  <a:lnTo>
                    <a:pt x="8621" y="19846"/>
                  </a:lnTo>
                  <a:lnTo>
                    <a:pt x="8526" y="20677"/>
                  </a:lnTo>
                  <a:lnTo>
                    <a:pt x="3032" y="20123"/>
                  </a:lnTo>
                  <a:lnTo>
                    <a:pt x="2747" y="21600"/>
                  </a:lnTo>
                  <a:lnTo>
                    <a:pt x="0" y="21231"/>
                  </a:lnTo>
                  <a:lnTo>
                    <a:pt x="3221" y="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0" name="Shape 380"/>
            <p:cNvSpPr/>
            <p:nvPr/>
          </p:nvSpPr>
          <p:spPr>
            <a:xfrm>
              <a:off x="3287491" y="3749240"/>
              <a:ext cx="2750937" cy="2736762"/>
            </a:xfrm>
            <a:custGeom>
              <a:avLst/>
              <a:gdLst/>
              <a:ahLst/>
              <a:cxnLst>
                <a:cxn ang="0">
                  <a:pos x="wd2" y="hd2"/>
                </a:cxn>
                <a:cxn ang="5400000">
                  <a:pos x="wd2" y="hd2"/>
                </a:cxn>
                <a:cxn ang="10800000">
                  <a:pos x="wd2" y="hd2"/>
                </a:cxn>
                <a:cxn ang="16200000">
                  <a:pos x="wd2" y="hd2"/>
                </a:cxn>
              </a:cxnLst>
              <a:rect l="0" t="0" r="r" b="b"/>
              <a:pathLst>
                <a:path w="21600" h="21600" extrusionOk="0">
                  <a:moveTo>
                    <a:pt x="21313" y="12253"/>
                  </a:moveTo>
                  <a:lnTo>
                    <a:pt x="21409" y="11865"/>
                  </a:lnTo>
                  <a:lnTo>
                    <a:pt x="21600" y="11623"/>
                  </a:lnTo>
                  <a:lnTo>
                    <a:pt x="21504" y="11333"/>
                  </a:lnTo>
                  <a:lnTo>
                    <a:pt x="21409" y="10945"/>
                  </a:lnTo>
                  <a:lnTo>
                    <a:pt x="21361" y="10800"/>
                  </a:lnTo>
                  <a:lnTo>
                    <a:pt x="21361" y="10509"/>
                  </a:lnTo>
                  <a:lnTo>
                    <a:pt x="21313" y="10413"/>
                  </a:lnTo>
                  <a:lnTo>
                    <a:pt x="21122" y="9977"/>
                  </a:lnTo>
                  <a:lnTo>
                    <a:pt x="21122" y="9880"/>
                  </a:lnTo>
                  <a:lnTo>
                    <a:pt x="20788" y="9589"/>
                  </a:lnTo>
                  <a:lnTo>
                    <a:pt x="20788" y="6344"/>
                  </a:lnTo>
                  <a:lnTo>
                    <a:pt x="20310" y="6296"/>
                  </a:lnTo>
                  <a:lnTo>
                    <a:pt x="20214" y="6393"/>
                  </a:lnTo>
                  <a:lnTo>
                    <a:pt x="20071" y="6344"/>
                  </a:lnTo>
                  <a:lnTo>
                    <a:pt x="19927" y="6199"/>
                  </a:lnTo>
                  <a:lnTo>
                    <a:pt x="19736" y="6102"/>
                  </a:lnTo>
                  <a:lnTo>
                    <a:pt x="19497" y="6102"/>
                  </a:lnTo>
                  <a:lnTo>
                    <a:pt x="19211" y="5909"/>
                  </a:lnTo>
                  <a:lnTo>
                    <a:pt x="19019" y="5666"/>
                  </a:lnTo>
                  <a:lnTo>
                    <a:pt x="18781" y="5618"/>
                  </a:lnTo>
                  <a:lnTo>
                    <a:pt x="18398" y="5715"/>
                  </a:lnTo>
                  <a:lnTo>
                    <a:pt x="18303" y="5666"/>
                  </a:lnTo>
                  <a:lnTo>
                    <a:pt x="18064" y="5618"/>
                  </a:lnTo>
                  <a:lnTo>
                    <a:pt x="17873" y="5763"/>
                  </a:lnTo>
                  <a:lnTo>
                    <a:pt x="17777" y="5812"/>
                  </a:lnTo>
                  <a:lnTo>
                    <a:pt x="17634" y="5715"/>
                  </a:lnTo>
                  <a:lnTo>
                    <a:pt x="17442" y="5715"/>
                  </a:lnTo>
                  <a:lnTo>
                    <a:pt x="17347" y="5860"/>
                  </a:lnTo>
                  <a:lnTo>
                    <a:pt x="17108" y="6005"/>
                  </a:lnTo>
                  <a:lnTo>
                    <a:pt x="16917" y="6054"/>
                  </a:lnTo>
                  <a:lnTo>
                    <a:pt x="16821" y="5909"/>
                  </a:lnTo>
                  <a:lnTo>
                    <a:pt x="16678" y="5763"/>
                  </a:lnTo>
                  <a:lnTo>
                    <a:pt x="16296" y="5812"/>
                  </a:lnTo>
                  <a:lnTo>
                    <a:pt x="16057" y="5666"/>
                  </a:lnTo>
                  <a:lnTo>
                    <a:pt x="15865" y="5715"/>
                  </a:lnTo>
                  <a:lnTo>
                    <a:pt x="15770" y="5909"/>
                  </a:lnTo>
                  <a:lnTo>
                    <a:pt x="15674" y="5957"/>
                  </a:lnTo>
                  <a:lnTo>
                    <a:pt x="15627" y="5715"/>
                  </a:lnTo>
                  <a:lnTo>
                    <a:pt x="15531" y="5618"/>
                  </a:lnTo>
                  <a:lnTo>
                    <a:pt x="15244" y="5812"/>
                  </a:lnTo>
                  <a:lnTo>
                    <a:pt x="15196" y="5618"/>
                  </a:lnTo>
                  <a:lnTo>
                    <a:pt x="14910" y="5424"/>
                  </a:lnTo>
                  <a:lnTo>
                    <a:pt x="14814" y="5424"/>
                  </a:lnTo>
                  <a:lnTo>
                    <a:pt x="14719" y="5570"/>
                  </a:lnTo>
                  <a:lnTo>
                    <a:pt x="14575" y="5666"/>
                  </a:lnTo>
                  <a:lnTo>
                    <a:pt x="14432" y="5618"/>
                  </a:lnTo>
                  <a:lnTo>
                    <a:pt x="14384" y="5376"/>
                  </a:lnTo>
                  <a:lnTo>
                    <a:pt x="14241" y="5376"/>
                  </a:lnTo>
                  <a:lnTo>
                    <a:pt x="14097" y="5085"/>
                  </a:lnTo>
                  <a:lnTo>
                    <a:pt x="13715" y="5085"/>
                  </a:lnTo>
                  <a:lnTo>
                    <a:pt x="13572" y="5182"/>
                  </a:lnTo>
                  <a:lnTo>
                    <a:pt x="13428" y="5037"/>
                  </a:lnTo>
                  <a:lnTo>
                    <a:pt x="13381" y="5037"/>
                  </a:lnTo>
                  <a:lnTo>
                    <a:pt x="13142" y="5085"/>
                  </a:lnTo>
                  <a:lnTo>
                    <a:pt x="12855" y="4891"/>
                  </a:lnTo>
                  <a:lnTo>
                    <a:pt x="12473" y="4891"/>
                  </a:lnTo>
                  <a:lnTo>
                    <a:pt x="12377" y="4552"/>
                  </a:lnTo>
                  <a:lnTo>
                    <a:pt x="12186" y="4456"/>
                  </a:lnTo>
                  <a:lnTo>
                    <a:pt x="12090" y="4504"/>
                  </a:lnTo>
                  <a:lnTo>
                    <a:pt x="11947" y="4456"/>
                  </a:lnTo>
                  <a:lnTo>
                    <a:pt x="11804" y="4504"/>
                  </a:lnTo>
                  <a:lnTo>
                    <a:pt x="11660" y="4504"/>
                  </a:lnTo>
                  <a:lnTo>
                    <a:pt x="11565" y="4359"/>
                  </a:lnTo>
                  <a:lnTo>
                    <a:pt x="11230" y="4020"/>
                  </a:lnTo>
                  <a:lnTo>
                    <a:pt x="11421" y="291"/>
                  </a:lnTo>
                  <a:lnTo>
                    <a:pt x="6642" y="0"/>
                  </a:lnTo>
                  <a:lnTo>
                    <a:pt x="5973" y="8814"/>
                  </a:lnTo>
                  <a:lnTo>
                    <a:pt x="287" y="8282"/>
                  </a:lnTo>
                  <a:lnTo>
                    <a:pt x="239" y="8717"/>
                  </a:lnTo>
                  <a:lnTo>
                    <a:pt x="0" y="8717"/>
                  </a:lnTo>
                  <a:lnTo>
                    <a:pt x="96" y="8863"/>
                  </a:lnTo>
                  <a:lnTo>
                    <a:pt x="335" y="9008"/>
                  </a:lnTo>
                  <a:lnTo>
                    <a:pt x="478" y="9202"/>
                  </a:lnTo>
                  <a:lnTo>
                    <a:pt x="526" y="9347"/>
                  </a:lnTo>
                  <a:lnTo>
                    <a:pt x="621" y="9541"/>
                  </a:lnTo>
                  <a:lnTo>
                    <a:pt x="717" y="9589"/>
                  </a:lnTo>
                  <a:lnTo>
                    <a:pt x="1004" y="9783"/>
                  </a:lnTo>
                  <a:lnTo>
                    <a:pt x="1051" y="9928"/>
                  </a:lnTo>
                  <a:lnTo>
                    <a:pt x="1242" y="10170"/>
                  </a:lnTo>
                  <a:lnTo>
                    <a:pt x="1434" y="10316"/>
                  </a:lnTo>
                  <a:lnTo>
                    <a:pt x="1816" y="10848"/>
                  </a:lnTo>
                  <a:lnTo>
                    <a:pt x="1959" y="10848"/>
                  </a:lnTo>
                  <a:lnTo>
                    <a:pt x="2103" y="10994"/>
                  </a:lnTo>
                  <a:lnTo>
                    <a:pt x="2294" y="11139"/>
                  </a:lnTo>
                  <a:lnTo>
                    <a:pt x="2533" y="11333"/>
                  </a:lnTo>
                  <a:lnTo>
                    <a:pt x="2628" y="11526"/>
                  </a:lnTo>
                  <a:lnTo>
                    <a:pt x="2628" y="11865"/>
                  </a:lnTo>
                  <a:lnTo>
                    <a:pt x="2819" y="12156"/>
                  </a:lnTo>
                  <a:lnTo>
                    <a:pt x="2867" y="12350"/>
                  </a:lnTo>
                  <a:lnTo>
                    <a:pt x="2819" y="12543"/>
                  </a:lnTo>
                  <a:lnTo>
                    <a:pt x="2819" y="12786"/>
                  </a:lnTo>
                  <a:lnTo>
                    <a:pt x="2867" y="13076"/>
                  </a:lnTo>
                  <a:lnTo>
                    <a:pt x="3106" y="13318"/>
                  </a:lnTo>
                  <a:lnTo>
                    <a:pt x="3154" y="13464"/>
                  </a:lnTo>
                  <a:lnTo>
                    <a:pt x="3536" y="13851"/>
                  </a:lnTo>
                  <a:lnTo>
                    <a:pt x="3727" y="13996"/>
                  </a:lnTo>
                  <a:lnTo>
                    <a:pt x="3871" y="14142"/>
                  </a:lnTo>
                  <a:lnTo>
                    <a:pt x="4014" y="14190"/>
                  </a:lnTo>
                  <a:lnTo>
                    <a:pt x="4205" y="14335"/>
                  </a:lnTo>
                  <a:lnTo>
                    <a:pt x="4492" y="14481"/>
                  </a:lnTo>
                  <a:lnTo>
                    <a:pt x="4827" y="14723"/>
                  </a:lnTo>
                  <a:lnTo>
                    <a:pt x="4970" y="14771"/>
                  </a:lnTo>
                  <a:lnTo>
                    <a:pt x="5209" y="14868"/>
                  </a:lnTo>
                  <a:lnTo>
                    <a:pt x="5400" y="14868"/>
                  </a:lnTo>
                  <a:lnTo>
                    <a:pt x="5496" y="14674"/>
                  </a:lnTo>
                  <a:lnTo>
                    <a:pt x="5735" y="14432"/>
                  </a:lnTo>
                  <a:lnTo>
                    <a:pt x="5878" y="14384"/>
                  </a:lnTo>
                  <a:lnTo>
                    <a:pt x="5878" y="14142"/>
                  </a:lnTo>
                  <a:lnTo>
                    <a:pt x="5973" y="13948"/>
                  </a:lnTo>
                  <a:lnTo>
                    <a:pt x="6069" y="13706"/>
                  </a:lnTo>
                  <a:lnTo>
                    <a:pt x="6308" y="13415"/>
                  </a:lnTo>
                  <a:lnTo>
                    <a:pt x="6642" y="13367"/>
                  </a:lnTo>
                  <a:lnTo>
                    <a:pt x="6834" y="13318"/>
                  </a:lnTo>
                  <a:lnTo>
                    <a:pt x="7073" y="13318"/>
                  </a:lnTo>
                  <a:lnTo>
                    <a:pt x="7312" y="13415"/>
                  </a:lnTo>
                  <a:lnTo>
                    <a:pt x="7598" y="13464"/>
                  </a:lnTo>
                  <a:lnTo>
                    <a:pt x="7742" y="13464"/>
                  </a:lnTo>
                  <a:lnTo>
                    <a:pt x="8124" y="13512"/>
                  </a:lnTo>
                  <a:lnTo>
                    <a:pt x="8267" y="13609"/>
                  </a:lnTo>
                  <a:lnTo>
                    <a:pt x="8411" y="13900"/>
                  </a:lnTo>
                  <a:lnTo>
                    <a:pt x="8506" y="13900"/>
                  </a:lnTo>
                  <a:lnTo>
                    <a:pt x="8745" y="14142"/>
                  </a:lnTo>
                  <a:lnTo>
                    <a:pt x="8936" y="14239"/>
                  </a:lnTo>
                  <a:lnTo>
                    <a:pt x="9080" y="14529"/>
                  </a:lnTo>
                  <a:lnTo>
                    <a:pt x="9366" y="14917"/>
                  </a:lnTo>
                  <a:lnTo>
                    <a:pt x="9558" y="15498"/>
                  </a:lnTo>
                  <a:lnTo>
                    <a:pt x="9701" y="15691"/>
                  </a:lnTo>
                  <a:lnTo>
                    <a:pt x="9892" y="16079"/>
                  </a:lnTo>
                  <a:lnTo>
                    <a:pt x="9892" y="16224"/>
                  </a:lnTo>
                  <a:lnTo>
                    <a:pt x="10035" y="16612"/>
                  </a:lnTo>
                  <a:lnTo>
                    <a:pt x="10418" y="16951"/>
                  </a:lnTo>
                  <a:lnTo>
                    <a:pt x="10513" y="17338"/>
                  </a:lnTo>
                  <a:lnTo>
                    <a:pt x="10991" y="17919"/>
                  </a:lnTo>
                  <a:lnTo>
                    <a:pt x="11230" y="18016"/>
                  </a:lnTo>
                  <a:lnTo>
                    <a:pt x="11182" y="18452"/>
                  </a:lnTo>
                  <a:lnTo>
                    <a:pt x="11087" y="18549"/>
                  </a:lnTo>
                  <a:lnTo>
                    <a:pt x="11326" y="18791"/>
                  </a:lnTo>
                  <a:lnTo>
                    <a:pt x="11326" y="19082"/>
                  </a:lnTo>
                  <a:lnTo>
                    <a:pt x="11612" y="19614"/>
                  </a:lnTo>
                  <a:lnTo>
                    <a:pt x="11756" y="19905"/>
                  </a:lnTo>
                  <a:lnTo>
                    <a:pt x="11899" y="20147"/>
                  </a:lnTo>
                  <a:lnTo>
                    <a:pt x="11995" y="20389"/>
                  </a:lnTo>
                  <a:lnTo>
                    <a:pt x="12377" y="20438"/>
                  </a:lnTo>
                  <a:lnTo>
                    <a:pt x="12616" y="20680"/>
                  </a:lnTo>
                  <a:lnTo>
                    <a:pt x="13046" y="20680"/>
                  </a:lnTo>
                  <a:lnTo>
                    <a:pt x="13381" y="21019"/>
                  </a:lnTo>
                  <a:lnTo>
                    <a:pt x="13572" y="21019"/>
                  </a:lnTo>
                  <a:lnTo>
                    <a:pt x="13667" y="21164"/>
                  </a:lnTo>
                  <a:lnTo>
                    <a:pt x="13906" y="21213"/>
                  </a:lnTo>
                  <a:lnTo>
                    <a:pt x="13954" y="21116"/>
                  </a:lnTo>
                  <a:lnTo>
                    <a:pt x="14432" y="21213"/>
                  </a:lnTo>
                  <a:lnTo>
                    <a:pt x="14432" y="21261"/>
                  </a:lnTo>
                  <a:lnTo>
                    <a:pt x="14575" y="21406"/>
                  </a:lnTo>
                  <a:lnTo>
                    <a:pt x="14814" y="21600"/>
                  </a:lnTo>
                  <a:lnTo>
                    <a:pt x="14958" y="21503"/>
                  </a:lnTo>
                  <a:lnTo>
                    <a:pt x="15005" y="21406"/>
                  </a:lnTo>
                  <a:lnTo>
                    <a:pt x="15340" y="21358"/>
                  </a:lnTo>
                  <a:lnTo>
                    <a:pt x="15244" y="21116"/>
                  </a:lnTo>
                  <a:lnTo>
                    <a:pt x="15244" y="20970"/>
                  </a:lnTo>
                  <a:lnTo>
                    <a:pt x="15149" y="20583"/>
                  </a:lnTo>
                  <a:lnTo>
                    <a:pt x="15005" y="20486"/>
                  </a:lnTo>
                  <a:lnTo>
                    <a:pt x="14910" y="20196"/>
                  </a:lnTo>
                  <a:lnTo>
                    <a:pt x="14862" y="19905"/>
                  </a:lnTo>
                  <a:lnTo>
                    <a:pt x="14719" y="19566"/>
                  </a:lnTo>
                  <a:lnTo>
                    <a:pt x="14719" y="19275"/>
                  </a:lnTo>
                  <a:lnTo>
                    <a:pt x="15005" y="18404"/>
                  </a:lnTo>
                  <a:lnTo>
                    <a:pt x="15196" y="17919"/>
                  </a:lnTo>
                  <a:lnTo>
                    <a:pt x="15149" y="17822"/>
                  </a:lnTo>
                  <a:lnTo>
                    <a:pt x="15005" y="17726"/>
                  </a:lnTo>
                  <a:lnTo>
                    <a:pt x="14862" y="17580"/>
                  </a:lnTo>
                  <a:lnTo>
                    <a:pt x="14862" y="17483"/>
                  </a:lnTo>
                  <a:lnTo>
                    <a:pt x="14958" y="17532"/>
                  </a:lnTo>
                  <a:lnTo>
                    <a:pt x="15388" y="17483"/>
                  </a:lnTo>
                  <a:lnTo>
                    <a:pt x="15435" y="17483"/>
                  </a:lnTo>
                  <a:lnTo>
                    <a:pt x="15579" y="17193"/>
                  </a:lnTo>
                  <a:lnTo>
                    <a:pt x="15435" y="17193"/>
                  </a:lnTo>
                  <a:lnTo>
                    <a:pt x="15388" y="17096"/>
                  </a:lnTo>
                  <a:lnTo>
                    <a:pt x="15388" y="16999"/>
                  </a:lnTo>
                  <a:lnTo>
                    <a:pt x="15483" y="16951"/>
                  </a:lnTo>
                  <a:lnTo>
                    <a:pt x="15913" y="16951"/>
                  </a:lnTo>
                  <a:lnTo>
                    <a:pt x="16009" y="16999"/>
                  </a:lnTo>
                  <a:lnTo>
                    <a:pt x="16152" y="16951"/>
                  </a:lnTo>
                  <a:lnTo>
                    <a:pt x="16391" y="16757"/>
                  </a:lnTo>
                  <a:lnTo>
                    <a:pt x="16296" y="16757"/>
                  </a:lnTo>
                  <a:lnTo>
                    <a:pt x="16104" y="16902"/>
                  </a:lnTo>
                  <a:lnTo>
                    <a:pt x="16057" y="16709"/>
                  </a:lnTo>
                  <a:lnTo>
                    <a:pt x="16152" y="16418"/>
                  </a:lnTo>
                  <a:lnTo>
                    <a:pt x="16248" y="16515"/>
                  </a:lnTo>
                  <a:lnTo>
                    <a:pt x="16343" y="16563"/>
                  </a:lnTo>
                  <a:lnTo>
                    <a:pt x="16582" y="16563"/>
                  </a:lnTo>
                  <a:lnTo>
                    <a:pt x="16678" y="16466"/>
                  </a:lnTo>
                  <a:lnTo>
                    <a:pt x="16630" y="16273"/>
                  </a:lnTo>
                  <a:lnTo>
                    <a:pt x="16487" y="16079"/>
                  </a:lnTo>
                  <a:lnTo>
                    <a:pt x="16535" y="16030"/>
                  </a:lnTo>
                  <a:lnTo>
                    <a:pt x="16678" y="16030"/>
                  </a:lnTo>
                  <a:lnTo>
                    <a:pt x="16821" y="15934"/>
                  </a:lnTo>
                  <a:lnTo>
                    <a:pt x="16917" y="16030"/>
                  </a:lnTo>
                  <a:lnTo>
                    <a:pt x="17060" y="15934"/>
                  </a:lnTo>
                  <a:lnTo>
                    <a:pt x="17108" y="16030"/>
                  </a:lnTo>
                  <a:lnTo>
                    <a:pt x="17251" y="16127"/>
                  </a:lnTo>
                  <a:lnTo>
                    <a:pt x="17538" y="15934"/>
                  </a:lnTo>
                  <a:lnTo>
                    <a:pt x="17873" y="15837"/>
                  </a:lnTo>
                  <a:lnTo>
                    <a:pt x="18207" y="15788"/>
                  </a:lnTo>
                  <a:lnTo>
                    <a:pt x="18733" y="15498"/>
                  </a:lnTo>
                  <a:lnTo>
                    <a:pt x="18876" y="15207"/>
                  </a:lnTo>
                  <a:lnTo>
                    <a:pt x="18924" y="14965"/>
                  </a:lnTo>
                  <a:lnTo>
                    <a:pt x="19067" y="14868"/>
                  </a:lnTo>
                  <a:lnTo>
                    <a:pt x="19211" y="14820"/>
                  </a:lnTo>
                  <a:lnTo>
                    <a:pt x="19258" y="14771"/>
                  </a:lnTo>
                  <a:lnTo>
                    <a:pt x="19402" y="14674"/>
                  </a:lnTo>
                  <a:lnTo>
                    <a:pt x="19306" y="14384"/>
                  </a:lnTo>
                  <a:lnTo>
                    <a:pt x="19258" y="14335"/>
                  </a:lnTo>
                  <a:lnTo>
                    <a:pt x="19211" y="14239"/>
                  </a:lnTo>
                  <a:lnTo>
                    <a:pt x="19258" y="14093"/>
                  </a:lnTo>
                  <a:lnTo>
                    <a:pt x="19450" y="13948"/>
                  </a:lnTo>
                  <a:lnTo>
                    <a:pt x="19593" y="13851"/>
                  </a:lnTo>
                  <a:lnTo>
                    <a:pt x="19688" y="13851"/>
                  </a:lnTo>
                  <a:lnTo>
                    <a:pt x="19688" y="14481"/>
                  </a:lnTo>
                  <a:lnTo>
                    <a:pt x="19736" y="14529"/>
                  </a:lnTo>
                  <a:lnTo>
                    <a:pt x="20023" y="14287"/>
                  </a:lnTo>
                  <a:lnTo>
                    <a:pt x="20262" y="14239"/>
                  </a:lnTo>
                  <a:lnTo>
                    <a:pt x="20979" y="13948"/>
                  </a:lnTo>
                  <a:lnTo>
                    <a:pt x="21074" y="13900"/>
                  </a:lnTo>
                  <a:lnTo>
                    <a:pt x="21218" y="13657"/>
                  </a:lnTo>
                  <a:lnTo>
                    <a:pt x="21361" y="13173"/>
                  </a:lnTo>
                  <a:lnTo>
                    <a:pt x="21361" y="12979"/>
                  </a:lnTo>
                  <a:lnTo>
                    <a:pt x="21218" y="12640"/>
                  </a:lnTo>
                  <a:lnTo>
                    <a:pt x="21313" y="12398"/>
                  </a:lnTo>
                  <a:lnTo>
                    <a:pt x="21313" y="1225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1" name="Shape 381"/>
            <p:cNvSpPr/>
            <p:nvPr/>
          </p:nvSpPr>
          <p:spPr>
            <a:xfrm>
              <a:off x="1644234" y="3307426"/>
              <a:ext cx="1332863" cy="1583150"/>
            </a:xfrm>
            <a:custGeom>
              <a:avLst/>
              <a:gdLst/>
              <a:ahLst/>
              <a:cxnLst>
                <a:cxn ang="0">
                  <a:pos x="wd2" y="hd2"/>
                </a:cxn>
                <a:cxn ang="5400000">
                  <a:pos x="wd2" y="hd2"/>
                </a:cxn>
                <a:cxn ang="10800000">
                  <a:pos x="wd2" y="hd2"/>
                </a:cxn>
                <a:cxn ang="16200000">
                  <a:pos x="wd2" y="hd2"/>
                </a:cxn>
              </a:cxnLst>
              <a:rect l="0" t="0" r="r" b="b"/>
              <a:pathLst>
                <a:path w="21600" h="21600" extrusionOk="0">
                  <a:moveTo>
                    <a:pt x="6088" y="0"/>
                  </a:moveTo>
                  <a:cubicBezTo>
                    <a:pt x="6088" y="0"/>
                    <a:pt x="5754" y="1350"/>
                    <a:pt x="5671" y="1776"/>
                  </a:cubicBezTo>
                  <a:cubicBezTo>
                    <a:pt x="5504" y="2061"/>
                    <a:pt x="5171" y="3055"/>
                    <a:pt x="5171" y="3055"/>
                  </a:cubicBezTo>
                  <a:cubicBezTo>
                    <a:pt x="4920" y="3197"/>
                    <a:pt x="4920" y="3197"/>
                    <a:pt x="4920" y="3197"/>
                  </a:cubicBezTo>
                  <a:cubicBezTo>
                    <a:pt x="4670" y="3055"/>
                    <a:pt x="4670" y="3055"/>
                    <a:pt x="4670" y="3055"/>
                  </a:cubicBezTo>
                  <a:cubicBezTo>
                    <a:pt x="4253" y="2771"/>
                    <a:pt x="4253" y="2771"/>
                    <a:pt x="4253" y="2771"/>
                  </a:cubicBezTo>
                  <a:cubicBezTo>
                    <a:pt x="3920" y="2913"/>
                    <a:pt x="3920" y="2913"/>
                    <a:pt x="3920" y="2913"/>
                  </a:cubicBezTo>
                  <a:cubicBezTo>
                    <a:pt x="3753" y="2629"/>
                    <a:pt x="3753" y="2629"/>
                    <a:pt x="3753" y="2629"/>
                  </a:cubicBezTo>
                  <a:cubicBezTo>
                    <a:pt x="3169" y="2771"/>
                    <a:pt x="3169" y="2771"/>
                    <a:pt x="3169" y="2771"/>
                  </a:cubicBezTo>
                  <a:cubicBezTo>
                    <a:pt x="2919" y="2984"/>
                    <a:pt x="2919" y="2984"/>
                    <a:pt x="2919" y="2984"/>
                  </a:cubicBezTo>
                  <a:cubicBezTo>
                    <a:pt x="2919" y="3766"/>
                    <a:pt x="2919" y="3766"/>
                    <a:pt x="2919" y="3766"/>
                  </a:cubicBezTo>
                  <a:cubicBezTo>
                    <a:pt x="2919" y="4761"/>
                    <a:pt x="2919" y="4761"/>
                    <a:pt x="2919" y="4761"/>
                  </a:cubicBezTo>
                  <a:cubicBezTo>
                    <a:pt x="2919" y="5684"/>
                    <a:pt x="2919" y="5684"/>
                    <a:pt x="2919" y="5684"/>
                  </a:cubicBezTo>
                  <a:cubicBezTo>
                    <a:pt x="2836" y="5968"/>
                    <a:pt x="2836" y="5968"/>
                    <a:pt x="2836" y="5968"/>
                  </a:cubicBezTo>
                  <a:cubicBezTo>
                    <a:pt x="2585" y="6324"/>
                    <a:pt x="2585" y="6324"/>
                    <a:pt x="2585" y="6324"/>
                  </a:cubicBezTo>
                  <a:cubicBezTo>
                    <a:pt x="2502" y="6679"/>
                    <a:pt x="2502" y="6679"/>
                    <a:pt x="2502" y="6679"/>
                  </a:cubicBezTo>
                  <a:cubicBezTo>
                    <a:pt x="2502" y="7176"/>
                    <a:pt x="2502" y="7176"/>
                    <a:pt x="2502" y="7176"/>
                  </a:cubicBezTo>
                  <a:cubicBezTo>
                    <a:pt x="2836" y="7816"/>
                    <a:pt x="2836" y="7816"/>
                    <a:pt x="2836" y="7816"/>
                  </a:cubicBezTo>
                  <a:cubicBezTo>
                    <a:pt x="2919" y="8455"/>
                    <a:pt x="2919" y="8455"/>
                    <a:pt x="2919" y="8455"/>
                  </a:cubicBezTo>
                  <a:cubicBezTo>
                    <a:pt x="3086" y="8668"/>
                    <a:pt x="3086" y="8668"/>
                    <a:pt x="3086" y="8668"/>
                  </a:cubicBezTo>
                  <a:cubicBezTo>
                    <a:pt x="3503" y="9095"/>
                    <a:pt x="3503" y="9095"/>
                    <a:pt x="3503" y="9095"/>
                  </a:cubicBezTo>
                  <a:cubicBezTo>
                    <a:pt x="3253" y="9237"/>
                    <a:pt x="3253" y="9237"/>
                    <a:pt x="3253" y="9237"/>
                  </a:cubicBezTo>
                  <a:cubicBezTo>
                    <a:pt x="2836" y="9521"/>
                    <a:pt x="2836" y="9521"/>
                    <a:pt x="2836" y="9521"/>
                  </a:cubicBezTo>
                  <a:cubicBezTo>
                    <a:pt x="2002" y="10018"/>
                    <a:pt x="2002" y="10018"/>
                    <a:pt x="2002" y="10018"/>
                  </a:cubicBezTo>
                  <a:cubicBezTo>
                    <a:pt x="1751" y="10942"/>
                    <a:pt x="1751" y="10942"/>
                    <a:pt x="1751" y="10942"/>
                  </a:cubicBezTo>
                  <a:cubicBezTo>
                    <a:pt x="1418" y="11511"/>
                    <a:pt x="1418" y="11511"/>
                    <a:pt x="1418" y="11511"/>
                  </a:cubicBezTo>
                  <a:cubicBezTo>
                    <a:pt x="1084" y="11795"/>
                    <a:pt x="1084" y="11795"/>
                    <a:pt x="1084" y="11795"/>
                  </a:cubicBezTo>
                  <a:cubicBezTo>
                    <a:pt x="917" y="11866"/>
                    <a:pt x="917" y="11866"/>
                    <a:pt x="917" y="11866"/>
                  </a:cubicBezTo>
                  <a:cubicBezTo>
                    <a:pt x="751" y="12150"/>
                    <a:pt x="751" y="12150"/>
                    <a:pt x="751" y="12150"/>
                  </a:cubicBezTo>
                  <a:cubicBezTo>
                    <a:pt x="834" y="12647"/>
                    <a:pt x="834" y="12647"/>
                    <a:pt x="834" y="12647"/>
                  </a:cubicBezTo>
                  <a:cubicBezTo>
                    <a:pt x="751" y="13003"/>
                    <a:pt x="751" y="13003"/>
                    <a:pt x="751" y="13003"/>
                  </a:cubicBezTo>
                  <a:cubicBezTo>
                    <a:pt x="1251" y="13358"/>
                    <a:pt x="1251" y="13358"/>
                    <a:pt x="1251" y="13358"/>
                  </a:cubicBezTo>
                  <a:cubicBezTo>
                    <a:pt x="1084" y="13642"/>
                    <a:pt x="1084" y="13642"/>
                    <a:pt x="1084" y="13642"/>
                  </a:cubicBezTo>
                  <a:cubicBezTo>
                    <a:pt x="417" y="13926"/>
                    <a:pt x="417" y="13926"/>
                    <a:pt x="417" y="13926"/>
                  </a:cubicBezTo>
                  <a:cubicBezTo>
                    <a:pt x="250" y="14211"/>
                    <a:pt x="250" y="14211"/>
                    <a:pt x="250" y="14211"/>
                  </a:cubicBezTo>
                  <a:cubicBezTo>
                    <a:pt x="0" y="14637"/>
                    <a:pt x="0" y="14637"/>
                    <a:pt x="0" y="14637"/>
                  </a:cubicBezTo>
                  <a:cubicBezTo>
                    <a:pt x="11592" y="20676"/>
                    <a:pt x="11592" y="20676"/>
                    <a:pt x="11592" y="20676"/>
                  </a:cubicBezTo>
                  <a:cubicBezTo>
                    <a:pt x="15178" y="21245"/>
                    <a:pt x="15178" y="21245"/>
                    <a:pt x="15178" y="21245"/>
                  </a:cubicBezTo>
                  <a:cubicBezTo>
                    <a:pt x="18181" y="21600"/>
                    <a:pt x="18181" y="21600"/>
                    <a:pt x="18181" y="21600"/>
                  </a:cubicBezTo>
                  <a:cubicBezTo>
                    <a:pt x="18264" y="21600"/>
                    <a:pt x="18264" y="21600"/>
                    <a:pt x="18264" y="21600"/>
                  </a:cubicBezTo>
                  <a:cubicBezTo>
                    <a:pt x="21600" y="2345"/>
                    <a:pt x="21600" y="2345"/>
                    <a:pt x="21600" y="2345"/>
                  </a:cubicBezTo>
                  <a:lnTo>
                    <a:pt x="6088" y="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2" name="Shape 382"/>
            <p:cNvSpPr/>
            <p:nvPr/>
          </p:nvSpPr>
          <p:spPr>
            <a:xfrm>
              <a:off x="293112" y="1601556"/>
              <a:ext cx="1564137" cy="2730627"/>
            </a:xfrm>
            <a:custGeom>
              <a:avLst/>
              <a:gdLst/>
              <a:ahLst/>
              <a:cxnLst>
                <a:cxn ang="0">
                  <a:pos x="wd2" y="hd2"/>
                </a:cxn>
                <a:cxn ang="5400000">
                  <a:pos x="wd2" y="hd2"/>
                </a:cxn>
                <a:cxn ang="10800000">
                  <a:pos x="wd2" y="hd2"/>
                </a:cxn>
                <a:cxn ang="16200000">
                  <a:pos x="wd2" y="hd2"/>
                </a:cxn>
              </a:cxnLst>
              <a:rect l="0" t="0" r="r" b="b"/>
              <a:pathLst>
                <a:path w="21600" h="21600" extrusionOk="0">
                  <a:moveTo>
                    <a:pt x="19583" y="21406"/>
                  </a:moveTo>
                  <a:lnTo>
                    <a:pt x="19667" y="21260"/>
                  </a:lnTo>
                  <a:lnTo>
                    <a:pt x="19247" y="21018"/>
                  </a:lnTo>
                  <a:lnTo>
                    <a:pt x="19331" y="20823"/>
                  </a:lnTo>
                  <a:lnTo>
                    <a:pt x="19247" y="20532"/>
                  </a:lnTo>
                  <a:lnTo>
                    <a:pt x="19415" y="20387"/>
                  </a:lnTo>
                  <a:lnTo>
                    <a:pt x="19583" y="20338"/>
                  </a:lnTo>
                  <a:lnTo>
                    <a:pt x="19835" y="20192"/>
                  </a:lnTo>
                  <a:lnTo>
                    <a:pt x="20087" y="19853"/>
                  </a:lnTo>
                  <a:lnTo>
                    <a:pt x="20339" y="19319"/>
                  </a:lnTo>
                  <a:lnTo>
                    <a:pt x="21012" y="19027"/>
                  </a:lnTo>
                  <a:lnTo>
                    <a:pt x="21432" y="18833"/>
                  </a:lnTo>
                  <a:lnTo>
                    <a:pt x="21600" y="18785"/>
                  </a:lnTo>
                  <a:lnTo>
                    <a:pt x="21264" y="18542"/>
                  </a:lnTo>
                  <a:lnTo>
                    <a:pt x="21096" y="18396"/>
                  </a:lnTo>
                  <a:lnTo>
                    <a:pt x="21012" y="18057"/>
                  </a:lnTo>
                  <a:lnTo>
                    <a:pt x="20760" y="17668"/>
                  </a:lnTo>
                  <a:lnTo>
                    <a:pt x="20760" y="17377"/>
                  </a:lnTo>
                  <a:lnTo>
                    <a:pt x="20844" y="17183"/>
                  </a:lnTo>
                  <a:lnTo>
                    <a:pt x="20844" y="17134"/>
                  </a:lnTo>
                  <a:lnTo>
                    <a:pt x="9918" y="7669"/>
                  </a:lnTo>
                  <a:lnTo>
                    <a:pt x="9665" y="7572"/>
                  </a:lnTo>
                  <a:lnTo>
                    <a:pt x="9581" y="7524"/>
                  </a:lnTo>
                  <a:lnTo>
                    <a:pt x="9497" y="7427"/>
                  </a:lnTo>
                  <a:lnTo>
                    <a:pt x="9413" y="7281"/>
                  </a:lnTo>
                  <a:lnTo>
                    <a:pt x="9497" y="7135"/>
                  </a:lnTo>
                  <a:lnTo>
                    <a:pt x="9833" y="7087"/>
                  </a:lnTo>
                  <a:lnTo>
                    <a:pt x="10002" y="7038"/>
                  </a:lnTo>
                  <a:lnTo>
                    <a:pt x="12439" y="1699"/>
                  </a:lnTo>
                  <a:lnTo>
                    <a:pt x="2185" y="0"/>
                  </a:lnTo>
                  <a:lnTo>
                    <a:pt x="2101" y="194"/>
                  </a:lnTo>
                  <a:lnTo>
                    <a:pt x="1933" y="243"/>
                  </a:lnTo>
                  <a:lnTo>
                    <a:pt x="1933" y="1019"/>
                  </a:lnTo>
                  <a:lnTo>
                    <a:pt x="1849" y="1213"/>
                  </a:lnTo>
                  <a:lnTo>
                    <a:pt x="1597" y="1456"/>
                  </a:lnTo>
                  <a:lnTo>
                    <a:pt x="1429" y="1602"/>
                  </a:lnTo>
                  <a:lnTo>
                    <a:pt x="1429" y="1942"/>
                  </a:lnTo>
                  <a:lnTo>
                    <a:pt x="1093" y="2184"/>
                  </a:lnTo>
                  <a:lnTo>
                    <a:pt x="588" y="2427"/>
                  </a:lnTo>
                  <a:lnTo>
                    <a:pt x="168" y="2670"/>
                  </a:lnTo>
                  <a:lnTo>
                    <a:pt x="84" y="2767"/>
                  </a:lnTo>
                  <a:lnTo>
                    <a:pt x="0" y="3009"/>
                  </a:lnTo>
                  <a:lnTo>
                    <a:pt x="0" y="3204"/>
                  </a:lnTo>
                  <a:lnTo>
                    <a:pt x="84" y="3446"/>
                  </a:lnTo>
                  <a:lnTo>
                    <a:pt x="252" y="3640"/>
                  </a:lnTo>
                  <a:lnTo>
                    <a:pt x="588" y="3932"/>
                  </a:lnTo>
                  <a:lnTo>
                    <a:pt x="672" y="4126"/>
                  </a:lnTo>
                  <a:lnTo>
                    <a:pt x="756" y="4369"/>
                  </a:lnTo>
                  <a:lnTo>
                    <a:pt x="756" y="4757"/>
                  </a:lnTo>
                  <a:lnTo>
                    <a:pt x="504" y="5048"/>
                  </a:lnTo>
                  <a:lnTo>
                    <a:pt x="420" y="5339"/>
                  </a:lnTo>
                  <a:lnTo>
                    <a:pt x="420" y="5679"/>
                  </a:lnTo>
                  <a:lnTo>
                    <a:pt x="336" y="5825"/>
                  </a:lnTo>
                  <a:lnTo>
                    <a:pt x="168" y="5922"/>
                  </a:lnTo>
                  <a:lnTo>
                    <a:pt x="252" y="6116"/>
                  </a:lnTo>
                  <a:lnTo>
                    <a:pt x="588" y="6456"/>
                  </a:lnTo>
                  <a:lnTo>
                    <a:pt x="925" y="7038"/>
                  </a:lnTo>
                  <a:lnTo>
                    <a:pt x="1261" y="7427"/>
                  </a:lnTo>
                  <a:lnTo>
                    <a:pt x="1429" y="7572"/>
                  </a:lnTo>
                  <a:lnTo>
                    <a:pt x="1429" y="7815"/>
                  </a:lnTo>
                  <a:lnTo>
                    <a:pt x="1345" y="7960"/>
                  </a:lnTo>
                  <a:lnTo>
                    <a:pt x="1177" y="8058"/>
                  </a:lnTo>
                  <a:lnTo>
                    <a:pt x="1177" y="8203"/>
                  </a:lnTo>
                  <a:lnTo>
                    <a:pt x="1513" y="8203"/>
                  </a:lnTo>
                  <a:lnTo>
                    <a:pt x="1681" y="8349"/>
                  </a:lnTo>
                  <a:lnTo>
                    <a:pt x="1933" y="8543"/>
                  </a:lnTo>
                  <a:lnTo>
                    <a:pt x="2017" y="8640"/>
                  </a:lnTo>
                  <a:lnTo>
                    <a:pt x="2269" y="8689"/>
                  </a:lnTo>
                  <a:lnTo>
                    <a:pt x="2437" y="8494"/>
                  </a:lnTo>
                  <a:lnTo>
                    <a:pt x="2437" y="8252"/>
                  </a:lnTo>
                  <a:lnTo>
                    <a:pt x="2858" y="8203"/>
                  </a:lnTo>
                  <a:lnTo>
                    <a:pt x="3110" y="8349"/>
                  </a:lnTo>
                  <a:lnTo>
                    <a:pt x="3698" y="8349"/>
                  </a:lnTo>
                  <a:lnTo>
                    <a:pt x="4034" y="8543"/>
                  </a:lnTo>
                  <a:lnTo>
                    <a:pt x="4286" y="8591"/>
                  </a:lnTo>
                  <a:lnTo>
                    <a:pt x="4454" y="8640"/>
                  </a:lnTo>
                  <a:lnTo>
                    <a:pt x="4286" y="8737"/>
                  </a:lnTo>
                  <a:lnTo>
                    <a:pt x="3782" y="8591"/>
                  </a:lnTo>
                  <a:lnTo>
                    <a:pt x="3698" y="8591"/>
                  </a:lnTo>
                  <a:lnTo>
                    <a:pt x="3362" y="8543"/>
                  </a:lnTo>
                  <a:lnTo>
                    <a:pt x="3194" y="8494"/>
                  </a:lnTo>
                  <a:lnTo>
                    <a:pt x="2942" y="8446"/>
                  </a:lnTo>
                  <a:lnTo>
                    <a:pt x="2774" y="8494"/>
                  </a:lnTo>
                  <a:lnTo>
                    <a:pt x="2774" y="8931"/>
                  </a:lnTo>
                  <a:lnTo>
                    <a:pt x="2942" y="9077"/>
                  </a:lnTo>
                  <a:lnTo>
                    <a:pt x="2858" y="9417"/>
                  </a:lnTo>
                  <a:lnTo>
                    <a:pt x="2774" y="9417"/>
                  </a:lnTo>
                  <a:lnTo>
                    <a:pt x="2521" y="9320"/>
                  </a:lnTo>
                  <a:lnTo>
                    <a:pt x="2437" y="9222"/>
                  </a:lnTo>
                  <a:lnTo>
                    <a:pt x="2437" y="8980"/>
                  </a:lnTo>
                  <a:lnTo>
                    <a:pt x="2353" y="8931"/>
                  </a:lnTo>
                  <a:lnTo>
                    <a:pt x="2101" y="8883"/>
                  </a:lnTo>
                  <a:lnTo>
                    <a:pt x="2017" y="9077"/>
                  </a:lnTo>
                  <a:lnTo>
                    <a:pt x="1933" y="9174"/>
                  </a:lnTo>
                  <a:lnTo>
                    <a:pt x="1933" y="10145"/>
                  </a:lnTo>
                  <a:lnTo>
                    <a:pt x="2185" y="10387"/>
                  </a:lnTo>
                  <a:lnTo>
                    <a:pt x="2858" y="10679"/>
                  </a:lnTo>
                  <a:lnTo>
                    <a:pt x="2942" y="10921"/>
                  </a:lnTo>
                  <a:lnTo>
                    <a:pt x="2942" y="11116"/>
                  </a:lnTo>
                  <a:lnTo>
                    <a:pt x="2858" y="11310"/>
                  </a:lnTo>
                  <a:lnTo>
                    <a:pt x="2605" y="11358"/>
                  </a:lnTo>
                  <a:lnTo>
                    <a:pt x="2353" y="11358"/>
                  </a:lnTo>
                  <a:lnTo>
                    <a:pt x="2353" y="11844"/>
                  </a:lnTo>
                  <a:lnTo>
                    <a:pt x="2437" y="11989"/>
                  </a:lnTo>
                  <a:lnTo>
                    <a:pt x="2858" y="12378"/>
                  </a:lnTo>
                  <a:lnTo>
                    <a:pt x="2942" y="12669"/>
                  </a:lnTo>
                  <a:lnTo>
                    <a:pt x="3362" y="13009"/>
                  </a:lnTo>
                  <a:lnTo>
                    <a:pt x="3530" y="13348"/>
                  </a:lnTo>
                  <a:lnTo>
                    <a:pt x="3782" y="13591"/>
                  </a:lnTo>
                  <a:lnTo>
                    <a:pt x="4034" y="13931"/>
                  </a:lnTo>
                  <a:lnTo>
                    <a:pt x="4202" y="13979"/>
                  </a:lnTo>
                  <a:lnTo>
                    <a:pt x="4202" y="14465"/>
                  </a:lnTo>
                  <a:lnTo>
                    <a:pt x="4370" y="14562"/>
                  </a:lnTo>
                  <a:lnTo>
                    <a:pt x="4454" y="14707"/>
                  </a:lnTo>
                  <a:lnTo>
                    <a:pt x="4454" y="14902"/>
                  </a:lnTo>
                  <a:lnTo>
                    <a:pt x="4370" y="15338"/>
                  </a:lnTo>
                  <a:lnTo>
                    <a:pt x="4286" y="15630"/>
                  </a:lnTo>
                  <a:lnTo>
                    <a:pt x="4202" y="15872"/>
                  </a:lnTo>
                  <a:lnTo>
                    <a:pt x="4959" y="16115"/>
                  </a:lnTo>
                  <a:lnTo>
                    <a:pt x="5631" y="16261"/>
                  </a:lnTo>
                  <a:lnTo>
                    <a:pt x="6135" y="16455"/>
                  </a:lnTo>
                  <a:lnTo>
                    <a:pt x="6892" y="16600"/>
                  </a:lnTo>
                  <a:lnTo>
                    <a:pt x="7144" y="16746"/>
                  </a:lnTo>
                  <a:lnTo>
                    <a:pt x="7648" y="17231"/>
                  </a:lnTo>
                  <a:lnTo>
                    <a:pt x="8321" y="17571"/>
                  </a:lnTo>
                  <a:lnTo>
                    <a:pt x="9329" y="17717"/>
                  </a:lnTo>
                  <a:lnTo>
                    <a:pt x="9413" y="18154"/>
                  </a:lnTo>
                  <a:lnTo>
                    <a:pt x="9581" y="18348"/>
                  </a:lnTo>
                  <a:lnTo>
                    <a:pt x="10170" y="18445"/>
                  </a:lnTo>
                  <a:lnTo>
                    <a:pt x="10758" y="18833"/>
                  </a:lnTo>
                  <a:lnTo>
                    <a:pt x="11430" y="19416"/>
                  </a:lnTo>
                  <a:lnTo>
                    <a:pt x="11767" y="19658"/>
                  </a:lnTo>
                  <a:lnTo>
                    <a:pt x="12019" y="20095"/>
                  </a:lnTo>
                  <a:lnTo>
                    <a:pt x="11767" y="20484"/>
                  </a:lnTo>
                  <a:lnTo>
                    <a:pt x="11767" y="20726"/>
                  </a:lnTo>
                  <a:lnTo>
                    <a:pt x="12019" y="21066"/>
                  </a:lnTo>
                  <a:lnTo>
                    <a:pt x="12355" y="21115"/>
                  </a:lnTo>
                  <a:lnTo>
                    <a:pt x="18911" y="21600"/>
                  </a:lnTo>
                  <a:lnTo>
                    <a:pt x="18995" y="21551"/>
                  </a:lnTo>
                  <a:lnTo>
                    <a:pt x="19583" y="2140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3" name="Shape 383"/>
            <p:cNvSpPr/>
            <p:nvPr/>
          </p:nvSpPr>
          <p:spPr>
            <a:xfrm>
              <a:off x="4133470" y="3620380"/>
              <a:ext cx="1710206" cy="926577"/>
            </a:xfrm>
            <a:custGeom>
              <a:avLst/>
              <a:gdLst/>
              <a:ahLst/>
              <a:cxnLst>
                <a:cxn ang="0">
                  <a:pos x="wd2" y="hd2"/>
                </a:cxn>
                <a:cxn ang="5400000">
                  <a:pos x="wd2" y="hd2"/>
                </a:cxn>
                <a:cxn ang="10800000">
                  <a:pos x="wd2" y="hd2"/>
                </a:cxn>
                <a:cxn ang="16200000">
                  <a:pos x="wd2" y="hd2"/>
                </a:cxn>
              </a:cxnLst>
              <a:rect l="0" t="0" r="r" b="b"/>
              <a:pathLst>
                <a:path w="21600" h="21600" extrusionOk="0">
                  <a:moveTo>
                    <a:pt x="0" y="3034"/>
                  </a:moveTo>
                  <a:cubicBezTo>
                    <a:pt x="0" y="3398"/>
                    <a:pt x="0" y="3398"/>
                    <a:pt x="0" y="3398"/>
                  </a:cubicBezTo>
                  <a:cubicBezTo>
                    <a:pt x="0" y="3034"/>
                    <a:pt x="0" y="3034"/>
                    <a:pt x="0" y="3034"/>
                  </a:cubicBezTo>
                  <a:cubicBezTo>
                    <a:pt x="7677" y="3883"/>
                    <a:pt x="7677" y="3883"/>
                    <a:pt x="7677" y="3883"/>
                  </a:cubicBezTo>
                  <a:cubicBezTo>
                    <a:pt x="7352" y="14926"/>
                    <a:pt x="7352" y="14926"/>
                    <a:pt x="7352" y="14926"/>
                  </a:cubicBezTo>
                  <a:cubicBezTo>
                    <a:pt x="7872" y="15897"/>
                    <a:pt x="7872" y="15897"/>
                    <a:pt x="7872" y="15897"/>
                  </a:cubicBezTo>
                  <a:cubicBezTo>
                    <a:pt x="8067" y="16261"/>
                    <a:pt x="8067" y="16261"/>
                    <a:pt x="8067" y="16261"/>
                  </a:cubicBezTo>
                  <a:cubicBezTo>
                    <a:pt x="8263" y="16261"/>
                    <a:pt x="8263" y="16261"/>
                    <a:pt x="8263" y="16261"/>
                  </a:cubicBezTo>
                  <a:cubicBezTo>
                    <a:pt x="8523" y="16139"/>
                    <a:pt x="8523" y="16139"/>
                    <a:pt x="8523" y="16139"/>
                  </a:cubicBezTo>
                  <a:cubicBezTo>
                    <a:pt x="8718" y="16261"/>
                    <a:pt x="8718" y="16261"/>
                    <a:pt x="8718" y="16261"/>
                  </a:cubicBezTo>
                  <a:cubicBezTo>
                    <a:pt x="8913" y="16139"/>
                    <a:pt x="8913" y="16139"/>
                    <a:pt x="8913" y="16139"/>
                  </a:cubicBezTo>
                  <a:cubicBezTo>
                    <a:pt x="9173" y="16382"/>
                    <a:pt x="9173" y="16382"/>
                    <a:pt x="9173" y="16382"/>
                  </a:cubicBezTo>
                  <a:cubicBezTo>
                    <a:pt x="9369" y="17474"/>
                    <a:pt x="9369" y="17474"/>
                    <a:pt x="9369" y="17474"/>
                  </a:cubicBezTo>
                  <a:cubicBezTo>
                    <a:pt x="9954" y="17474"/>
                    <a:pt x="9954" y="17474"/>
                    <a:pt x="9954" y="17474"/>
                  </a:cubicBezTo>
                  <a:cubicBezTo>
                    <a:pt x="10410" y="17960"/>
                    <a:pt x="10410" y="17960"/>
                    <a:pt x="10410" y="17960"/>
                  </a:cubicBezTo>
                  <a:cubicBezTo>
                    <a:pt x="10800" y="17838"/>
                    <a:pt x="10800" y="17838"/>
                    <a:pt x="10800" y="17838"/>
                  </a:cubicBezTo>
                  <a:cubicBezTo>
                    <a:pt x="10865" y="17838"/>
                    <a:pt x="10865" y="17838"/>
                    <a:pt x="10865" y="17838"/>
                  </a:cubicBezTo>
                  <a:cubicBezTo>
                    <a:pt x="11125" y="18324"/>
                    <a:pt x="11125" y="18324"/>
                    <a:pt x="11125" y="18324"/>
                  </a:cubicBezTo>
                  <a:cubicBezTo>
                    <a:pt x="11386" y="17960"/>
                    <a:pt x="11386" y="17960"/>
                    <a:pt x="11386" y="17960"/>
                  </a:cubicBezTo>
                  <a:cubicBezTo>
                    <a:pt x="11971" y="18081"/>
                    <a:pt x="11971" y="18081"/>
                    <a:pt x="11971" y="18081"/>
                  </a:cubicBezTo>
                  <a:cubicBezTo>
                    <a:pt x="12231" y="18930"/>
                    <a:pt x="12231" y="18930"/>
                    <a:pt x="12231" y="18930"/>
                  </a:cubicBezTo>
                  <a:cubicBezTo>
                    <a:pt x="12427" y="18930"/>
                    <a:pt x="12427" y="18930"/>
                    <a:pt x="12427" y="18930"/>
                  </a:cubicBezTo>
                  <a:cubicBezTo>
                    <a:pt x="12492" y="19658"/>
                    <a:pt x="12492" y="19658"/>
                    <a:pt x="12492" y="19658"/>
                  </a:cubicBezTo>
                  <a:cubicBezTo>
                    <a:pt x="12752" y="19780"/>
                    <a:pt x="12752" y="19780"/>
                    <a:pt x="12752" y="19780"/>
                  </a:cubicBezTo>
                  <a:cubicBezTo>
                    <a:pt x="13012" y="19416"/>
                    <a:pt x="13012" y="19416"/>
                    <a:pt x="13012" y="19416"/>
                  </a:cubicBezTo>
                  <a:cubicBezTo>
                    <a:pt x="13142" y="19052"/>
                    <a:pt x="13142" y="19052"/>
                    <a:pt x="13142" y="19052"/>
                  </a:cubicBezTo>
                  <a:cubicBezTo>
                    <a:pt x="13272" y="19052"/>
                    <a:pt x="13272" y="19052"/>
                    <a:pt x="13272" y="19052"/>
                  </a:cubicBezTo>
                  <a:cubicBezTo>
                    <a:pt x="13728" y="19658"/>
                    <a:pt x="13728" y="19658"/>
                    <a:pt x="13728" y="19658"/>
                  </a:cubicBezTo>
                  <a:cubicBezTo>
                    <a:pt x="13858" y="20144"/>
                    <a:pt x="13858" y="20144"/>
                    <a:pt x="13858" y="20144"/>
                  </a:cubicBezTo>
                  <a:cubicBezTo>
                    <a:pt x="14313" y="19658"/>
                    <a:pt x="14313" y="19658"/>
                    <a:pt x="14313" y="19658"/>
                  </a:cubicBezTo>
                  <a:cubicBezTo>
                    <a:pt x="14443" y="19901"/>
                    <a:pt x="14443" y="19901"/>
                    <a:pt x="14443" y="19901"/>
                  </a:cubicBezTo>
                  <a:cubicBezTo>
                    <a:pt x="14508" y="20629"/>
                    <a:pt x="14508" y="20629"/>
                    <a:pt x="14508" y="20629"/>
                  </a:cubicBezTo>
                  <a:cubicBezTo>
                    <a:pt x="14639" y="20508"/>
                    <a:pt x="14639" y="20508"/>
                    <a:pt x="14639" y="20508"/>
                  </a:cubicBezTo>
                  <a:cubicBezTo>
                    <a:pt x="14834" y="19901"/>
                    <a:pt x="14834" y="19901"/>
                    <a:pt x="14834" y="19901"/>
                  </a:cubicBezTo>
                  <a:cubicBezTo>
                    <a:pt x="15159" y="19780"/>
                    <a:pt x="15159" y="19780"/>
                    <a:pt x="15159" y="19780"/>
                  </a:cubicBezTo>
                  <a:cubicBezTo>
                    <a:pt x="15549" y="20144"/>
                    <a:pt x="15549" y="20144"/>
                    <a:pt x="15549" y="20144"/>
                  </a:cubicBezTo>
                  <a:cubicBezTo>
                    <a:pt x="16135" y="20022"/>
                    <a:pt x="16135" y="20022"/>
                    <a:pt x="16135" y="20022"/>
                  </a:cubicBezTo>
                  <a:cubicBezTo>
                    <a:pt x="16395" y="20508"/>
                    <a:pt x="16395" y="20508"/>
                    <a:pt x="16395" y="20508"/>
                  </a:cubicBezTo>
                  <a:cubicBezTo>
                    <a:pt x="16525" y="20872"/>
                    <a:pt x="16525" y="20872"/>
                    <a:pt x="16525" y="20872"/>
                  </a:cubicBezTo>
                  <a:cubicBezTo>
                    <a:pt x="16851" y="20751"/>
                    <a:pt x="16851" y="20751"/>
                    <a:pt x="16851" y="20751"/>
                  </a:cubicBezTo>
                  <a:cubicBezTo>
                    <a:pt x="17176" y="20265"/>
                    <a:pt x="17176" y="20265"/>
                    <a:pt x="17176" y="20265"/>
                  </a:cubicBezTo>
                  <a:cubicBezTo>
                    <a:pt x="17371" y="19901"/>
                    <a:pt x="17371" y="19901"/>
                    <a:pt x="17371" y="19901"/>
                  </a:cubicBezTo>
                  <a:cubicBezTo>
                    <a:pt x="17631" y="19901"/>
                    <a:pt x="17631" y="19901"/>
                    <a:pt x="17631" y="19901"/>
                  </a:cubicBezTo>
                  <a:cubicBezTo>
                    <a:pt x="17892" y="20144"/>
                    <a:pt x="17892" y="20144"/>
                    <a:pt x="17892" y="20144"/>
                  </a:cubicBezTo>
                  <a:cubicBezTo>
                    <a:pt x="18087" y="20022"/>
                    <a:pt x="18087" y="20022"/>
                    <a:pt x="18087" y="20022"/>
                  </a:cubicBezTo>
                  <a:cubicBezTo>
                    <a:pt x="18347" y="19658"/>
                    <a:pt x="18347" y="19658"/>
                    <a:pt x="18347" y="19658"/>
                  </a:cubicBezTo>
                  <a:cubicBezTo>
                    <a:pt x="18737" y="19780"/>
                    <a:pt x="18737" y="19780"/>
                    <a:pt x="18737" y="19780"/>
                  </a:cubicBezTo>
                  <a:cubicBezTo>
                    <a:pt x="18933" y="19901"/>
                    <a:pt x="18933" y="19901"/>
                    <a:pt x="18933" y="19901"/>
                  </a:cubicBezTo>
                  <a:cubicBezTo>
                    <a:pt x="19518" y="19537"/>
                    <a:pt x="19518" y="19537"/>
                    <a:pt x="19518" y="19537"/>
                  </a:cubicBezTo>
                  <a:cubicBezTo>
                    <a:pt x="19908" y="19780"/>
                    <a:pt x="19908" y="19780"/>
                    <a:pt x="19908" y="19780"/>
                  </a:cubicBezTo>
                  <a:cubicBezTo>
                    <a:pt x="20234" y="20387"/>
                    <a:pt x="20234" y="20387"/>
                    <a:pt x="20234" y="20387"/>
                  </a:cubicBezTo>
                  <a:cubicBezTo>
                    <a:pt x="20689" y="20993"/>
                    <a:pt x="20689" y="20993"/>
                    <a:pt x="20689" y="20993"/>
                  </a:cubicBezTo>
                  <a:cubicBezTo>
                    <a:pt x="21080" y="20993"/>
                    <a:pt x="21080" y="20993"/>
                    <a:pt x="21080" y="20993"/>
                  </a:cubicBezTo>
                  <a:cubicBezTo>
                    <a:pt x="21340" y="21357"/>
                    <a:pt x="21340" y="21357"/>
                    <a:pt x="21340" y="21357"/>
                  </a:cubicBezTo>
                  <a:cubicBezTo>
                    <a:pt x="21535" y="21600"/>
                    <a:pt x="21535" y="21600"/>
                    <a:pt x="21535" y="21600"/>
                  </a:cubicBezTo>
                  <a:cubicBezTo>
                    <a:pt x="21600" y="10679"/>
                    <a:pt x="21600" y="10679"/>
                    <a:pt x="21600" y="10679"/>
                  </a:cubicBezTo>
                  <a:cubicBezTo>
                    <a:pt x="21080" y="4490"/>
                    <a:pt x="21080" y="4490"/>
                    <a:pt x="21080" y="4490"/>
                  </a:cubicBezTo>
                  <a:cubicBezTo>
                    <a:pt x="21080" y="1456"/>
                    <a:pt x="21080" y="1456"/>
                    <a:pt x="21080" y="1456"/>
                  </a:cubicBezTo>
                  <a:cubicBezTo>
                    <a:pt x="21080" y="1456"/>
                    <a:pt x="13728" y="1213"/>
                    <a:pt x="11386" y="1092"/>
                  </a:cubicBezTo>
                  <a:cubicBezTo>
                    <a:pt x="8523" y="849"/>
                    <a:pt x="260" y="0"/>
                    <a:pt x="260" y="0"/>
                  </a:cubicBezTo>
                  <a:cubicBezTo>
                    <a:pt x="195" y="3034"/>
                    <a:pt x="195" y="3034"/>
                    <a:pt x="195" y="3034"/>
                  </a:cubicBezTo>
                  <a:lnTo>
                    <a:pt x="0" y="3034"/>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4" name="Shape 384"/>
            <p:cNvSpPr/>
            <p:nvPr/>
          </p:nvSpPr>
          <p:spPr>
            <a:xfrm>
              <a:off x="4352571" y="2871759"/>
              <a:ext cx="1448502" cy="80998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7200"/>
                    <a:pt x="21600" y="7200"/>
                    <a:pt x="21600" y="7200"/>
                  </a:cubicBezTo>
                  <a:cubicBezTo>
                    <a:pt x="21140" y="6785"/>
                    <a:pt x="21140" y="6785"/>
                    <a:pt x="21140" y="6785"/>
                  </a:cubicBezTo>
                  <a:cubicBezTo>
                    <a:pt x="20911" y="6508"/>
                    <a:pt x="20911" y="6508"/>
                    <a:pt x="20911" y="6508"/>
                  </a:cubicBezTo>
                  <a:cubicBezTo>
                    <a:pt x="20757" y="5677"/>
                    <a:pt x="20757" y="5677"/>
                    <a:pt x="20757" y="5677"/>
                  </a:cubicBezTo>
                  <a:cubicBezTo>
                    <a:pt x="20298" y="4846"/>
                    <a:pt x="20298" y="4846"/>
                    <a:pt x="20298" y="4846"/>
                  </a:cubicBezTo>
                  <a:cubicBezTo>
                    <a:pt x="20528" y="4154"/>
                    <a:pt x="20528" y="4154"/>
                    <a:pt x="20528" y="4154"/>
                  </a:cubicBezTo>
                  <a:cubicBezTo>
                    <a:pt x="20757" y="3323"/>
                    <a:pt x="20757" y="3323"/>
                    <a:pt x="20757" y="3323"/>
                  </a:cubicBezTo>
                  <a:cubicBezTo>
                    <a:pt x="20757" y="2631"/>
                    <a:pt x="20757" y="2631"/>
                    <a:pt x="20757" y="2631"/>
                  </a:cubicBezTo>
                  <a:cubicBezTo>
                    <a:pt x="20604" y="2631"/>
                    <a:pt x="20604" y="2631"/>
                    <a:pt x="20604" y="2631"/>
                  </a:cubicBezTo>
                  <a:cubicBezTo>
                    <a:pt x="19915" y="2631"/>
                    <a:pt x="19915" y="2631"/>
                    <a:pt x="19915" y="2631"/>
                  </a:cubicBezTo>
                  <a:cubicBezTo>
                    <a:pt x="19762" y="2077"/>
                    <a:pt x="19762" y="2077"/>
                    <a:pt x="19762" y="2077"/>
                  </a:cubicBezTo>
                  <a:cubicBezTo>
                    <a:pt x="19455" y="1246"/>
                    <a:pt x="19455" y="1246"/>
                    <a:pt x="19455" y="1246"/>
                  </a:cubicBezTo>
                  <a:cubicBezTo>
                    <a:pt x="19455" y="1246"/>
                    <a:pt x="14323" y="969"/>
                    <a:pt x="12638" y="831"/>
                  </a:cubicBezTo>
                  <a:cubicBezTo>
                    <a:pt x="9651" y="692"/>
                    <a:pt x="766" y="0"/>
                    <a:pt x="766" y="0"/>
                  </a:cubicBezTo>
                  <a:cubicBezTo>
                    <a:pt x="0" y="20215"/>
                    <a:pt x="0" y="20215"/>
                    <a:pt x="0" y="20215"/>
                  </a:cubicBezTo>
                  <a:cubicBezTo>
                    <a:pt x="3140" y="20492"/>
                    <a:pt x="7966" y="20908"/>
                    <a:pt x="10187" y="21185"/>
                  </a:cubicBezTo>
                  <a:cubicBezTo>
                    <a:pt x="12945" y="21323"/>
                    <a:pt x="21600" y="21600"/>
                    <a:pt x="21600" y="2160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5" name="Shape 385"/>
            <p:cNvSpPr/>
            <p:nvPr/>
          </p:nvSpPr>
          <p:spPr>
            <a:xfrm>
              <a:off x="4048265" y="2098592"/>
              <a:ext cx="1612828" cy="82225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600" y="21600"/>
                    <a:pt x="21600" y="21600"/>
                  </a:cubicBezTo>
                  <a:cubicBezTo>
                    <a:pt x="21600" y="21600"/>
                    <a:pt x="21600" y="21600"/>
                    <a:pt x="21600" y="21600"/>
                  </a:cubicBezTo>
                  <a:cubicBezTo>
                    <a:pt x="21462" y="21053"/>
                    <a:pt x="21462" y="21053"/>
                    <a:pt x="21462" y="21053"/>
                  </a:cubicBezTo>
                  <a:cubicBezTo>
                    <a:pt x="21393" y="20233"/>
                    <a:pt x="21393" y="20233"/>
                    <a:pt x="21393" y="20233"/>
                  </a:cubicBezTo>
                  <a:cubicBezTo>
                    <a:pt x="21393" y="20233"/>
                    <a:pt x="21048" y="20096"/>
                    <a:pt x="20979" y="19959"/>
                  </a:cubicBezTo>
                  <a:cubicBezTo>
                    <a:pt x="20910" y="19823"/>
                    <a:pt x="20979" y="19823"/>
                    <a:pt x="20979" y="19823"/>
                  </a:cubicBezTo>
                  <a:cubicBezTo>
                    <a:pt x="20841" y="19413"/>
                    <a:pt x="20841" y="19413"/>
                    <a:pt x="20841" y="19413"/>
                  </a:cubicBezTo>
                  <a:cubicBezTo>
                    <a:pt x="20979" y="19139"/>
                    <a:pt x="20979" y="19139"/>
                    <a:pt x="20979" y="19139"/>
                  </a:cubicBezTo>
                  <a:cubicBezTo>
                    <a:pt x="20910" y="18456"/>
                    <a:pt x="20910" y="18456"/>
                    <a:pt x="20910" y="18456"/>
                  </a:cubicBezTo>
                  <a:cubicBezTo>
                    <a:pt x="20703" y="18182"/>
                    <a:pt x="20703" y="18182"/>
                    <a:pt x="20703" y="18182"/>
                  </a:cubicBezTo>
                  <a:cubicBezTo>
                    <a:pt x="20634" y="17772"/>
                    <a:pt x="20634" y="17772"/>
                    <a:pt x="20634" y="17772"/>
                  </a:cubicBezTo>
                  <a:cubicBezTo>
                    <a:pt x="20496" y="16815"/>
                    <a:pt x="20496" y="16815"/>
                    <a:pt x="20496" y="16815"/>
                  </a:cubicBezTo>
                  <a:cubicBezTo>
                    <a:pt x="20496" y="15448"/>
                    <a:pt x="20496" y="15448"/>
                    <a:pt x="20496" y="15448"/>
                  </a:cubicBezTo>
                  <a:cubicBezTo>
                    <a:pt x="20427" y="15175"/>
                    <a:pt x="20427" y="15175"/>
                    <a:pt x="20427" y="15175"/>
                  </a:cubicBezTo>
                  <a:cubicBezTo>
                    <a:pt x="20289" y="14765"/>
                    <a:pt x="20289" y="14765"/>
                    <a:pt x="20289" y="14765"/>
                  </a:cubicBezTo>
                  <a:cubicBezTo>
                    <a:pt x="20358" y="14218"/>
                    <a:pt x="20358" y="14218"/>
                    <a:pt x="20358" y="14218"/>
                  </a:cubicBezTo>
                  <a:cubicBezTo>
                    <a:pt x="20358" y="12851"/>
                    <a:pt x="20358" y="12851"/>
                    <a:pt x="20358" y="12851"/>
                  </a:cubicBezTo>
                  <a:cubicBezTo>
                    <a:pt x="20220" y="11894"/>
                    <a:pt x="20220" y="11894"/>
                    <a:pt x="20220" y="11894"/>
                  </a:cubicBezTo>
                  <a:cubicBezTo>
                    <a:pt x="20082" y="11620"/>
                    <a:pt x="20082" y="11620"/>
                    <a:pt x="20082" y="11620"/>
                  </a:cubicBezTo>
                  <a:cubicBezTo>
                    <a:pt x="19944" y="11620"/>
                    <a:pt x="19944" y="11620"/>
                    <a:pt x="19944" y="11620"/>
                  </a:cubicBezTo>
                  <a:cubicBezTo>
                    <a:pt x="19875" y="11347"/>
                    <a:pt x="19875" y="11347"/>
                    <a:pt x="19875" y="11347"/>
                  </a:cubicBezTo>
                  <a:cubicBezTo>
                    <a:pt x="19806" y="10663"/>
                    <a:pt x="19806" y="10663"/>
                    <a:pt x="19806" y="10663"/>
                  </a:cubicBezTo>
                  <a:cubicBezTo>
                    <a:pt x="19737" y="10116"/>
                    <a:pt x="19737" y="10116"/>
                    <a:pt x="19737" y="10116"/>
                  </a:cubicBezTo>
                  <a:cubicBezTo>
                    <a:pt x="19944" y="9980"/>
                    <a:pt x="19944" y="9980"/>
                    <a:pt x="19944" y="9980"/>
                  </a:cubicBezTo>
                  <a:cubicBezTo>
                    <a:pt x="19944" y="9843"/>
                    <a:pt x="19944" y="9843"/>
                    <a:pt x="19944" y="9843"/>
                  </a:cubicBezTo>
                  <a:cubicBezTo>
                    <a:pt x="19875" y="9706"/>
                    <a:pt x="19875" y="9706"/>
                    <a:pt x="19875" y="9706"/>
                  </a:cubicBezTo>
                  <a:cubicBezTo>
                    <a:pt x="19806" y="9296"/>
                    <a:pt x="19806" y="9296"/>
                    <a:pt x="19806" y="9296"/>
                  </a:cubicBezTo>
                  <a:cubicBezTo>
                    <a:pt x="19668" y="8886"/>
                    <a:pt x="19668" y="8886"/>
                    <a:pt x="19668" y="8886"/>
                  </a:cubicBezTo>
                  <a:cubicBezTo>
                    <a:pt x="19530" y="8203"/>
                    <a:pt x="19530" y="8203"/>
                    <a:pt x="19530" y="8203"/>
                  </a:cubicBezTo>
                  <a:cubicBezTo>
                    <a:pt x="19392" y="7382"/>
                    <a:pt x="19392" y="7382"/>
                    <a:pt x="19392" y="7382"/>
                  </a:cubicBezTo>
                  <a:cubicBezTo>
                    <a:pt x="19185" y="6699"/>
                    <a:pt x="19185" y="6699"/>
                    <a:pt x="19185" y="6699"/>
                  </a:cubicBezTo>
                  <a:cubicBezTo>
                    <a:pt x="18978" y="5468"/>
                    <a:pt x="18978" y="5468"/>
                    <a:pt x="18978" y="5468"/>
                  </a:cubicBezTo>
                  <a:cubicBezTo>
                    <a:pt x="18771" y="4922"/>
                    <a:pt x="18771" y="4922"/>
                    <a:pt x="18771" y="4922"/>
                  </a:cubicBezTo>
                  <a:cubicBezTo>
                    <a:pt x="18702" y="4785"/>
                    <a:pt x="18702" y="4785"/>
                    <a:pt x="18702" y="4785"/>
                  </a:cubicBezTo>
                  <a:cubicBezTo>
                    <a:pt x="18426" y="4375"/>
                    <a:pt x="18426" y="4375"/>
                    <a:pt x="18426" y="4375"/>
                  </a:cubicBezTo>
                  <a:cubicBezTo>
                    <a:pt x="17942" y="3691"/>
                    <a:pt x="17942" y="3691"/>
                    <a:pt x="17942" y="3691"/>
                  </a:cubicBezTo>
                  <a:cubicBezTo>
                    <a:pt x="17597" y="3418"/>
                    <a:pt x="17597" y="3418"/>
                    <a:pt x="17597" y="3418"/>
                  </a:cubicBezTo>
                  <a:cubicBezTo>
                    <a:pt x="17252" y="3144"/>
                    <a:pt x="17252" y="3144"/>
                    <a:pt x="17252" y="3144"/>
                  </a:cubicBezTo>
                  <a:cubicBezTo>
                    <a:pt x="16976" y="2597"/>
                    <a:pt x="16976" y="2597"/>
                    <a:pt x="16976" y="2597"/>
                  </a:cubicBezTo>
                  <a:cubicBezTo>
                    <a:pt x="16493" y="2461"/>
                    <a:pt x="16493" y="2461"/>
                    <a:pt x="16493" y="2461"/>
                  </a:cubicBezTo>
                  <a:cubicBezTo>
                    <a:pt x="15872" y="2597"/>
                    <a:pt x="15872" y="2597"/>
                    <a:pt x="15872" y="2597"/>
                  </a:cubicBezTo>
                  <a:cubicBezTo>
                    <a:pt x="15665" y="2597"/>
                    <a:pt x="15665" y="2597"/>
                    <a:pt x="15665" y="2597"/>
                  </a:cubicBezTo>
                  <a:cubicBezTo>
                    <a:pt x="15458" y="2734"/>
                    <a:pt x="15458" y="2734"/>
                    <a:pt x="15458" y="2734"/>
                  </a:cubicBezTo>
                  <a:cubicBezTo>
                    <a:pt x="15320" y="3008"/>
                    <a:pt x="15320" y="3008"/>
                    <a:pt x="15320" y="3008"/>
                  </a:cubicBezTo>
                  <a:cubicBezTo>
                    <a:pt x="15113" y="2871"/>
                    <a:pt x="15113" y="2871"/>
                    <a:pt x="15113" y="2871"/>
                  </a:cubicBezTo>
                  <a:cubicBezTo>
                    <a:pt x="14906" y="2597"/>
                    <a:pt x="14906" y="2597"/>
                    <a:pt x="14906" y="2597"/>
                  </a:cubicBezTo>
                  <a:cubicBezTo>
                    <a:pt x="14492" y="2187"/>
                    <a:pt x="14492" y="2187"/>
                    <a:pt x="14492" y="2187"/>
                  </a:cubicBezTo>
                  <a:cubicBezTo>
                    <a:pt x="13940" y="1641"/>
                    <a:pt x="13940" y="1641"/>
                    <a:pt x="13940" y="1641"/>
                  </a:cubicBezTo>
                  <a:cubicBezTo>
                    <a:pt x="690" y="0"/>
                    <a:pt x="690" y="0"/>
                    <a:pt x="690" y="0"/>
                  </a:cubicBezTo>
                  <a:cubicBezTo>
                    <a:pt x="0" y="12987"/>
                    <a:pt x="0" y="12987"/>
                    <a:pt x="0" y="12987"/>
                  </a:cubicBezTo>
                  <a:cubicBezTo>
                    <a:pt x="5038" y="13944"/>
                    <a:pt x="5038" y="13944"/>
                    <a:pt x="5038" y="13944"/>
                  </a:cubicBezTo>
                  <a:cubicBezTo>
                    <a:pt x="4762" y="20370"/>
                    <a:pt x="4762" y="20370"/>
                    <a:pt x="4762" y="20370"/>
                  </a:cubicBezTo>
                  <a:cubicBezTo>
                    <a:pt x="4762" y="20370"/>
                    <a:pt x="4762" y="20370"/>
                    <a:pt x="4762" y="20370"/>
                  </a:cubicBezTo>
                  <a:cubicBezTo>
                    <a:pt x="5176" y="20370"/>
                    <a:pt x="12836" y="21053"/>
                    <a:pt x="15458" y="21190"/>
                  </a:cubicBezTo>
                  <a:cubicBezTo>
                    <a:pt x="16976" y="21327"/>
                    <a:pt x="21600" y="21600"/>
                    <a:pt x="21600" y="2160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6" name="Shape 386"/>
            <p:cNvSpPr/>
            <p:nvPr/>
          </p:nvSpPr>
          <p:spPr>
            <a:xfrm>
              <a:off x="4096952" y="1362244"/>
              <a:ext cx="1387642" cy="932711"/>
            </a:xfrm>
            <a:custGeom>
              <a:avLst/>
              <a:gdLst/>
              <a:ahLst/>
              <a:cxnLst>
                <a:cxn ang="0">
                  <a:pos x="wd2" y="hd2"/>
                </a:cxn>
                <a:cxn ang="5400000">
                  <a:pos x="wd2" y="hd2"/>
                </a:cxn>
                <a:cxn ang="10800000">
                  <a:pos x="wd2" y="hd2"/>
                </a:cxn>
                <a:cxn ang="16200000">
                  <a:pos x="wd2" y="hd2"/>
                </a:cxn>
              </a:cxnLst>
              <a:rect l="0" t="0" r="r" b="b"/>
              <a:pathLst>
                <a:path w="21600" h="21600" extrusionOk="0">
                  <a:moveTo>
                    <a:pt x="16059" y="18960"/>
                  </a:moveTo>
                  <a:cubicBezTo>
                    <a:pt x="16541" y="19320"/>
                    <a:pt x="16541" y="19320"/>
                    <a:pt x="16541" y="19320"/>
                  </a:cubicBezTo>
                  <a:cubicBezTo>
                    <a:pt x="16782" y="19560"/>
                    <a:pt x="16782" y="19560"/>
                    <a:pt x="16782" y="19560"/>
                  </a:cubicBezTo>
                  <a:cubicBezTo>
                    <a:pt x="17023" y="19680"/>
                    <a:pt x="17023" y="19680"/>
                    <a:pt x="17023" y="19680"/>
                  </a:cubicBezTo>
                  <a:cubicBezTo>
                    <a:pt x="17184" y="19440"/>
                    <a:pt x="17184" y="19440"/>
                    <a:pt x="17184" y="19440"/>
                  </a:cubicBezTo>
                  <a:cubicBezTo>
                    <a:pt x="17425" y="19320"/>
                    <a:pt x="17425" y="19320"/>
                    <a:pt x="17425" y="19320"/>
                  </a:cubicBezTo>
                  <a:cubicBezTo>
                    <a:pt x="17665" y="19320"/>
                    <a:pt x="17665" y="19320"/>
                    <a:pt x="17665" y="19320"/>
                  </a:cubicBezTo>
                  <a:cubicBezTo>
                    <a:pt x="18388" y="19200"/>
                    <a:pt x="18388" y="19200"/>
                    <a:pt x="18388" y="19200"/>
                  </a:cubicBezTo>
                  <a:cubicBezTo>
                    <a:pt x="18950" y="19320"/>
                    <a:pt x="18950" y="19320"/>
                    <a:pt x="18950" y="19320"/>
                  </a:cubicBezTo>
                  <a:cubicBezTo>
                    <a:pt x="19271" y="19800"/>
                    <a:pt x="19271" y="19800"/>
                    <a:pt x="19271" y="19800"/>
                  </a:cubicBezTo>
                  <a:cubicBezTo>
                    <a:pt x="19673" y="20040"/>
                    <a:pt x="19673" y="20040"/>
                    <a:pt x="19673" y="20040"/>
                  </a:cubicBezTo>
                  <a:cubicBezTo>
                    <a:pt x="20074" y="20280"/>
                    <a:pt x="20074" y="20280"/>
                    <a:pt x="20074" y="20280"/>
                  </a:cubicBezTo>
                  <a:cubicBezTo>
                    <a:pt x="20636" y="20880"/>
                    <a:pt x="20636" y="20880"/>
                    <a:pt x="20636" y="20880"/>
                  </a:cubicBezTo>
                  <a:cubicBezTo>
                    <a:pt x="20958" y="21240"/>
                    <a:pt x="20958" y="21240"/>
                    <a:pt x="20958" y="21240"/>
                  </a:cubicBezTo>
                  <a:cubicBezTo>
                    <a:pt x="21038" y="21360"/>
                    <a:pt x="21038" y="21360"/>
                    <a:pt x="21038" y="21360"/>
                  </a:cubicBezTo>
                  <a:cubicBezTo>
                    <a:pt x="21118" y="21600"/>
                    <a:pt x="21118" y="21600"/>
                    <a:pt x="21118" y="21600"/>
                  </a:cubicBezTo>
                  <a:cubicBezTo>
                    <a:pt x="21118" y="21600"/>
                    <a:pt x="21118" y="21600"/>
                    <a:pt x="21118" y="21600"/>
                  </a:cubicBezTo>
                  <a:cubicBezTo>
                    <a:pt x="21118" y="21240"/>
                    <a:pt x="21118" y="21240"/>
                    <a:pt x="21118" y="21240"/>
                  </a:cubicBezTo>
                  <a:cubicBezTo>
                    <a:pt x="21118" y="20760"/>
                    <a:pt x="21118" y="20760"/>
                    <a:pt x="21118" y="20760"/>
                  </a:cubicBezTo>
                  <a:cubicBezTo>
                    <a:pt x="20797" y="20400"/>
                    <a:pt x="20797" y="20400"/>
                    <a:pt x="20797" y="20400"/>
                  </a:cubicBezTo>
                  <a:cubicBezTo>
                    <a:pt x="20797" y="20040"/>
                    <a:pt x="20797" y="20040"/>
                    <a:pt x="20797" y="20040"/>
                  </a:cubicBezTo>
                  <a:cubicBezTo>
                    <a:pt x="20877" y="19680"/>
                    <a:pt x="20877" y="19680"/>
                    <a:pt x="20877" y="19680"/>
                  </a:cubicBezTo>
                  <a:cubicBezTo>
                    <a:pt x="21118" y="19560"/>
                    <a:pt x="21118" y="19560"/>
                    <a:pt x="21118" y="19560"/>
                  </a:cubicBezTo>
                  <a:cubicBezTo>
                    <a:pt x="21118" y="18720"/>
                    <a:pt x="21118" y="18720"/>
                    <a:pt x="21118" y="18720"/>
                  </a:cubicBezTo>
                  <a:cubicBezTo>
                    <a:pt x="21199" y="18360"/>
                    <a:pt x="21199" y="18360"/>
                    <a:pt x="21199" y="18360"/>
                  </a:cubicBezTo>
                  <a:cubicBezTo>
                    <a:pt x="21359" y="18240"/>
                    <a:pt x="21359" y="18240"/>
                    <a:pt x="21359" y="18240"/>
                  </a:cubicBezTo>
                  <a:cubicBezTo>
                    <a:pt x="21359" y="17760"/>
                    <a:pt x="21359" y="17760"/>
                    <a:pt x="21359" y="17760"/>
                  </a:cubicBezTo>
                  <a:cubicBezTo>
                    <a:pt x="21199" y="17160"/>
                    <a:pt x="21199" y="17160"/>
                    <a:pt x="21199" y="17160"/>
                  </a:cubicBezTo>
                  <a:cubicBezTo>
                    <a:pt x="21038" y="17040"/>
                    <a:pt x="21038" y="17040"/>
                    <a:pt x="21038" y="17040"/>
                  </a:cubicBezTo>
                  <a:cubicBezTo>
                    <a:pt x="21118" y="16440"/>
                    <a:pt x="21118" y="16440"/>
                    <a:pt x="21118" y="16440"/>
                  </a:cubicBezTo>
                  <a:cubicBezTo>
                    <a:pt x="21118" y="16080"/>
                    <a:pt x="21118" y="16080"/>
                    <a:pt x="21118" y="16080"/>
                  </a:cubicBezTo>
                  <a:cubicBezTo>
                    <a:pt x="21359" y="16080"/>
                    <a:pt x="21359" y="16080"/>
                    <a:pt x="21359" y="16080"/>
                  </a:cubicBezTo>
                  <a:cubicBezTo>
                    <a:pt x="21600" y="5640"/>
                    <a:pt x="21600" y="5640"/>
                    <a:pt x="21600" y="5640"/>
                  </a:cubicBezTo>
                  <a:cubicBezTo>
                    <a:pt x="21359" y="5280"/>
                    <a:pt x="21359" y="5280"/>
                    <a:pt x="21359" y="5280"/>
                  </a:cubicBezTo>
                  <a:cubicBezTo>
                    <a:pt x="21199" y="4920"/>
                    <a:pt x="21199" y="4920"/>
                    <a:pt x="21199" y="4920"/>
                  </a:cubicBezTo>
                  <a:cubicBezTo>
                    <a:pt x="20797" y="4680"/>
                    <a:pt x="20797" y="4680"/>
                    <a:pt x="20797" y="4680"/>
                  </a:cubicBezTo>
                  <a:cubicBezTo>
                    <a:pt x="20717" y="4320"/>
                    <a:pt x="20717" y="4320"/>
                    <a:pt x="20717" y="4320"/>
                  </a:cubicBezTo>
                  <a:cubicBezTo>
                    <a:pt x="20476" y="3960"/>
                    <a:pt x="20476" y="3960"/>
                    <a:pt x="20476" y="3960"/>
                  </a:cubicBezTo>
                  <a:cubicBezTo>
                    <a:pt x="20396" y="3720"/>
                    <a:pt x="20396" y="3720"/>
                    <a:pt x="20396" y="3720"/>
                  </a:cubicBezTo>
                  <a:cubicBezTo>
                    <a:pt x="20396" y="3480"/>
                    <a:pt x="20396" y="3480"/>
                    <a:pt x="20396" y="3480"/>
                  </a:cubicBezTo>
                  <a:cubicBezTo>
                    <a:pt x="20396" y="3240"/>
                    <a:pt x="20396" y="3240"/>
                    <a:pt x="20396" y="3240"/>
                  </a:cubicBezTo>
                  <a:cubicBezTo>
                    <a:pt x="20636" y="2880"/>
                    <a:pt x="20636" y="2880"/>
                    <a:pt x="20636" y="2880"/>
                  </a:cubicBezTo>
                  <a:cubicBezTo>
                    <a:pt x="20877" y="2520"/>
                    <a:pt x="20877" y="2520"/>
                    <a:pt x="20877" y="2520"/>
                  </a:cubicBezTo>
                  <a:cubicBezTo>
                    <a:pt x="21199" y="2040"/>
                    <a:pt x="21199" y="2040"/>
                    <a:pt x="21199" y="2040"/>
                  </a:cubicBezTo>
                  <a:cubicBezTo>
                    <a:pt x="21118" y="1800"/>
                    <a:pt x="21118" y="1800"/>
                    <a:pt x="21118" y="1800"/>
                  </a:cubicBezTo>
                  <a:cubicBezTo>
                    <a:pt x="21118" y="1680"/>
                    <a:pt x="21118" y="1680"/>
                    <a:pt x="21118" y="1680"/>
                  </a:cubicBezTo>
                  <a:cubicBezTo>
                    <a:pt x="21118" y="1680"/>
                    <a:pt x="13410" y="1200"/>
                    <a:pt x="10920" y="960"/>
                  </a:cubicBezTo>
                  <a:cubicBezTo>
                    <a:pt x="8431" y="720"/>
                    <a:pt x="1124" y="0"/>
                    <a:pt x="1124" y="0"/>
                  </a:cubicBezTo>
                  <a:cubicBezTo>
                    <a:pt x="0" y="17040"/>
                    <a:pt x="0" y="17040"/>
                    <a:pt x="0" y="17040"/>
                  </a:cubicBezTo>
                  <a:cubicBezTo>
                    <a:pt x="15417" y="18480"/>
                    <a:pt x="15417" y="18480"/>
                    <a:pt x="15417" y="18480"/>
                  </a:cubicBezTo>
                  <a:lnTo>
                    <a:pt x="16059" y="1896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7" name="Shape 387"/>
            <p:cNvSpPr/>
            <p:nvPr/>
          </p:nvSpPr>
          <p:spPr>
            <a:xfrm>
              <a:off x="2758002" y="1429739"/>
              <a:ext cx="1393726" cy="1159751"/>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lnTo>
                    <a:pt x="21506" y="3086"/>
                  </a:lnTo>
                  <a:lnTo>
                    <a:pt x="2641" y="0"/>
                  </a:lnTo>
                  <a:lnTo>
                    <a:pt x="2264" y="2629"/>
                  </a:lnTo>
                  <a:lnTo>
                    <a:pt x="660" y="13943"/>
                  </a:lnTo>
                  <a:lnTo>
                    <a:pt x="0" y="18514"/>
                  </a:lnTo>
                  <a:lnTo>
                    <a:pt x="5754" y="19657"/>
                  </a:lnTo>
                  <a:lnTo>
                    <a:pt x="19997" y="21600"/>
                  </a:lnTo>
                  <a:lnTo>
                    <a:pt x="20751" y="12457"/>
                  </a:lnTo>
                  <a:lnTo>
                    <a:pt x="21600" y="308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8" name="Shape 388"/>
            <p:cNvSpPr/>
            <p:nvPr/>
          </p:nvSpPr>
          <p:spPr>
            <a:xfrm>
              <a:off x="4169988" y="595211"/>
              <a:ext cx="1296348" cy="840671"/>
            </a:xfrm>
            <a:custGeom>
              <a:avLst/>
              <a:gdLst/>
              <a:ahLst/>
              <a:cxnLst>
                <a:cxn ang="0">
                  <a:pos x="wd2" y="hd2"/>
                </a:cxn>
                <a:cxn ang="5400000">
                  <a:pos x="wd2" y="hd2"/>
                </a:cxn>
                <a:cxn ang="10800000">
                  <a:pos x="wd2" y="hd2"/>
                </a:cxn>
                <a:cxn ang="16200000">
                  <a:pos x="wd2" y="hd2"/>
                </a:cxn>
              </a:cxnLst>
              <a:rect l="0" t="0" r="r" b="b"/>
              <a:pathLst>
                <a:path w="21600" h="21600" extrusionOk="0">
                  <a:moveTo>
                    <a:pt x="21428" y="21467"/>
                  </a:moveTo>
                  <a:cubicBezTo>
                    <a:pt x="21428" y="21600"/>
                    <a:pt x="21428" y="21600"/>
                    <a:pt x="21428" y="21600"/>
                  </a:cubicBezTo>
                  <a:cubicBezTo>
                    <a:pt x="21428" y="21600"/>
                    <a:pt x="21428" y="21600"/>
                    <a:pt x="21428" y="21600"/>
                  </a:cubicBezTo>
                  <a:cubicBezTo>
                    <a:pt x="21600" y="21333"/>
                    <a:pt x="21600" y="21333"/>
                    <a:pt x="21600" y="21333"/>
                  </a:cubicBezTo>
                  <a:cubicBezTo>
                    <a:pt x="21600" y="20667"/>
                    <a:pt x="21600" y="20667"/>
                    <a:pt x="21600" y="20667"/>
                  </a:cubicBezTo>
                  <a:cubicBezTo>
                    <a:pt x="21600" y="20000"/>
                    <a:pt x="21600" y="20000"/>
                    <a:pt x="21600" y="20000"/>
                  </a:cubicBezTo>
                  <a:cubicBezTo>
                    <a:pt x="21514" y="19200"/>
                    <a:pt x="21514" y="19200"/>
                    <a:pt x="21514" y="19200"/>
                  </a:cubicBezTo>
                  <a:cubicBezTo>
                    <a:pt x="21342" y="18800"/>
                    <a:pt x="21342" y="18800"/>
                    <a:pt x="21342" y="18800"/>
                  </a:cubicBezTo>
                  <a:cubicBezTo>
                    <a:pt x="21084" y="18400"/>
                    <a:pt x="21084" y="18400"/>
                    <a:pt x="21084" y="18400"/>
                  </a:cubicBezTo>
                  <a:cubicBezTo>
                    <a:pt x="21084" y="17467"/>
                    <a:pt x="21084" y="17467"/>
                    <a:pt x="21084" y="17467"/>
                  </a:cubicBezTo>
                  <a:cubicBezTo>
                    <a:pt x="20998" y="17200"/>
                    <a:pt x="20998" y="17200"/>
                    <a:pt x="20998" y="17200"/>
                  </a:cubicBezTo>
                  <a:cubicBezTo>
                    <a:pt x="20825" y="16800"/>
                    <a:pt x="20825" y="16800"/>
                    <a:pt x="20825" y="16800"/>
                  </a:cubicBezTo>
                  <a:cubicBezTo>
                    <a:pt x="20825" y="15600"/>
                    <a:pt x="20825" y="15600"/>
                    <a:pt x="20825" y="15600"/>
                  </a:cubicBezTo>
                  <a:cubicBezTo>
                    <a:pt x="20825" y="13733"/>
                    <a:pt x="20825" y="13733"/>
                    <a:pt x="20825" y="13733"/>
                  </a:cubicBezTo>
                  <a:cubicBezTo>
                    <a:pt x="20739" y="11467"/>
                    <a:pt x="20739" y="11467"/>
                    <a:pt x="20739" y="11467"/>
                  </a:cubicBezTo>
                  <a:cubicBezTo>
                    <a:pt x="20739" y="10267"/>
                    <a:pt x="20739" y="10267"/>
                    <a:pt x="20739" y="10267"/>
                  </a:cubicBezTo>
                  <a:cubicBezTo>
                    <a:pt x="20395" y="9333"/>
                    <a:pt x="20395" y="9333"/>
                    <a:pt x="20395" y="9333"/>
                  </a:cubicBezTo>
                  <a:cubicBezTo>
                    <a:pt x="20137" y="8000"/>
                    <a:pt x="20137" y="8000"/>
                    <a:pt x="20137" y="8000"/>
                  </a:cubicBezTo>
                  <a:cubicBezTo>
                    <a:pt x="19965" y="7200"/>
                    <a:pt x="19965" y="7200"/>
                    <a:pt x="19965" y="7200"/>
                  </a:cubicBezTo>
                  <a:cubicBezTo>
                    <a:pt x="20137" y="6267"/>
                    <a:pt x="20137" y="6267"/>
                    <a:pt x="20137" y="6267"/>
                  </a:cubicBezTo>
                  <a:cubicBezTo>
                    <a:pt x="20051" y="5467"/>
                    <a:pt x="20051" y="5467"/>
                    <a:pt x="20051" y="5467"/>
                  </a:cubicBezTo>
                  <a:cubicBezTo>
                    <a:pt x="19965" y="5200"/>
                    <a:pt x="19965" y="5200"/>
                    <a:pt x="19965" y="5200"/>
                  </a:cubicBezTo>
                  <a:cubicBezTo>
                    <a:pt x="19965" y="4533"/>
                    <a:pt x="19965" y="4533"/>
                    <a:pt x="19965" y="4533"/>
                  </a:cubicBezTo>
                  <a:cubicBezTo>
                    <a:pt x="19965" y="4400"/>
                    <a:pt x="19965" y="4400"/>
                    <a:pt x="19965" y="4400"/>
                  </a:cubicBezTo>
                  <a:cubicBezTo>
                    <a:pt x="20137" y="4133"/>
                    <a:pt x="20137" y="4133"/>
                    <a:pt x="20137" y="4133"/>
                  </a:cubicBezTo>
                  <a:cubicBezTo>
                    <a:pt x="20223" y="3867"/>
                    <a:pt x="20223" y="3867"/>
                    <a:pt x="20223" y="3867"/>
                  </a:cubicBezTo>
                  <a:cubicBezTo>
                    <a:pt x="20223" y="3333"/>
                    <a:pt x="20223" y="3333"/>
                    <a:pt x="20223" y="3333"/>
                  </a:cubicBezTo>
                  <a:cubicBezTo>
                    <a:pt x="19965" y="2933"/>
                    <a:pt x="19965" y="2933"/>
                    <a:pt x="19965" y="2933"/>
                  </a:cubicBezTo>
                  <a:cubicBezTo>
                    <a:pt x="19965" y="2800"/>
                    <a:pt x="19965" y="2800"/>
                    <a:pt x="19965" y="2800"/>
                  </a:cubicBezTo>
                  <a:cubicBezTo>
                    <a:pt x="19879" y="2400"/>
                    <a:pt x="19879" y="2400"/>
                    <a:pt x="19879" y="2400"/>
                  </a:cubicBezTo>
                  <a:cubicBezTo>
                    <a:pt x="19793" y="1733"/>
                    <a:pt x="19793" y="1733"/>
                    <a:pt x="19793" y="1733"/>
                  </a:cubicBezTo>
                  <a:cubicBezTo>
                    <a:pt x="19793" y="1733"/>
                    <a:pt x="11187" y="1200"/>
                    <a:pt x="8347" y="933"/>
                  </a:cubicBezTo>
                  <a:cubicBezTo>
                    <a:pt x="6540" y="800"/>
                    <a:pt x="1205" y="0"/>
                    <a:pt x="1205" y="0"/>
                  </a:cubicBezTo>
                  <a:cubicBezTo>
                    <a:pt x="0" y="19600"/>
                    <a:pt x="0" y="19600"/>
                    <a:pt x="0" y="19600"/>
                  </a:cubicBezTo>
                  <a:cubicBezTo>
                    <a:pt x="0" y="19600"/>
                    <a:pt x="7831" y="20400"/>
                    <a:pt x="10499" y="20667"/>
                  </a:cubicBezTo>
                  <a:cubicBezTo>
                    <a:pt x="13167" y="20933"/>
                    <a:pt x="21428" y="21467"/>
                    <a:pt x="21428" y="21467"/>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9" name="Shape 389"/>
            <p:cNvSpPr/>
            <p:nvPr/>
          </p:nvSpPr>
          <p:spPr>
            <a:xfrm>
              <a:off x="2977103" y="2485175"/>
              <a:ext cx="1448502" cy="1147479"/>
            </a:xfrm>
            <a:custGeom>
              <a:avLst/>
              <a:gdLst/>
              <a:ahLst/>
              <a:cxnLst>
                <a:cxn ang="0">
                  <a:pos x="wd2" y="hd2"/>
                </a:cxn>
                <a:cxn ang="5400000">
                  <a:pos x="wd2" y="hd2"/>
                </a:cxn>
                <a:cxn ang="10800000">
                  <a:pos x="wd2" y="hd2"/>
                </a:cxn>
                <a:cxn ang="16200000">
                  <a:pos x="wd2" y="hd2"/>
                </a:cxn>
              </a:cxnLst>
              <a:rect l="0" t="0" r="r" b="b"/>
              <a:pathLst>
                <a:path w="21600" h="21600" extrusionOk="0">
                  <a:moveTo>
                    <a:pt x="20524" y="21600"/>
                  </a:moveTo>
                  <a:cubicBezTo>
                    <a:pt x="21293" y="7330"/>
                    <a:pt x="21293" y="7330"/>
                    <a:pt x="21293" y="7330"/>
                  </a:cubicBezTo>
                  <a:cubicBezTo>
                    <a:pt x="21293" y="7330"/>
                    <a:pt x="21293" y="7330"/>
                    <a:pt x="21293" y="7330"/>
                  </a:cubicBezTo>
                  <a:cubicBezTo>
                    <a:pt x="21293" y="7330"/>
                    <a:pt x="21293" y="7330"/>
                    <a:pt x="21293" y="7330"/>
                  </a:cubicBezTo>
                  <a:cubicBezTo>
                    <a:pt x="21600" y="2737"/>
                    <a:pt x="21600" y="2737"/>
                    <a:pt x="21600" y="2737"/>
                  </a:cubicBezTo>
                  <a:cubicBezTo>
                    <a:pt x="15989" y="2052"/>
                    <a:pt x="15989" y="2052"/>
                    <a:pt x="15989" y="2052"/>
                  </a:cubicBezTo>
                  <a:cubicBezTo>
                    <a:pt x="2306" y="0"/>
                    <a:pt x="2306" y="0"/>
                    <a:pt x="2306" y="0"/>
                  </a:cubicBezTo>
                  <a:cubicBezTo>
                    <a:pt x="0" y="18766"/>
                    <a:pt x="0" y="18766"/>
                    <a:pt x="0" y="18766"/>
                  </a:cubicBezTo>
                  <a:cubicBezTo>
                    <a:pt x="17603" y="21405"/>
                    <a:pt x="17603" y="21405"/>
                    <a:pt x="17603" y="21405"/>
                  </a:cubicBezTo>
                  <a:cubicBezTo>
                    <a:pt x="17603" y="21405"/>
                    <a:pt x="18833" y="21502"/>
                    <a:pt x="20524" y="2160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0" name="Shape 390"/>
            <p:cNvSpPr/>
            <p:nvPr/>
          </p:nvSpPr>
          <p:spPr>
            <a:xfrm>
              <a:off x="2015493" y="2074046"/>
              <a:ext cx="1113765" cy="1405202"/>
            </a:xfrm>
            <a:custGeom>
              <a:avLst/>
              <a:gdLst/>
              <a:ahLst/>
              <a:cxnLst>
                <a:cxn ang="0">
                  <a:pos x="wd2" y="hd2"/>
                </a:cxn>
                <a:cxn ang="5400000">
                  <a:pos x="wd2" y="hd2"/>
                </a:cxn>
                <a:cxn ang="10800000">
                  <a:pos x="wd2" y="hd2"/>
                </a:cxn>
                <a:cxn ang="16200000">
                  <a:pos x="wd2" y="hd2"/>
                </a:cxn>
              </a:cxnLst>
              <a:rect l="0" t="0" r="r" b="b"/>
              <a:pathLst>
                <a:path w="21600" h="21600" extrusionOk="0">
                  <a:moveTo>
                    <a:pt x="21600" y="6320"/>
                  </a:moveTo>
                  <a:lnTo>
                    <a:pt x="14400" y="5376"/>
                  </a:lnTo>
                  <a:lnTo>
                    <a:pt x="15226" y="1603"/>
                  </a:lnTo>
                  <a:lnTo>
                    <a:pt x="4603" y="0"/>
                  </a:lnTo>
                  <a:lnTo>
                    <a:pt x="0" y="18959"/>
                  </a:lnTo>
                  <a:lnTo>
                    <a:pt x="18649" y="21600"/>
                  </a:lnTo>
                  <a:lnTo>
                    <a:pt x="21600" y="632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1" name="Shape 391"/>
            <p:cNvSpPr/>
            <p:nvPr/>
          </p:nvSpPr>
          <p:spPr>
            <a:xfrm>
              <a:off x="974761" y="1816326"/>
              <a:ext cx="1278091" cy="1951322"/>
            </a:xfrm>
            <a:custGeom>
              <a:avLst/>
              <a:gdLst/>
              <a:ahLst/>
              <a:cxnLst>
                <a:cxn ang="0">
                  <a:pos x="wd2" y="hd2"/>
                </a:cxn>
                <a:cxn ang="5400000">
                  <a:pos x="wd2" y="hd2"/>
                </a:cxn>
                <a:cxn ang="10800000">
                  <a:pos x="wd2" y="hd2"/>
                </a:cxn>
                <a:cxn ang="16200000">
                  <a:pos x="wd2" y="hd2"/>
                </a:cxn>
              </a:cxnLst>
              <a:rect l="0" t="0" r="r" b="b"/>
              <a:pathLst>
                <a:path w="21600" h="21600" extrusionOk="0">
                  <a:moveTo>
                    <a:pt x="435" y="7546"/>
                  </a:moveTo>
                  <a:cubicBezTo>
                    <a:pt x="87" y="7603"/>
                    <a:pt x="87" y="7603"/>
                    <a:pt x="87" y="7603"/>
                  </a:cubicBezTo>
                  <a:cubicBezTo>
                    <a:pt x="0" y="7776"/>
                    <a:pt x="0" y="7776"/>
                    <a:pt x="0" y="7776"/>
                  </a:cubicBezTo>
                  <a:cubicBezTo>
                    <a:pt x="87" y="8006"/>
                    <a:pt x="87" y="8006"/>
                    <a:pt x="87" y="8006"/>
                  </a:cubicBezTo>
                  <a:cubicBezTo>
                    <a:pt x="174" y="8179"/>
                    <a:pt x="174" y="8179"/>
                    <a:pt x="174" y="8179"/>
                  </a:cubicBezTo>
                  <a:cubicBezTo>
                    <a:pt x="261" y="8237"/>
                    <a:pt x="261" y="8237"/>
                    <a:pt x="261" y="8237"/>
                  </a:cubicBezTo>
                  <a:cubicBezTo>
                    <a:pt x="610" y="8352"/>
                    <a:pt x="610" y="8352"/>
                    <a:pt x="610" y="8352"/>
                  </a:cubicBezTo>
                  <a:cubicBezTo>
                    <a:pt x="13935" y="21600"/>
                    <a:pt x="13935" y="21600"/>
                    <a:pt x="13935" y="21600"/>
                  </a:cubicBezTo>
                  <a:cubicBezTo>
                    <a:pt x="14197" y="21370"/>
                    <a:pt x="14197" y="21370"/>
                    <a:pt x="14197" y="21370"/>
                  </a:cubicBezTo>
                  <a:cubicBezTo>
                    <a:pt x="14284" y="21139"/>
                    <a:pt x="14284" y="21139"/>
                    <a:pt x="14284" y="21139"/>
                  </a:cubicBezTo>
                  <a:cubicBezTo>
                    <a:pt x="14284" y="20390"/>
                    <a:pt x="14284" y="20390"/>
                    <a:pt x="14284" y="20390"/>
                  </a:cubicBezTo>
                  <a:cubicBezTo>
                    <a:pt x="14284" y="19584"/>
                    <a:pt x="14284" y="19584"/>
                    <a:pt x="14284" y="19584"/>
                  </a:cubicBezTo>
                  <a:cubicBezTo>
                    <a:pt x="14284" y="18950"/>
                    <a:pt x="14284" y="18950"/>
                    <a:pt x="14284" y="18950"/>
                  </a:cubicBezTo>
                  <a:cubicBezTo>
                    <a:pt x="14545" y="18778"/>
                    <a:pt x="14545" y="18778"/>
                    <a:pt x="14545" y="18778"/>
                  </a:cubicBezTo>
                  <a:cubicBezTo>
                    <a:pt x="15155" y="18662"/>
                    <a:pt x="15155" y="18662"/>
                    <a:pt x="15155" y="18662"/>
                  </a:cubicBezTo>
                  <a:cubicBezTo>
                    <a:pt x="15329" y="18893"/>
                    <a:pt x="15329" y="18893"/>
                    <a:pt x="15329" y="18893"/>
                  </a:cubicBezTo>
                  <a:cubicBezTo>
                    <a:pt x="15677" y="18778"/>
                    <a:pt x="15677" y="18778"/>
                    <a:pt x="15677" y="18778"/>
                  </a:cubicBezTo>
                  <a:cubicBezTo>
                    <a:pt x="16113" y="19008"/>
                    <a:pt x="16113" y="19008"/>
                    <a:pt x="16113" y="19008"/>
                  </a:cubicBezTo>
                  <a:cubicBezTo>
                    <a:pt x="16374" y="19123"/>
                    <a:pt x="16374" y="19123"/>
                    <a:pt x="16374" y="19123"/>
                  </a:cubicBezTo>
                  <a:cubicBezTo>
                    <a:pt x="16635" y="19008"/>
                    <a:pt x="16635" y="19008"/>
                    <a:pt x="16635" y="19008"/>
                  </a:cubicBezTo>
                  <a:cubicBezTo>
                    <a:pt x="16635" y="19008"/>
                    <a:pt x="16984" y="18202"/>
                    <a:pt x="17158" y="17971"/>
                  </a:cubicBezTo>
                  <a:cubicBezTo>
                    <a:pt x="17245" y="17626"/>
                    <a:pt x="17594" y="16531"/>
                    <a:pt x="17594" y="16531"/>
                  </a:cubicBezTo>
                  <a:cubicBezTo>
                    <a:pt x="21600" y="2822"/>
                    <a:pt x="21600" y="2822"/>
                    <a:pt x="21600" y="2822"/>
                  </a:cubicBezTo>
                  <a:cubicBezTo>
                    <a:pt x="21600" y="2822"/>
                    <a:pt x="14197" y="1786"/>
                    <a:pt x="11671" y="1382"/>
                  </a:cubicBezTo>
                  <a:cubicBezTo>
                    <a:pt x="9668" y="1094"/>
                    <a:pt x="3658" y="0"/>
                    <a:pt x="3658" y="0"/>
                  </a:cubicBezTo>
                  <a:cubicBezTo>
                    <a:pt x="697" y="7488"/>
                    <a:pt x="697" y="7488"/>
                    <a:pt x="697" y="7488"/>
                  </a:cubicBezTo>
                  <a:lnTo>
                    <a:pt x="435" y="754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2" name="Shape 392"/>
            <p:cNvSpPr/>
            <p:nvPr/>
          </p:nvSpPr>
          <p:spPr>
            <a:xfrm>
              <a:off x="433096" y="601350"/>
              <a:ext cx="1588482" cy="1356110"/>
            </a:xfrm>
            <a:custGeom>
              <a:avLst/>
              <a:gdLst/>
              <a:ahLst/>
              <a:cxnLst>
                <a:cxn ang="0">
                  <a:pos x="wd2" y="hd2"/>
                </a:cxn>
                <a:cxn ang="5400000">
                  <a:pos x="wd2" y="hd2"/>
                </a:cxn>
                <a:cxn ang="10800000">
                  <a:pos x="wd2" y="hd2"/>
                </a:cxn>
                <a:cxn ang="16200000">
                  <a:pos x="wd2" y="hd2"/>
                </a:cxn>
              </a:cxnLst>
              <a:rect l="0" t="0" r="r" b="b"/>
              <a:pathLst>
                <a:path w="21600" h="21600" extrusionOk="0">
                  <a:moveTo>
                    <a:pt x="17603" y="21600"/>
                  </a:moveTo>
                  <a:cubicBezTo>
                    <a:pt x="18865" y="15062"/>
                    <a:pt x="18865" y="15062"/>
                    <a:pt x="18865" y="15062"/>
                  </a:cubicBezTo>
                  <a:cubicBezTo>
                    <a:pt x="18865" y="14648"/>
                    <a:pt x="18865" y="14648"/>
                    <a:pt x="18865" y="14648"/>
                  </a:cubicBezTo>
                  <a:cubicBezTo>
                    <a:pt x="18935" y="14483"/>
                    <a:pt x="18935" y="14483"/>
                    <a:pt x="18935" y="14483"/>
                  </a:cubicBezTo>
                  <a:cubicBezTo>
                    <a:pt x="19286" y="14317"/>
                    <a:pt x="19286" y="14317"/>
                    <a:pt x="19286" y="14317"/>
                  </a:cubicBezTo>
                  <a:cubicBezTo>
                    <a:pt x="19286" y="14152"/>
                    <a:pt x="19286" y="14152"/>
                    <a:pt x="19286" y="14152"/>
                  </a:cubicBezTo>
                  <a:cubicBezTo>
                    <a:pt x="19356" y="13821"/>
                    <a:pt x="19356" y="13821"/>
                    <a:pt x="19356" y="13821"/>
                  </a:cubicBezTo>
                  <a:cubicBezTo>
                    <a:pt x="19356" y="13159"/>
                    <a:pt x="19356" y="13159"/>
                    <a:pt x="19356" y="13159"/>
                  </a:cubicBezTo>
                  <a:cubicBezTo>
                    <a:pt x="19426" y="12993"/>
                    <a:pt x="19426" y="12993"/>
                    <a:pt x="19426" y="12993"/>
                  </a:cubicBezTo>
                  <a:cubicBezTo>
                    <a:pt x="19216" y="12745"/>
                    <a:pt x="19216" y="12745"/>
                    <a:pt x="19216" y="12745"/>
                  </a:cubicBezTo>
                  <a:cubicBezTo>
                    <a:pt x="19145" y="12745"/>
                    <a:pt x="19145" y="12745"/>
                    <a:pt x="19145" y="12745"/>
                  </a:cubicBezTo>
                  <a:cubicBezTo>
                    <a:pt x="19005" y="12662"/>
                    <a:pt x="19005" y="12662"/>
                    <a:pt x="19005" y="12662"/>
                  </a:cubicBezTo>
                  <a:cubicBezTo>
                    <a:pt x="18865" y="12414"/>
                    <a:pt x="18865" y="12414"/>
                    <a:pt x="18865" y="12414"/>
                  </a:cubicBezTo>
                  <a:cubicBezTo>
                    <a:pt x="18935" y="12000"/>
                    <a:pt x="18935" y="12000"/>
                    <a:pt x="18935" y="12000"/>
                  </a:cubicBezTo>
                  <a:cubicBezTo>
                    <a:pt x="19005" y="11752"/>
                    <a:pt x="19005" y="11752"/>
                    <a:pt x="19005" y="11752"/>
                  </a:cubicBezTo>
                  <a:cubicBezTo>
                    <a:pt x="19426" y="11338"/>
                    <a:pt x="19426" y="11338"/>
                    <a:pt x="19426" y="11338"/>
                  </a:cubicBezTo>
                  <a:cubicBezTo>
                    <a:pt x="19987" y="10676"/>
                    <a:pt x="19987" y="10676"/>
                    <a:pt x="19987" y="10676"/>
                  </a:cubicBezTo>
                  <a:cubicBezTo>
                    <a:pt x="20197" y="10345"/>
                    <a:pt x="20197" y="10345"/>
                    <a:pt x="20197" y="10345"/>
                  </a:cubicBezTo>
                  <a:cubicBezTo>
                    <a:pt x="20268" y="10014"/>
                    <a:pt x="20268" y="10014"/>
                    <a:pt x="20268" y="10014"/>
                  </a:cubicBezTo>
                  <a:cubicBezTo>
                    <a:pt x="20408" y="9931"/>
                    <a:pt x="20408" y="9931"/>
                    <a:pt x="20408" y="9931"/>
                  </a:cubicBezTo>
                  <a:cubicBezTo>
                    <a:pt x="20548" y="9517"/>
                    <a:pt x="20548" y="9517"/>
                    <a:pt x="20548" y="9517"/>
                  </a:cubicBezTo>
                  <a:cubicBezTo>
                    <a:pt x="20829" y="9186"/>
                    <a:pt x="20829" y="9186"/>
                    <a:pt x="20829" y="9186"/>
                  </a:cubicBezTo>
                  <a:cubicBezTo>
                    <a:pt x="21039" y="8855"/>
                    <a:pt x="21039" y="8855"/>
                    <a:pt x="21039" y="8855"/>
                  </a:cubicBezTo>
                  <a:cubicBezTo>
                    <a:pt x="21319" y="8607"/>
                    <a:pt x="21319" y="8607"/>
                    <a:pt x="21319" y="8607"/>
                  </a:cubicBezTo>
                  <a:cubicBezTo>
                    <a:pt x="21390" y="8193"/>
                    <a:pt x="21390" y="8193"/>
                    <a:pt x="21390" y="8193"/>
                  </a:cubicBezTo>
                  <a:cubicBezTo>
                    <a:pt x="21600" y="8110"/>
                    <a:pt x="21600" y="8110"/>
                    <a:pt x="21600" y="8110"/>
                  </a:cubicBezTo>
                  <a:cubicBezTo>
                    <a:pt x="21600" y="7779"/>
                    <a:pt x="21600" y="7779"/>
                    <a:pt x="21600" y="7779"/>
                  </a:cubicBezTo>
                  <a:cubicBezTo>
                    <a:pt x="21530" y="7448"/>
                    <a:pt x="21530" y="7448"/>
                    <a:pt x="21530" y="7448"/>
                  </a:cubicBezTo>
                  <a:cubicBezTo>
                    <a:pt x="21390" y="7200"/>
                    <a:pt x="21390" y="7200"/>
                    <a:pt x="21390" y="7200"/>
                  </a:cubicBezTo>
                  <a:cubicBezTo>
                    <a:pt x="21039" y="6869"/>
                    <a:pt x="21039" y="6869"/>
                    <a:pt x="21039" y="6869"/>
                  </a:cubicBezTo>
                  <a:cubicBezTo>
                    <a:pt x="20829" y="6455"/>
                    <a:pt x="20829" y="6455"/>
                    <a:pt x="20829" y="6455"/>
                  </a:cubicBezTo>
                  <a:cubicBezTo>
                    <a:pt x="20829" y="6124"/>
                    <a:pt x="20829" y="6124"/>
                    <a:pt x="20829" y="6124"/>
                  </a:cubicBezTo>
                  <a:cubicBezTo>
                    <a:pt x="16200" y="4717"/>
                    <a:pt x="16200" y="4717"/>
                    <a:pt x="16200" y="4717"/>
                  </a:cubicBezTo>
                  <a:cubicBezTo>
                    <a:pt x="15429" y="4634"/>
                    <a:pt x="15429" y="4634"/>
                    <a:pt x="15429" y="4634"/>
                  </a:cubicBezTo>
                  <a:cubicBezTo>
                    <a:pt x="15148" y="4717"/>
                    <a:pt x="15148" y="4717"/>
                    <a:pt x="15148" y="4717"/>
                  </a:cubicBezTo>
                  <a:cubicBezTo>
                    <a:pt x="14797" y="4634"/>
                    <a:pt x="14797" y="4634"/>
                    <a:pt x="14797" y="4634"/>
                  </a:cubicBezTo>
                  <a:cubicBezTo>
                    <a:pt x="14517" y="4717"/>
                    <a:pt x="14517" y="4717"/>
                    <a:pt x="14517" y="4717"/>
                  </a:cubicBezTo>
                  <a:cubicBezTo>
                    <a:pt x="12483" y="4800"/>
                    <a:pt x="12483" y="4800"/>
                    <a:pt x="12483" y="4800"/>
                  </a:cubicBezTo>
                  <a:cubicBezTo>
                    <a:pt x="12273" y="4634"/>
                    <a:pt x="12273" y="4634"/>
                    <a:pt x="12273" y="4634"/>
                  </a:cubicBezTo>
                  <a:cubicBezTo>
                    <a:pt x="12062" y="4717"/>
                    <a:pt x="12062" y="4717"/>
                    <a:pt x="12062" y="4717"/>
                  </a:cubicBezTo>
                  <a:cubicBezTo>
                    <a:pt x="11852" y="4800"/>
                    <a:pt x="11852" y="4800"/>
                    <a:pt x="11852" y="4800"/>
                  </a:cubicBezTo>
                  <a:cubicBezTo>
                    <a:pt x="11712" y="4800"/>
                    <a:pt x="11712" y="4800"/>
                    <a:pt x="11712" y="4800"/>
                  </a:cubicBezTo>
                  <a:cubicBezTo>
                    <a:pt x="11501" y="4717"/>
                    <a:pt x="11501" y="4717"/>
                    <a:pt x="11501" y="4717"/>
                  </a:cubicBezTo>
                  <a:cubicBezTo>
                    <a:pt x="11501" y="4634"/>
                    <a:pt x="11501" y="4634"/>
                    <a:pt x="11501" y="4634"/>
                  </a:cubicBezTo>
                  <a:cubicBezTo>
                    <a:pt x="11151" y="4634"/>
                    <a:pt x="11151" y="4634"/>
                    <a:pt x="11151" y="4634"/>
                  </a:cubicBezTo>
                  <a:cubicBezTo>
                    <a:pt x="10940" y="4552"/>
                    <a:pt x="10940" y="4552"/>
                    <a:pt x="10940" y="4552"/>
                  </a:cubicBezTo>
                  <a:cubicBezTo>
                    <a:pt x="10870" y="4386"/>
                    <a:pt x="10870" y="4386"/>
                    <a:pt x="10870" y="4386"/>
                  </a:cubicBezTo>
                  <a:cubicBezTo>
                    <a:pt x="10870" y="4303"/>
                    <a:pt x="10870" y="4303"/>
                    <a:pt x="10870" y="4303"/>
                  </a:cubicBezTo>
                  <a:cubicBezTo>
                    <a:pt x="10590" y="4221"/>
                    <a:pt x="10590" y="4221"/>
                    <a:pt x="10590" y="4221"/>
                  </a:cubicBezTo>
                  <a:cubicBezTo>
                    <a:pt x="10029" y="4055"/>
                    <a:pt x="10029" y="4055"/>
                    <a:pt x="10029" y="4055"/>
                  </a:cubicBezTo>
                  <a:cubicBezTo>
                    <a:pt x="9678" y="3890"/>
                    <a:pt x="9678" y="3890"/>
                    <a:pt x="9678" y="3890"/>
                  </a:cubicBezTo>
                  <a:cubicBezTo>
                    <a:pt x="9538" y="3807"/>
                    <a:pt x="9538" y="3807"/>
                    <a:pt x="9538" y="3807"/>
                  </a:cubicBezTo>
                  <a:cubicBezTo>
                    <a:pt x="9117" y="3890"/>
                    <a:pt x="9117" y="3890"/>
                    <a:pt x="9117" y="3890"/>
                  </a:cubicBezTo>
                  <a:cubicBezTo>
                    <a:pt x="8486" y="4055"/>
                    <a:pt x="8486" y="4055"/>
                    <a:pt x="8486" y="4055"/>
                  </a:cubicBezTo>
                  <a:cubicBezTo>
                    <a:pt x="7714" y="3807"/>
                    <a:pt x="7714" y="3807"/>
                    <a:pt x="7714" y="3807"/>
                  </a:cubicBezTo>
                  <a:cubicBezTo>
                    <a:pt x="7223" y="3310"/>
                    <a:pt x="7223" y="3310"/>
                    <a:pt x="7223" y="3310"/>
                  </a:cubicBezTo>
                  <a:cubicBezTo>
                    <a:pt x="7223" y="3310"/>
                    <a:pt x="7434" y="2731"/>
                    <a:pt x="7364" y="1986"/>
                  </a:cubicBezTo>
                  <a:cubicBezTo>
                    <a:pt x="7294" y="1159"/>
                    <a:pt x="6943" y="993"/>
                    <a:pt x="6943" y="993"/>
                  </a:cubicBezTo>
                  <a:cubicBezTo>
                    <a:pt x="6592" y="993"/>
                    <a:pt x="6592" y="993"/>
                    <a:pt x="6592" y="993"/>
                  </a:cubicBezTo>
                  <a:cubicBezTo>
                    <a:pt x="6312" y="828"/>
                    <a:pt x="6312" y="828"/>
                    <a:pt x="6312" y="828"/>
                  </a:cubicBezTo>
                  <a:cubicBezTo>
                    <a:pt x="6312" y="828"/>
                    <a:pt x="6312" y="331"/>
                    <a:pt x="5961" y="331"/>
                  </a:cubicBezTo>
                  <a:cubicBezTo>
                    <a:pt x="5610" y="331"/>
                    <a:pt x="5610" y="331"/>
                    <a:pt x="5610" y="331"/>
                  </a:cubicBezTo>
                  <a:cubicBezTo>
                    <a:pt x="5190" y="248"/>
                    <a:pt x="5190" y="248"/>
                    <a:pt x="5190" y="248"/>
                  </a:cubicBezTo>
                  <a:cubicBezTo>
                    <a:pt x="4909" y="0"/>
                    <a:pt x="4909" y="0"/>
                    <a:pt x="4909" y="0"/>
                  </a:cubicBezTo>
                  <a:cubicBezTo>
                    <a:pt x="4909" y="579"/>
                    <a:pt x="4909" y="579"/>
                    <a:pt x="4909" y="579"/>
                  </a:cubicBezTo>
                  <a:cubicBezTo>
                    <a:pt x="4769" y="1076"/>
                    <a:pt x="4769" y="1076"/>
                    <a:pt x="4769" y="1076"/>
                  </a:cubicBezTo>
                  <a:cubicBezTo>
                    <a:pt x="4418" y="1821"/>
                    <a:pt x="4418" y="1821"/>
                    <a:pt x="4418" y="1821"/>
                  </a:cubicBezTo>
                  <a:cubicBezTo>
                    <a:pt x="4488" y="2317"/>
                    <a:pt x="4488" y="2317"/>
                    <a:pt x="4488" y="2317"/>
                  </a:cubicBezTo>
                  <a:cubicBezTo>
                    <a:pt x="4418" y="2731"/>
                    <a:pt x="4418" y="2731"/>
                    <a:pt x="4418" y="2731"/>
                  </a:cubicBezTo>
                  <a:cubicBezTo>
                    <a:pt x="4208" y="3145"/>
                    <a:pt x="4208" y="3145"/>
                    <a:pt x="4208" y="3145"/>
                  </a:cubicBezTo>
                  <a:cubicBezTo>
                    <a:pt x="4068" y="3559"/>
                    <a:pt x="4068" y="3559"/>
                    <a:pt x="4068" y="3559"/>
                  </a:cubicBezTo>
                  <a:cubicBezTo>
                    <a:pt x="3857" y="4138"/>
                    <a:pt x="3857" y="4138"/>
                    <a:pt x="3857" y="4138"/>
                  </a:cubicBezTo>
                  <a:cubicBezTo>
                    <a:pt x="3717" y="4552"/>
                    <a:pt x="3717" y="4552"/>
                    <a:pt x="3717" y="4552"/>
                  </a:cubicBezTo>
                  <a:cubicBezTo>
                    <a:pt x="3296" y="5545"/>
                    <a:pt x="3296" y="5545"/>
                    <a:pt x="3296" y="5545"/>
                  </a:cubicBezTo>
                  <a:cubicBezTo>
                    <a:pt x="2805" y="7034"/>
                    <a:pt x="2805" y="7034"/>
                    <a:pt x="2805" y="7034"/>
                  </a:cubicBezTo>
                  <a:cubicBezTo>
                    <a:pt x="2455" y="8110"/>
                    <a:pt x="2455" y="8110"/>
                    <a:pt x="2455" y="8110"/>
                  </a:cubicBezTo>
                  <a:cubicBezTo>
                    <a:pt x="2104" y="9186"/>
                    <a:pt x="2104" y="9186"/>
                    <a:pt x="2104" y="9186"/>
                  </a:cubicBezTo>
                  <a:cubicBezTo>
                    <a:pt x="1683" y="9931"/>
                    <a:pt x="1683" y="9931"/>
                    <a:pt x="1683" y="9931"/>
                  </a:cubicBezTo>
                  <a:cubicBezTo>
                    <a:pt x="1543" y="10262"/>
                    <a:pt x="1543" y="10262"/>
                    <a:pt x="1543" y="10262"/>
                  </a:cubicBezTo>
                  <a:cubicBezTo>
                    <a:pt x="1262" y="10759"/>
                    <a:pt x="1262" y="10759"/>
                    <a:pt x="1262" y="10759"/>
                  </a:cubicBezTo>
                  <a:cubicBezTo>
                    <a:pt x="1052" y="11007"/>
                    <a:pt x="1052" y="11007"/>
                    <a:pt x="1052" y="11007"/>
                  </a:cubicBezTo>
                  <a:cubicBezTo>
                    <a:pt x="982" y="11255"/>
                    <a:pt x="982" y="11255"/>
                    <a:pt x="982" y="11255"/>
                  </a:cubicBezTo>
                  <a:cubicBezTo>
                    <a:pt x="771" y="11669"/>
                    <a:pt x="771" y="11669"/>
                    <a:pt x="771" y="11669"/>
                  </a:cubicBezTo>
                  <a:cubicBezTo>
                    <a:pt x="351" y="12248"/>
                    <a:pt x="351" y="12248"/>
                    <a:pt x="351" y="12248"/>
                  </a:cubicBezTo>
                  <a:cubicBezTo>
                    <a:pt x="210" y="12579"/>
                    <a:pt x="210" y="12579"/>
                    <a:pt x="210" y="12579"/>
                  </a:cubicBezTo>
                  <a:cubicBezTo>
                    <a:pt x="351" y="13241"/>
                    <a:pt x="351" y="13241"/>
                    <a:pt x="351" y="13241"/>
                  </a:cubicBezTo>
                  <a:cubicBezTo>
                    <a:pt x="351" y="13407"/>
                    <a:pt x="351" y="13407"/>
                    <a:pt x="351" y="13407"/>
                  </a:cubicBezTo>
                  <a:cubicBezTo>
                    <a:pt x="351" y="13572"/>
                    <a:pt x="351" y="13572"/>
                    <a:pt x="351" y="13572"/>
                  </a:cubicBezTo>
                  <a:cubicBezTo>
                    <a:pt x="281" y="13655"/>
                    <a:pt x="281" y="13655"/>
                    <a:pt x="281" y="13655"/>
                  </a:cubicBezTo>
                  <a:cubicBezTo>
                    <a:pt x="210" y="13986"/>
                    <a:pt x="210" y="13986"/>
                    <a:pt x="210" y="13986"/>
                  </a:cubicBezTo>
                  <a:cubicBezTo>
                    <a:pt x="70" y="14069"/>
                    <a:pt x="70" y="14069"/>
                    <a:pt x="70" y="14069"/>
                  </a:cubicBezTo>
                  <a:cubicBezTo>
                    <a:pt x="70" y="14400"/>
                    <a:pt x="70" y="14400"/>
                    <a:pt x="70" y="14400"/>
                  </a:cubicBezTo>
                  <a:cubicBezTo>
                    <a:pt x="0" y="15062"/>
                    <a:pt x="0" y="15062"/>
                    <a:pt x="0" y="15062"/>
                  </a:cubicBezTo>
                  <a:cubicBezTo>
                    <a:pt x="0" y="15476"/>
                    <a:pt x="0" y="15476"/>
                    <a:pt x="0" y="15476"/>
                  </a:cubicBezTo>
                  <a:cubicBezTo>
                    <a:pt x="140" y="15724"/>
                    <a:pt x="140" y="15724"/>
                    <a:pt x="140" y="15724"/>
                  </a:cubicBezTo>
                  <a:cubicBezTo>
                    <a:pt x="210" y="15972"/>
                    <a:pt x="210" y="15972"/>
                    <a:pt x="210" y="15972"/>
                  </a:cubicBezTo>
                  <a:cubicBezTo>
                    <a:pt x="10309" y="19366"/>
                    <a:pt x="10309" y="19366"/>
                    <a:pt x="10309" y="19366"/>
                  </a:cubicBezTo>
                  <a:cubicBezTo>
                    <a:pt x="10309" y="19366"/>
                    <a:pt x="15148" y="20938"/>
                    <a:pt x="16761" y="21352"/>
                  </a:cubicBezTo>
                  <a:cubicBezTo>
                    <a:pt x="16971" y="21434"/>
                    <a:pt x="17252" y="21517"/>
                    <a:pt x="17603" y="2160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3" name="Shape 393"/>
            <p:cNvSpPr/>
            <p:nvPr/>
          </p:nvSpPr>
          <p:spPr>
            <a:xfrm>
              <a:off x="1729440" y="239312"/>
              <a:ext cx="1174625" cy="1939049"/>
            </a:xfrm>
            <a:custGeom>
              <a:avLst/>
              <a:gdLst/>
              <a:ahLst/>
              <a:cxnLst>
                <a:cxn ang="0">
                  <a:pos x="wd2" y="hd2"/>
                </a:cxn>
                <a:cxn ang="5400000">
                  <a:pos x="wd2" y="hd2"/>
                </a:cxn>
                <a:cxn ang="10800000">
                  <a:pos x="wd2" y="hd2"/>
                </a:cxn>
                <a:cxn ang="16200000">
                  <a:pos x="wd2" y="hd2"/>
                </a:cxn>
              </a:cxnLst>
              <a:rect l="0" t="0" r="r" b="b"/>
              <a:pathLst>
                <a:path w="21600" h="21600" extrusionOk="0">
                  <a:moveTo>
                    <a:pt x="4547" y="7644"/>
                  </a:moveTo>
                  <a:cubicBezTo>
                    <a:pt x="4547" y="7991"/>
                    <a:pt x="4358" y="8281"/>
                    <a:pt x="4358" y="8281"/>
                  </a:cubicBezTo>
                  <a:cubicBezTo>
                    <a:pt x="4358" y="8513"/>
                    <a:pt x="4358" y="8513"/>
                    <a:pt x="4358" y="8513"/>
                  </a:cubicBezTo>
                  <a:cubicBezTo>
                    <a:pt x="4642" y="8802"/>
                    <a:pt x="4642" y="8802"/>
                    <a:pt x="4642" y="8802"/>
                  </a:cubicBezTo>
                  <a:cubicBezTo>
                    <a:pt x="5116" y="9034"/>
                    <a:pt x="5116" y="9034"/>
                    <a:pt x="5116" y="9034"/>
                  </a:cubicBezTo>
                  <a:cubicBezTo>
                    <a:pt x="5305" y="9208"/>
                    <a:pt x="5305" y="9208"/>
                    <a:pt x="5305" y="9208"/>
                  </a:cubicBezTo>
                  <a:cubicBezTo>
                    <a:pt x="5400" y="9439"/>
                    <a:pt x="5400" y="9439"/>
                    <a:pt x="5400" y="9439"/>
                  </a:cubicBezTo>
                  <a:cubicBezTo>
                    <a:pt x="5400" y="9671"/>
                    <a:pt x="5400" y="9671"/>
                    <a:pt x="5400" y="9671"/>
                  </a:cubicBezTo>
                  <a:cubicBezTo>
                    <a:pt x="5116" y="9729"/>
                    <a:pt x="5116" y="9729"/>
                    <a:pt x="5116" y="9729"/>
                  </a:cubicBezTo>
                  <a:cubicBezTo>
                    <a:pt x="5021" y="10018"/>
                    <a:pt x="5021" y="10018"/>
                    <a:pt x="5021" y="10018"/>
                  </a:cubicBezTo>
                  <a:cubicBezTo>
                    <a:pt x="4642" y="10192"/>
                    <a:pt x="4642" y="10192"/>
                    <a:pt x="4642" y="10192"/>
                  </a:cubicBezTo>
                  <a:cubicBezTo>
                    <a:pt x="4358" y="10424"/>
                    <a:pt x="4358" y="10424"/>
                    <a:pt x="4358" y="10424"/>
                  </a:cubicBezTo>
                  <a:cubicBezTo>
                    <a:pt x="3979" y="10655"/>
                    <a:pt x="3979" y="10655"/>
                    <a:pt x="3979" y="10655"/>
                  </a:cubicBezTo>
                  <a:cubicBezTo>
                    <a:pt x="3789" y="10945"/>
                    <a:pt x="3789" y="10945"/>
                    <a:pt x="3789" y="10945"/>
                  </a:cubicBezTo>
                  <a:cubicBezTo>
                    <a:pt x="3600" y="11003"/>
                    <a:pt x="3600" y="11003"/>
                    <a:pt x="3600" y="11003"/>
                  </a:cubicBezTo>
                  <a:cubicBezTo>
                    <a:pt x="3505" y="11234"/>
                    <a:pt x="3505" y="11234"/>
                    <a:pt x="3505" y="11234"/>
                  </a:cubicBezTo>
                  <a:cubicBezTo>
                    <a:pt x="3221" y="11466"/>
                    <a:pt x="3221" y="11466"/>
                    <a:pt x="3221" y="11466"/>
                  </a:cubicBezTo>
                  <a:cubicBezTo>
                    <a:pt x="2463" y="11929"/>
                    <a:pt x="2463" y="11929"/>
                    <a:pt x="2463" y="11929"/>
                  </a:cubicBezTo>
                  <a:cubicBezTo>
                    <a:pt x="1895" y="12219"/>
                    <a:pt x="1895" y="12219"/>
                    <a:pt x="1895" y="12219"/>
                  </a:cubicBezTo>
                  <a:cubicBezTo>
                    <a:pt x="1800" y="12392"/>
                    <a:pt x="1800" y="12392"/>
                    <a:pt x="1800" y="12392"/>
                  </a:cubicBezTo>
                  <a:cubicBezTo>
                    <a:pt x="1705" y="12682"/>
                    <a:pt x="1705" y="12682"/>
                    <a:pt x="1705" y="12682"/>
                  </a:cubicBezTo>
                  <a:cubicBezTo>
                    <a:pt x="1895" y="12856"/>
                    <a:pt x="1895" y="12856"/>
                    <a:pt x="1895" y="12856"/>
                  </a:cubicBezTo>
                  <a:cubicBezTo>
                    <a:pt x="2084" y="12914"/>
                    <a:pt x="2084" y="12914"/>
                    <a:pt x="2084" y="12914"/>
                  </a:cubicBezTo>
                  <a:cubicBezTo>
                    <a:pt x="2179" y="12914"/>
                    <a:pt x="2179" y="12914"/>
                    <a:pt x="2179" y="12914"/>
                  </a:cubicBezTo>
                  <a:cubicBezTo>
                    <a:pt x="2463" y="13087"/>
                    <a:pt x="2463" y="13087"/>
                    <a:pt x="2463" y="13087"/>
                  </a:cubicBezTo>
                  <a:cubicBezTo>
                    <a:pt x="2368" y="13203"/>
                    <a:pt x="2368" y="13203"/>
                    <a:pt x="2368" y="13203"/>
                  </a:cubicBezTo>
                  <a:cubicBezTo>
                    <a:pt x="2368" y="13666"/>
                    <a:pt x="2368" y="13666"/>
                    <a:pt x="2368" y="13666"/>
                  </a:cubicBezTo>
                  <a:cubicBezTo>
                    <a:pt x="2274" y="13898"/>
                    <a:pt x="2274" y="13898"/>
                    <a:pt x="2274" y="13898"/>
                  </a:cubicBezTo>
                  <a:cubicBezTo>
                    <a:pt x="2274" y="14014"/>
                    <a:pt x="2274" y="14014"/>
                    <a:pt x="2274" y="14014"/>
                  </a:cubicBezTo>
                  <a:cubicBezTo>
                    <a:pt x="1800" y="14130"/>
                    <a:pt x="1800" y="14130"/>
                    <a:pt x="1800" y="14130"/>
                  </a:cubicBezTo>
                  <a:cubicBezTo>
                    <a:pt x="1705" y="14246"/>
                    <a:pt x="1705" y="14246"/>
                    <a:pt x="1705" y="14246"/>
                  </a:cubicBezTo>
                  <a:cubicBezTo>
                    <a:pt x="1705" y="14535"/>
                    <a:pt x="1705" y="14535"/>
                    <a:pt x="1705" y="14535"/>
                  </a:cubicBezTo>
                  <a:cubicBezTo>
                    <a:pt x="0" y="19110"/>
                    <a:pt x="0" y="19110"/>
                    <a:pt x="0" y="19110"/>
                  </a:cubicBezTo>
                  <a:cubicBezTo>
                    <a:pt x="3316" y="19573"/>
                    <a:pt x="9663" y="20384"/>
                    <a:pt x="9663" y="20384"/>
                  </a:cubicBezTo>
                  <a:cubicBezTo>
                    <a:pt x="19705" y="21600"/>
                    <a:pt x="19705" y="21600"/>
                    <a:pt x="19705" y="21600"/>
                  </a:cubicBezTo>
                  <a:cubicBezTo>
                    <a:pt x="21600" y="14825"/>
                    <a:pt x="21600" y="14825"/>
                    <a:pt x="21600" y="14825"/>
                  </a:cubicBezTo>
                  <a:cubicBezTo>
                    <a:pt x="21411" y="14709"/>
                    <a:pt x="21411" y="14709"/>
                    <a:pt x="21411" y="14709"/>
                  </a:cubicBezTo>
                  <a:cubicBezTo>
                    <a:pt x="21221" y="14593"/>
                    <a:pt x="21221" y="14593"/>
                    <a:pt x="21221" y="14593"/>
                  </a:cubicBezTo>
                  <a:cubicBezTo>
                    <a:pt x="21221" y="14535"/>
                    <a:pt x="21221" y="14535"/>
                    <a:pt x="21221" y="14535"/>
                  </a:cubicBezTo>
                  <a:cubicBezTo>
                    <a:pt x="21126" y="14303"/>
                    <a:pt x="21126" y="14303"/>
                    <a:pt x="21126" y="14303"/>
                  </a:cubicBezTo>
                  <a:cubicBezTo>
                    <a:pt x="20937" y="14130"/>
                    <a:pt x="20937" y="14130"/>
                    <a:pt x="20937" y="14130"/>
                  </a:cubicBezTo>
                  <a:cubicBezTo>
                    <a:pt x="20653" y="13956"/>
                    <a:pt x="20653" y="13956"/>
                    <a:pt x="20653" y="13956"/>
                  </a:cubicBezTo>
                  <a:cubicBezTo>
                    <a:pt x="20274" y="13956"/>
                    <a:pt x="20274" y="13956"/>
                    <a:pt x="20274" y="13956"/>
                  </a:cubicBezTo>
                  <a:cubicBezTo>
                    <a:pt x="20179" y="14246"/>
                    <a:pt x="20179" y="14246"/>
                    <a:pt x="20179" y="14246"/>
                  </a:cubicBezTo>
                  <a:cubicBezTo>
                    <a:pt x="20084" y="14419"/>
                    <a:pt x="20084" y="14419"/>
                    <a:pt x="20084" y="14419"/>
                  </a:cubicBezTo>
                  <a:cubicBezTo>
                    <a:pt x="19137" y="14361"/>
                    <a:pt x="19137" y="14361"/>
                    <a:pt x="19137" y="14361"/>
                  </a:cubicBezTo>
                  <a:cubicBezTo>
                    <a:pt x="18663" y="14246"/>
                    <a:pt x="18663" y="14246"/>
                    <a:pt x="18663" y="14246"/>
                  </a:cubicBezTo>
                  <a:cubicBezTo>
                    <a:pt x="17905" y="14188"/>
                    <a:pt x="17905" y="14188"/>
                    <a:pt x="17905" y="14188"/>
                  </a:cubicBezTo>
                  <a:cubicBezTo>
                    <a:pt x="17526" y="14188"/>
                    <a:pt x="17526" y="14188"/>
                    <a:pt x="17526" y="14188"/>
                  </a:cubicBezTo>
                  <a:cubicBezTo>
                    <a:pt x="17432" y="14303"/>
                    <a:pt x="17432" y="14303"/>
                    <a:pt x="17432" y="14303"/>
                  </a:cubicBezTo>
                  <a:cubicBezTo>
                    <a:pt x="17432" y="14419"/>
                    <a:pt x="17432" y="14419"/>
                    <a:pt x="17432" y="14419"/>
                  </a:cubicBezTo>
                  <a:cubicBezTo>
                    <a:pt x="16958" y="14303"/>
                    <a:pt x="16958" y="14303"/>
                    <a:pt x="16958" y="14303"/>
                  </a:cubicBezTo>
                  <a:cubicBezTo>
                    <a:pt x="16484" y="14130"/>
                    <a:pt x="16484" y="14130"/>
                    <a:pt x="16484" y="14130"/>
                  </a:cubicBezTo>
                  <a:cubicBezTo>
                    <a:pt x="16200" y="14130"/>
                    <a:pt x="16200" y="14130"/>
                    <a:pt x="16200" y="14130"/>
                  </a:cubicBezTo>
                  <a:cubicBezTo>
                    <a:pt x="16011" y="14130"/>
                    <a:pt x="16011" y="14130"/>
                    <a:pt x="16011" y="14130"/>
                  </a:cubicBezTo>
                  <a:cubicBezTo>
                    <a:pt x="15916" y="14303"/>
                    <a:pt x="15916" y="14303"/>
                    <a:pt x="15916" y="14303"/>
                  </a:cubicBezTo>
                  <a:cubicBezTo>
                    <a:pt x="15916" y="14419"/>
                    <a:pt x="15916" y="14419"/>
                    <a:pt x="15916" y="14419"/>
                  </a:cubicBezTo>
                  <a:cubicBezTo>
                    <a:pt x="15537" y="14419"/>
                    <a:pt x="15537" y="14419"/>
                    <a:pt x="15537" y="14419"/>
                  </a:cubicBezTo>
                  <a:cubicBezTo>
                    <a:pt x="15347" y="14188"/>
                    <a:pt x="15347" y="14188"/>
                    <a:pt x="15347" y="14188"/>
                  </a:cubicBezTo>
                  <a:cubicBezTo>
                    <a:pt x="15347" y="14014"/>
                    <a:pt x="15347" y="14014"/>
                    <a:pt x="15347" y="14014"/>
                  </a:cubicBezTo>
                  <a:cubicBezTo>
                    <a:pt x="15347" y="13782"/>
                    <a:pt x="15347" y="13782"/>
                    <a:pt x="15347" y="13782"/>
                  </a:cubicBezTo>
                  <a:cubicBezTo>
                    <a:pt x="15158" y="13435"/>
                    <a:pt x="15158" y="13435"/>
                    <a:pt x="15158" y="13435"/>
                  </a:cubicBezTo>
                  <a:cubicBezTo>
                    <a:pt x="15158" y="13087"/>
                    <a:pt x="15158" y="13087"/>
                    <a:pt x="15158" y="13087"/>
                  </a:cubicBezTo>
                  <a:cubicBezTo>
                    <a:pt x="14779" y="13087"/>
                    <a:pt x="14779" y="13087"/>
                    <a:pt x="14779" y="13087"/>
                  </a:cubicBezTo>
                  <a:cubicBezTo>
                    <a:pt x="14305" y="12914"/>
                    <a:pt x="14305" y="12914"/>
                    <a:pt x="14305" y="12914"/>
                  </a:cubicBezTo>
                  <a:cubicBezTo>
                    <a:pt x="14116" y="12740"/>
                    <a:pt x="14116" y="12740"/>
                    <a:pt x="14116" y="12740"/>
                  </a:cubicBezTo>
                  <a:cubicBezTo>
                    <a:pt x="14116" y="12624"/>
                    <a:pt x="14116" y="12624"/>
                    <a:pt x="14116" y="12624"/>
                  </a:cubicBezTo>
                  <a:cubicBezTo>
                    <a:pt x="14116" y="12335"/>
                    <a:pt x="14116" y="12335"/>
                    <a:pt x="14116" y="12335"/>
                  </a:cubicBezTo>
                  <a:cubicBezTo>
                    <a:pt x="14116" y="12045"/>
                    <a:pt x="14116" y="12045"/>
                    <a:pt x="14116" y="12045"/>
                  </a:cubicBezTo>
                  <a:cubicBezTo>
                    <a:pt x="13737" y="11813"/>
                    <a:pt x="13737" y="11813"/>
                    <a:pt x="13737" y="11813"/>
                  </a:cubicBezTo>
                  <a:cubicBezTo>
                    <a:pt x="13737" y="11640"/>
                    <a:pt x="13737" y="11640"/>
                    <a:pt x="13737" y="11640"/>
                  </a:cubicBezTo>
                  <a:cubicBezTo>
                    <a:pt x="13737" y="11292"/>
                    <a:pt x="13737" y="11292"/>
                    <a:pt x="13737" y="11292"/>
                  </a:cubicBezTo>
                  <a:cubicBezTo>
                    <a:pt x="13642" y="10829"/>
                    <a:pt x="13642" y="10829"/>
                    <a:pt x="13642" y="10829"/>
                  </a:cubicBezTo>
                  <a:cubicBezTo>
                    <a:pt x="13453" y="10597"/>
                    <a:pt x="13453" y="10597"/>
                    <a:pt x="13453" y="10597"/>
                  </a:cubicBezTo>
                  <a:cubicBezTo>
                    <a:pt x="13358" y="10366"/>
                    <a:pt x="13358" y="10366"/>
                    <a:pt x="13358" y="10366"/>
                  </a:cubicBezTo>
                  <a:cubicBezTo>
                    <a:pt x="13168" y="10366"/>
                    <a:pt x="13168" y="10366"/>
                    <a:pt x="13168" y="10366"/>
                  </a:cubicBezTo>
                  <a:cubicBezTo>
                    <a:pt x="12789" y="10539"/>
                    <a:pt x="12789" y="10539"/>
                    <a:pt x="12789" y="10539"/>
                  </a:cubicBezTo>
                  <a:cubicBezTo>
                    <a:pt x="12600" y="10539"/>
                    <a:pt x="12600" y="10539"/>
                    <a:pt x="12600" y="10539"/>
                  </a:cubicBezTo>
                  <a:cubicBezTo>
                    <a:pt x="12316" y="10597"/>
                    <a:pt x="12316" y="10597"/>
                    <a:pt x="12316" y="10597"/>
                  </a:cubicBezTo>
                  <a:cubicBezTo>
                    <a:pt x="12032" y="10771"/>
                    <a:pt x="12032" y="10771"/>
                    <a:pt x="12032" y="10771"/>
                  </a:cubicBezTo>
                  <a:cubicBezTo>
                    <a:pt x="11842" y="10771"/>
                    <a:pt x="11842" y="10771"/>
                    <a:pt x="11842" y="10771"/>
                  </a:cubicBezTo>
                  <a:cubicBezTo>
                    <a:pt x="11842" y="10597"/>
                    <a:pt x="11842" y="10597"/>
                    <a:pt x="11842" y="10597"/>
                  </a:cubicBezTo>
                  <a:cubicBezTo>
                    <a:pt x="11463" y="10482"/>
                    <a:pt x="11463" y="10482"/>
                    <a:pt x="11463" y="10482"/>
                  </a:cubicBezTo>
                  <a:cubicBezTo>
                    <a:pt x="11274" y="10366"/>
                    <a:pt x="11274" y="10366"/>
                    <a:pt x="11274" y="10366"/>
                  </a:cubicBezTo>
                  <a:cubicBezTo>
                    <a:pt x="11558" y="9960"/>
                    <a:pt x="11558" y="9960"/>
                    <a:pt x="11558" y="9960"/>
                  </a:cubicBezTo>
                  <a:cubicBezTo>
                    <a:pt x="11842" y="9729"/>
                    <a:pt x="11842" y="9729"/>
                    <a:pt x="11842" y="9729"/>
                  </a:cubicBezTo>
                  <a:cubicBezTo>
                    <a:pt x="12126" y="9729"/>
                    <a:pt x="12126" y="9729"/>
                    <a:pt x="12126" y="9729"/>
                  </a:cubicBezTo>
                  <a:cubicBezTo>
                    <a:pt x="12221" y="9613"/>
                    <a:pt x="12221" y="9613"/>
                    <a:pt x="12221" y="9613"/>
                  </a:cubicBezTo>
                  <a:cubicBezTo>
                    <a:pt x="12032" y="9265"/>
                    <a:pt x="12032" y="9265"/>
                    <a:pt x="12032" y="9265"/>
                  </a:cubicBezTo>
                  <a:cubicBezTo>
                    <a:pt x="12126" y="8918"/>
                    <a:pt x="12126" y="8918"/>
                    <a:pt x="12126" y="8918"/>
                  </a:cubicBezTo>
                  <a:cubicBezTo>
                    <a:pt x="12411" y="8513"/>
                    <a:pt x="12411" y="8513"/>
                    <a:pt x="12411" y="8513"/>
                  </a:cubicBezTo>
                  <a:cubicBezTo>
                    <a:pt x="12695" y="8165"/>
                    <a:pt x="12695" y="8165"/>
                    <a:pt x="12695" y="8165"/>
                  </a:cubicBezTo>
                  <a:cubicBezTo>
                    <a:pt x="12979" y="7818"/>
                    <a:pt x="12979" y="7818"/>
                    <a:pt x="12979" y="7818"/>
                  </a:cubicBezTo>
                  <a:cubicBezTo>
                    <a:pt x="12979" y="7586"/>
                    <a:pt x="12979" y="7586"/>
                    <a:pt x="12979" y="7586"/>
                  </a:cubicBezTo>
                  <a:cubicBezTo>
                    <a:pt x="12126" y="7470"/>
                    <a:pt x="12126" y="7470"/>
                    <a:pt x="12126" y="7470"/>
                  </a:cubicBezTo>
                  <a:cubicBezTo>
                    <a:pt x="12126" y="7412"/>
                    <a:pt x="12126" y="7412"/>
                    <a:pt x="12126" y="7412"/>
                  </a:cubicBezTo>
                  <a:cubicBezTo>
                    <a:pt x="11842" y="7181"/>
                    <a:pt x="11842" y="7181"/>
                    <a:pt x="11842" y="7181"/>
                  </a:cubicBezTo>
                  <a:cubicBezTo>
                    <a:pt x="11653" y="6833"/>
                    <a:pt x="11653" y="6833"/>
                    <a:pt x="11653" y="6833"/>
                  </a:cubicBezTo>
                  <a:cubicBezTo>
                    <a:pt x="11558" y="6428"/>
                    <a:pt x="11558" y="6428"/>
                    <a:pt x="11558" y="6428"/>
                  </a:cubicBezTo>
                  <a:cubicBezTo>
                    <a:pt x="11274" y="6138"/>
                    <a:pt x="11274" y="6138"/>
                    <a:pt x="11274" y="6138"/>
                  </a:cubicBezTo>
                  <a:cubicBezTo>
                    <a:pt x="10800" y="5849"/>
                    <a:pt x="10800" y="5849"/>
                    <a:pt x="10800" y="5849"/>
                  </a:cubicBezTo>
                  <a:cubicBezTo>
                    <a:pt x="10326" y="5386"/>
                    <a:pt x="10326" y="5386"/>
                    <a:pt x="10326" y="5386"/>
                  </a:cubicBezTo>
                  <a:cubicBezTo>
                    <a:pt x="10232" y="5096"/>
                    <a:pt x="10232" y="5096"/>
                    <a:pt x="10232" y="5096"/>
                  </a:cubicBezTo>
                  <a:cubicBezTo>
                    <a:pt x="9853" y="4749"/>
                    <a:pt x="9853" y="4749"/>
                    <a:pt x="9853" y="4749"/>
                  </a:cubicBezTo>
                  <a:cubicBezTo>
                    <a:pt x="9853" y="4575"/>
                    <a:pt x="9853" y="4575"/>
                    <a:pt x="9853" y="4575"/>
                  </a:cubicBezTo>
                  <a:cubicBezTo>
                    <a:pt x="9568" y="4401"/>
                    <a:pt x="9568" y="4401"/>
                    <a:pt x="9568" y="4401"/>
                  </a:cubicBezTo>
                  <a:cubicBezTo>
                    <a:pt x="9568" y="4169"/>
                    <a:pt x="9568" y="4169"/>
                    <a:pt x="9568" y="4169"/>
                  </a:cubicBezTo>
                  <a:cubicBezTo>
                    <a:pt x="9568" y="3996"/>
                    <a:pt x="9568" y="3996"/>
                    <a:pt x="9568" y="3996"/>
                  </a:cubicBezTo>
                  <a:cubicBezTo>
                    <a:pt x="9379" y="3706"/>
                    <a:pt x="9379" y="3706"/>
                    <a:pt x="9379" y="3706"/>
                  </a:cubicBezTo>
                  <a:cubicBezTo>
                    <a:pt x="9189" y="3590"/>
                    <a:pt x="9189" y="3590"/>
                    <a:pt x="9189" y="3590"/>
                  </a:cubicBezTo>
                  <a:cubicBezTo>
                    <a:pt x="9189" y="3417"/>
                    <a:pt x="9189" y="3417"/>
                    <a:pt x="9189" y="3417"/>
                  </a:cubicBezTo>
                  <a:cubicBezTo>
                    <a:pt x="9284" y="2780"/>
                    <a:pt x="9284" y="2780"/>
                    <a:pt x="9284" y="2780"/>
                  </a:cubicBezTo>
                  <a:cubicBezTo>
                    <a:pt x="9568" y="2085"/>
                    <a:pt x="9568" y="2085"/>
                    <a:pt x="9568" y="2085"/>
                  </a:cubicBezTo>
                  <a:cubicBezTo>
                    <a:pt x="9853" y="1448"/>
                    <a:pt x="9853" y="1448"/>
                    <a:pt x="9853" y="1448"/>
                  </a:cubicBezTo>
                  <a:cubicBezTo>
                    <a:pt x="10042" y="1042"/>
                    <a:pt x="10042" y="1042"/>
                    <a:pt x="10042" y="1042"/>
                  </a:cubicBezTo>
                  <a:cubicBezTo>
                    <a:pt x="10232" y="463"/>
                    <a:pt x="10232" y="463"/>
                    <a:pt x="10232" y="463"/>
                  </a:cubicBezTo>
                  <a:cubicBezTo>
                    <a:pt x="7200" y="0"/>
                    <a:pt x="7200" y="0"/>
                    <a:pt x="7200" y="0"/>
                  </a:cubicBezTo>
                  <a:cubicBezTo>
                    <a:pt x="7200" y="0"/>
                    <a:pt x="4926" y="6602"/>
                    <a:pt x="4453" y="6949"/>
                  </a:cubicBezTo>
                  <a:cubicBezTo>
                    <a:pt x="4074" y="7354"/>
                    <a:pt x="4547" y="7239"/>
                    <a:pt x="4547" y="7644"/>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4" name="Shape 394"/>
            <p:cNvSpPr/>
            <p:nvPr/>
          </p:nvSpPr>
          <p:spPr>
            <a:xfrm>
              <a:off x="2228506" y="282265"/>
              <a:ext cx="2014512" cy="1313157"/>
            </a:xfrm>
            <a:custGeom>
              <a:avLst/>
              <a:gdLst/>
              <a:ahLst/>
              <a:cxnLst>
                <a:cxn ang="0">
                  <a:pos x="wd2" y="hd2"/>
                </a:cxn>
                <a:cxn ang="5400000">
                  <a:pos x="wd2" y="hd2"/>
                </a:cxn>
                <a:cxn ang="10800000">
                  <a:pos x="wd2" y="hd2"/>
                </a:cxn>
                <a:cxn ang="16200000">
                  <a:pos x="wd2" y="hd2"/>
                </a:cxn>
              </a:cxnLst>
              <a:rect l="0" t="0" r="r" b="b"/>
              <a:pathLst>
                <a:path w="21600" h="21600" extrusionOk="0">
                  <a:moveTo>
                    <a:pt x="21600" y="5143"/>
                  </a:moveTo>
                  <a:cubicBezTo>
                    <a:pt x="21600" y="5143"/>
                    <a:pt x="13424" y="3600"/>
                    <a:pt x="10165" y="2829"/>
                  </a:cubicBezTo>
                  <a:cubicBezTo>
                    <a:pt x="6187" y="1886"/>
                    <a:pt x="608" y="0"/>
                    <a:pt x="608" y="0"/>
                  </a:cubicBezTo>
                  <a:cubicBezTo>
                    <a:pt x="497" y="857"/>
                    <a:pt x="497" y="857"/>
                    <a:pt x="497" y="857"/>
                  </a:cubicBezTo>
                  <a:cubicBezTo>
                    <a:pt x="387" y="1457"/>
                    <a:pt x="387" y="1457"/>
                    <a:pt x="387" y="1457"/>
                  </a:cubicBezTo>
                  <a:cubicBezTo>
                    <a:pt x="221" y="2400"/>
                    <a:pt x="221" y="2400"/>
                    <a:pt x="221" y="2400"/>
                  </a:cubicBezTo>
                  <a:cubicBezTo>
                    <a:pt x="55" y="3429"/>
                    <a:pt x="55" y="3429"/>
                    <a:pt x="55" y="3429"/>
                  </a:cubicBezTo>
                  <a:cubicBezTo>
                    <a:pt x="0" y="4371"/>
                    <a:pt x="0" y="4371"/>
                    <a:pt x="0" y="4371"/>
                  </a:cubicBezTo>
                  <a:cubicBezTo>
                    <a:pt x="0" y="4629"/>
                    <a:pt x="0" y="4629"/>
                    <a:pt x="0" y="4629"/>
                  </a:cubicBezTo>
                  <a:cubicBezTo>
                    <a:pt x="110" y="4800"/>
                    <a:pt x="110" y="4800"/>
                    <a:pt x="110" y="4800"/>
                  </a:cubicBezTo>
                  <a:cubicBezTo>
                    <a:pt x="221" y="5229"/>
                    <a:pt x="221" y="5229"/>
                    <a:pt x="221" y="5229"/>
                  </a:cubicBezTo>
                  <a:cubicBezTo>
                    <a:pt x="221" y="5486"/>
                    <a:pt x="221" y="5486"/>
                    <a:pt x="221" y="5486"/>
                  </a:cubicBezTo>
                  <a:cubicBezTo>
                    <a:pt x="221" y="5829"/>
                    <a:pt x="221" y="5829"/>
                    <a:pt x="221" y="5829"/>
                  </a:cubicBezTo>
                  <a:cubicBezTo>
                    <a:pt x="387" y="6086"/>
                    <a:pt x="387" y="6086"/>
                    <a:pt x="387" y="6086"/>
                  </a:cubicBezTo>
                  <a:cubicBezTo>
                    <a:pt x="387" y="6343"/>
                    <a:pt x="387" y="6343"/>
                    <a:pt x="387" y="6343"/>
                  </a:cubicBezTo>
                  <a:cubicBezTo>
                    <a:pt x="608" y="6857"/>
                    <a:pt x="608" y="6857"/>
                    <a:pt x="608" y="6857"/>
                  </a:cubicBezTo>
                  <a:cubicBezTo>
                    <a:pt x="663" y="7286"/>
                    <a:pt x="663" y="7286"/>
                    <a:pt x="663" y="7286"/>
                  </a:cubicBezTo>
                  <a:cubicBezTo>
                    <a:pt x="939" y="7971"/>
                    <a:pt x="939" y="7971"/>
                    <a:pt x="939" y="7971"/>
                  </a:cubicBezTo>
                  <a:cubicBezTo>
                    <a:pt x="1215" y="8400"/>
                    <a:pt x="1215" y="8400"/>
                    <a:pt x="1215" y="8400"/>
                  </a:cubicBezTo>
                  <a:cubicBezTo>
                    <a:pt x="1381" y="8829"/>
                    <a:pt x="1381" y="8829"/>
                    <a:pt x="1381" y="8829"/>
                  </a:cubicBezTo>
                  <a:cubicBezTo>
                    <a:pt x="1436" y="9429"/>
                    <a:pt x="1436" y="9429"/>
                    <a:pt x="1436" y="9429"/>
                  </a:cubicBezTo>
                  <a:cubicBezTo>
                    <a:pt x="1547" y="9943"/>
                    <a:pt x="1547" y="9943"/>
                    <a:pt x="1547" y="9943"/>
                  </a:cubicBezTo>
                  <a:cubicBezTo>
                    <a:pt x="1713" y="10286"/>
                    <a:pt x="1713" y="10286"/>
                    <a:pt x="1713" y="10286"/>
                  </a:cubicBezTo>
                  <a:cubicBezTo>
                    <a:pt x="1713" y="10371"/>
                    <a:pt x="1713" y="10371"/>
                    <a:pt x="1713" y="10371"/>
                  </a:cubicBezTo>
                  <a:cubicBezTo>
                    <a:pt x="2210" y="10543"/>
                    <a:pt x="2210" y="10543"/>
                    <a:pt x="2210" y="10543"/>
                  </a:cubicBezTo>
                  <a:cubicBezTo>
                    <a:pt x="2210" y="10886"/>
                    <a:pt x="2210" y="10886"/>
                    <a:pt x="2210" y="10886"/>
                  </a:cubicBezTo>
                  <a:cubicBezTo>
                    <a:pt x="2044" y="11400"/>
                    <a:pt x="2044" y="11400"/>
                    <a:pt x="2044" y="11400"/>
                  </a:cubicBezTo>
                  <a:cubicBezTo>
                    <a:pt x="1878" y="11914"/>
                    <a:pt x="1878" y="11914"/>
                    <a:pt x="1878" y="11914"/>
                  </a:cubicBezTo>
                  <a:cubicBezTo>
                    <a:pt x="1713" y="12514"/>
                    <a:pt x="1713" y="12514"/>
                    <a:pt x="1713" y="12514"/>
                  </a:cubicBezTo>
                  <a:cubicBezTo>
                    <a:pt x="1657" y="13029"/>
                    <a:pt x="1657" y="13029"/>
                    <a:pt x="1657" y="13029"/>
                  </a:cubicBezTo>
                  <a:cubicBezTo>
                    <a:pt x="1768" y="13543"/>
                    <a:pt x="1768" y="13543"/>
                    <a:pt x="1768" y="13543"/>
                  </a:cubicBezTo>
                  <a:cubicBezTo>
                    <a:pt x="1713" y="13714"/>
                    <a:pt x="1713" y="13714"/>
                    <a:pt x="1713" y="13714"/>
                  </a:cubicBezTo>
                  <a:cubicBezTo>
                    <a:pt x="1547" y="13714"/>
                    <a:pt x="1547" y="13714"/>
                    <a:pt x="1547" y="13714"/>
                  </a:cubicBezTo>
                  <a:cubicBezTo>
                    <a:pt x="1381" y="14057"/>
                    <a:pt x="1381" y="14057"/>
                    <a:pt x="1381" y="14057"/>
                  </a:cubicBezTo>
                  <a:cubicBezTo>
                    <a:pt x="1215" y="14657"/>
                    <a:pt x="1215" y="14657"/>
                    <a:pt x="1215" y="14657"/>
                  </a:cubicBezTo>
                  <a:cubicBezTo>
                    <a:pt x="1326" y="14829"/>
                    <a:pt x="1326" y="14829"/>
                    <a:pt x="1326" y="14829"/>
                  </a:cubicBezTo>
                  <a:cubicBezTo>
                    <a:pt x="1547" y="15000"/>
                    <a:pt x="1547" y="15000"/>
                    <a:pt x="1547" y="15000"/>
                  </a:cubicBezTo>
                  <a:cubicBezTo>
                    <a:pt x="1547" y="15257"/>
                    <a:pt x="1547" y="15257"/>
                    <a:pt x="1547" y="15257"/>
                  </a:cubicBezTo>
                  <a:cubicBezTo>
                    <a:pt x="1657" y="15257"/>
                    <a:pt x="1657" y="15257"/>
                    <a:pt x="1657" y="15257"/>
                  </a:cubicBezTo>
                  <a:cubicBezTo>
                    <a:pt x="1823" y="15000"/>
                    <a:pt x="1823" y="15000"/>
                    <a:pt x="1823" y="15000"/>
                  </a:cubicBezTo>
                  <a:cubicBezTo>
                    <a:pt x="1989" y="14914"/>
                    <a:pt x="1989" y="14914"/>
                    <a:pt x="1989" y="14914"/>
                  </a:cubicBezTo>
                  <a:cubicBezTo>
                    <a:pt x="2099" y="14914"/>
                    <a:pt x="2099" y="14914"/>
                    <a:pt x="2099" y="14914"/>
                  </a:cubicBezTo>
                  <a:cubicBezTo>
                    <a:pt x="2320" y="14657"/>
                    <a:pt x="2320" y="14657"/>
                    <a:pt x="2320" y="14657"/>
                  </a:cubicBezTo>
                  <a:cubicBezTo>
                    <a:pt x="2431" y="14657"/>
                    <a:pt x="2431" y="14657"/>
                    <a:pt x="2431" y="14657"/>
                  </a:cubicBezTo>
                  <a:cubicBezTo>
                    <a:pt x="2486" y="15000"/>
                    <a:pt x="2486" y="15000"/>
                    <a:pt x="2486" y="15000"/>
                  </a:cubicBezTo>
                  <a:cubicBezTo>
                    <a:pt x="2596" y="15343"/>
                    <a:pt x="2596" y="15343"/>
                    <a:pt x="2596" y="15343"/>
                  </a:cubicBezTo>
                  <a:cubicBezTo>
                    <a:pt x="2652" y="16029"/>
                    <a:pt x="2652" y="16029"/>
                    <a:pt x="2652" y="16029"/>
                  </a:cubicBezTo>
                  <a:cubicBezTo>
                    <a:pt x="2652" y="16543"/>
                    <a:pt x="2652" y="16543"/>
                    <a:pt x="2652" y="16543"/>
                  </a:cubicBezTo>
                  <a:cubicBezTo>
                    <a:pt x="2652" y="16800"/>
                    <a:pt x="2652" y="16800"/>
                    <a:pt x="2652" y="16800"/>
                  </a:cubicBezTo>
                  <a:cubicBezTo>
                    <a:pt x="2873" y="17143"/>
                    <a:pt x="2873" y="17143"/>
                    <a:pt x="2873" y="17143"/>
                  </a:cubicBezTo>
                  <a:cubicBezTo>
                    <a:pt x="2873" y="17571"/>
                    <a:pt x="2873" y="17571"/>
                    <a:pt x="2873" y="17571"/>
                  </a:cubicBezTo>
                  <a:cubicBezTo>
                    <a:pt x="2873" y="18000"/>
                    <a:pt x="2873" y="18000"/>
                    <a:pt x="2873" y="18000"/>
                  </a:cubicBezTo>
                  <a:cubicBezTo>
                    <a:pt x="2873" y="18171"/>
                    <a:pt x="2873" y="18171"/>
                    <a:pt x="2873" y="18171"/>
                  </a:cubicBezTo>
                  <a:cubicBezTo>
                    <a:pt x="2983" y="18429"/>
                    <a:pt x="2983" y="18429"/>
                    <a:pt x="2983" y="18429"/>
                  </a:cubicBezTo>
                  <a:cubicBezTo>
                    <a:pt x="3259" y="18686"/>
                    <a:pt x="3259" y="18686"/>
                    <a:pt x="3259" y="18686"/>
                  </a:cubicBezTo>
                  <a:cubicBezTo>
                    <a:pt x="3480" y="18686"/>
                    <a:pt x="3480" y="18686"/>
                    <a:pt x="3480" y="18686"/>
                  </a:cubicBezTo>
                  <a:cubicBezTo>
                    <a:pt x="3480" y="19200"/>
                    <a:pt x="3480" y="19200"/>
                    <a:pt x="3480" y="19200"/>
                  </a:cubicBezTo>
                  <a:cubicBezTo>
                    <a:pt x="3591" y="19714"/>
                    <a:pt x="3591" y="19714"/>
                    <a:pt x="3591" y="19714"/>
                  </a:cubicBezTo>
                  <a:cubicBezTo>
                    <a:pt x="3591" y="20057"/>
                    <a:pt x="3591" y="20057"/>
                    <a:pt x="3591" y="20057"/>
                  </a:cubicBezTo>
                  <a:cubicBezTo>
                    <a:pt x="3591" y="20314"/>
                    <a:pt x="3591" y="20314"/>
                    <a:pt x="3591" y="20314"/>
                  </a:cubicBezTo>
                  <a:cubicBezTo>
                    <a:pt x="3701" y="20657"/>
                    <a:pt x="3701" y="20657"/>
                    <a:pt x="3701" y="20657"/>
                  </a:cubicBezTo>
                  <a:cubicBezTo>
                    <a:pt x="3922" y="20657"/>
                    <a:pt x="3922" y="20657"/>
                    <a:pt x="3922" y="20657"/>
                  </a:cubicBezTo>
                  <a:cubicBezTo>
                    <a:pt x="3922" y="20486"/>
                    <a:pt x="3922" y="20486"/>
                    <a:pt x="3922" y="20486"/>
                  </a:cubicBezTo>
                  <a:cubicBezTo>
                    <a:pt x="3977" y="20229"/>
                    <a:pt x="3977" y="20229"/>
                    <a:pt x="3977" y="20229"/>
                  </a:cubicBezTo>
                  <a:cubicBezTo>
                    <a:pt x="4088" y="20229"/>
                    <a:pt x="4088" y="20229"/>
                    <a:pt x="4088" y="20229"/>
                  </a:cubicBezTo>
                  <a:cubicBezTo>
                    <a:pt x="4254" y="20229"/>
                    <a:pt x="4254" y="20229"/>
                    <a:pt x="4254" y="20229"/>
                  </a:cubicBezTo>
                  <a:cubicBezTo>
                    <a:pt x="4530" y="20486"/>
                    <a:pt x="4530" y="20486"/>
                    <a:pt x="4530" y="20486"/>
                  </a:cubicBezTo>
                  <a:cubicBezTo>
                    <a:pt x="4806" y="20657"/>
                    <a:pt x="4806" y="20657"/>
                    <a:pt x="4806" y="20657"/>
                  </a:cubicBezTo>
                  <a:cubicBezTo>
                    <a:pt x="4806" y="20486"/>
                    <a:pt x="4806" y="20486"/>
                    <a:pt x="4806" y="20486"/>
                  </a:cubicBezTo>
                  <a:cubicBezTo>
                    <a:pt x="4861" y="20314"/>
                    <a:pt x="4861" y="20314"/>
                    <a:pt x="4861" y="20314"/>
                  </a:cubicBezTo>
                  <a:cubicBezTo>
                    <a:pt x="5082" y="20314"/>
                    <a:pt x="5082" y="20314"/>
                    <a:pt x="5082" y="20314"/>
                  </a:cubicBezTo>
                  <a:cubicBezTo>
                    <a:pt x="5524" y="20400"/>
                    <a:pt x="5524" y="20400"/>
                    <a:pt x="5524" y="20400"/>
                  </a:cubicBezTo>
                  <a:cubicBezTo>
                    <a:pt x="5801" y="20571"/>
                    <a:pt x="5801" y="20571"/>
                    <a:pt x="5801" y="20571"/>
                  </a:cubicBezTo>
                  <a:cubicBezTo>
                    <a:pt x="6353" y="20657"/>
                    <a:pt x="6353" y="20657"/>
                    <a:pt x="6353" y="20657"/>
                  </a:cubicBezTo>
                  <a:cubicBezTo>
                    <a:pt x="6408" y="20400"/>
                    <a:pt x="6408" y="20400"/>
                    <a:pt x="6408" y="20400"/>
                  </a:cubicBezTo>
                  <a:cubicBezTo>
                    <a:pt x="6463" y="19971"/>
                    <a:pt x="6463" y="19971"/>
                    <a:pt x="6463" y="19971"/>
                  </a:cubicBezTo>
                  <a:cubicBezTo>
                    <a:pt x="6684" y="19971"/>
                    <a:pt x="6684" y="19971"/>
                    <a:pt x="6684" y="19971"/>
                  </a:cubicBezTo>
                  <a:cubicBezTo>
                    <a:pt x="6850" y="20229"/>
                    <a:pt x="6850" y="20229"/>
                    <a:pt x="6850" y="20229"/>
                  </a:cubicBezTo>
                  <a:cubicBezTo>
                    <a:pt x="6961" y="20486"/>
                    <a:pt x="6961" y="20486"/>
                    <a:pt x="6961" y="20486"/>
                  </a:cubicBezTo>
                  <a:cubicBezTo>
                    <a:pt x="7016" y="20829"/>
                    <a:pt x="7016" y="20829"/>
                    <a:pt x="7016" y="20829"/>
                  </a:cubicBezTo>
                  <a:cubicBezTo>
                    <a:pt x="7016" y="20914"/>
                    <a:pt x="7016" y="20914"/>
                    <a:pt x="7016" y="20914"/>
                  </a:cubicBezTo>
                  <a:cubicBezTo>
                    <a:pt x="7126" y="21086"/>
                    <a:pt x="7126" y="21086"/>
                    <a:pt x="7126" y="21086"/>
                  </a:cubicBezTo>
                  <a:cubicBezTo>
                    <a:pt x="7237" y="21257"/>
                    <a:pt x="7237" y="21257"/>
                    <a:pt x="7237" y="21257"/>
                  </a:cubicBezTo>
                  <a:cubicBezTo>
                    <a:pt x="7513" y="18943"/>
                    <a:pt x="7513" y="18943"/>
                    <a:pt x="7513" y="18943"/>
                  </a:cubicBezTo>
                  <a:cubicBezTo>
                    <a:pt x="20550" y="21600"/>
                    <a:pt x="20550" y="21600"/>
                    <a:pt x="20550" y="21600"/>
                  </a:cubicBezTo>
                  <a:cubicBezTo>
                    <a:pt x="20606" y="21600"/>
                    <a:pt x="20606" y="21600"/>
                    <a:pt x="20606" y="21600"/>
                  </a:cubicBezTo>
                  <a:cubicBezTo>
                    <a:pt x="20827" y="17743"/>
                    <a:pt x="20827" y="17743"/>
                    <a:pt x="20827" y="17743"/>
                  </a:cubicBezTo>
                  <a:lnTo>
                    <a:pt x="21600" y="514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5" name="Shape 395"/>
            <p:cNvSpPr/>
            <p:nvPr/>
          </p:nvSpPr>
          <p:spPr>
            <a:xfrm>
              <a:off x="9884871" y="441809"/>
              <a:ext cx="712080" cy="1147479"/>
            </a:xfrm>
            <a:custGeom>
              <a:avLst/>
              <a:gdLst/>
              <a:ahLst/>
              <a:cxnLst>
                <a:cxn ang="0">
                  <a:pos x="wd2" y="hd2"/>
                </a:cxn>
                <a:cxn ang="5400000">
                  <a:pos x="wd2" y="hd2"/>
                </a:cxn>
                <a:cxn ang="10800000">
                  <a:pos x="wd2" y="hd2"/>
                </a:cxn>
                <a:cxn ang="16200000">
                  <a:pos x="wd2" y="hd2"/>
                </a:cxn>
              </a:cxnLst>
              <a:rect l="0" t="0" r="r" b="b"/>
              <a:pathLst>
                <a:path w="21600" h="21600" extrusionOk="0">
                  <a:moveTo>
                    <a:pt x="6092" y="21600"/>
                  </a:moveTo>
                  <a:lnTo>
                    <a:pt x="6092" y="21369"/>
                  </a:lnTo>
                  <a:lnTo>
                    <a:pt x="6277" y="21022"/>
                  </a:lnTo>
                  <a:lnTo>
                    <a:pt x="6277" y="20329"/>
                  </a:lnTo>
                  <a:lnTo>
                    <a:pt x="6462" y="20098"/>
                  </a:lnTo>
                  <a:lnTo>
                    <a:pt x="6831" y="20098"/>
                  </a:lnTo>
                  <a:lnTo>
                    <a:pt x="6831" y="19752"/>
                  </a:lnTo>
                  <a:lnTo>
                    <a:pt x="7015" y="19521"/>
                  </a:lnTo>
                  <a:lnTo>
                    <a:pt x="7015" y="19174"/>
                  </a:lnTo>
                  <a:lnTo>
                    <a:pt x="8123" y="19174"/>
                  </a:lnTo>
                  <a:lnTo>
                    <a:pt x="8123" y="18597"/>
                  </a:lnTo>
                  <a:lnTo>
                    <a:pt x="7385" y="18597"/>
                  </a:lnTo>
                  <a:lnTo>
                    <a:pt x="7385" y="18250"/>
                  </a:lnTo>
                  <a:lnTo>
                    <a:pt x="7754" y="18019"/>
                  </a:lnTo>
                  <a:lnTo>
                    <a:pt x="7754" y="17904"/>
                  </a:lnTo>
                  <a:lnTo>
                    <a:pt x="8123" y="17673"/>
                  </a:lnTo>
                  <a:lnTo>
                    <a:pt x="8308" y="17788"/>
                  </a:lnTo>
                  <a:lnTo>
                    <a:pt x="8308" y="17904"/>
                  </a:lnTo>
                  <a:lnTo>
                    <a:pt x="8677" y="17788"/>
                  </a:lnTo>
                  <a:lnTo>
                    <a:pt x="8862" y="17673"/>
                  </a:lnTo>
                  <a:lnTo>
                    <a:pt x="8862" y="17326"/>
                  </a:lnTo>
                  <a:lnTo>
                    <a:pt x="9415" y="17673"/>
                  </a:lnTo>
                  <a:lnTo>
                    <a:pt x="9600" y="17673"/>
                  </a:lnTo>
                  <a:lnTo>
                    <a:pt x="9600" y="17211"/>
                  </a:lnTo>
                  <a:lnTo>
                    <a:pt x="9415" y="17211"/>
                  </a:lnTo>
                  <a:lnTo>
                    <a:pt x="9231" y="16980"/>
                  </a:lnTo>
                  <a:lnTo>
                    <a:pt x="9969" y="16980"/>
                  </a:lnTo>
                  <a:lnTo>
                    <a:pt x="10338" y="17095"/>
                  </a:lnTo>
                  <a:lnTo>
                    <a:pt x="10892" y="16980"/>
                  </a:lnTo>
                  <a:lnTo>
                    <a:pt x="11077" y="16633"/>
                  </a:lnTo>
                  <a:lnTo>
                    <a:pt x="10892" y="16056"/>
                  </a:lnTo>
                  <a:lnTo>
                    <a:pt x="11262" y="16056"/>
                  </a:lnTo>
                  <a:lnTo>
                    <a:pt x="11815" y="16402"/>
                  </a:lnTo>
                  <a:lnTo>
                    <a:pt x="12369" y="16287"/>
                  </a:lnTo>
                  <a:lnTo>
                    <a:pt x="12554" y="16056"/>
                  </a:lnTo>
                  <a:lnTo>
                    <a:pt x="12738" y="15594"/>
                  </a:lnTo>
                  <a:lnTo>
                    <a:pt x="12554" y="15247"/>
                  </a:lnTo>
                  <a:lnTo>
                    <a:pt x="12738" y="14785"/>
                  </a:lnTo>
                  <a:lnTo>
                    <a:pt x="12738" y="14554"/>
                  </a:lnTo>
                  <a:lnTo>
                    <a:pt x="12554" y="14207"/>
                  </a:lnTo>
                  <a:lnTo>
                    <a:pt x="12554" y="13976"/>
                  </a:lnTo>
                  <a:lnTo>
                    <a:pt x="12738" y="13630"/>
                  </a:lnTo>
                  <a:lnTo>
                    <a:pt x="12738" y="13399"/>
                  </a:lnTo>
                  <a:lnTo>
                    <a:pt x="13477" y="13861"/>
                  </a:lnTo>
                  <a:lnTo>
                    <a:pt x="13662" y="14092"/>
                  </a:lnTo>
                  <a:lnTo>
                    <a:pt x="14585" y="14092"/>
                  </a:lnTo>
                  <a:lnTo>
                    <a:pt x="14585" y="13399"/>
                  </a:lnTo>
                  <a:lnTo>
                    <a:pt x="14954" y="13283"/>
                  </a:lnTo>
                  <a:lnTo>
                    <a:pt x="15508" y="13399"/>
                  </a:lnTo>
                  <a:lnTo>
                    <a:pt x="15508" y="14092"/>
                  </a:lnTo>
                  <a:lnTo>
                    <a:pt x="16062" y="13976"/>
                  </a:lnTo>
                  <a:lnTo>
                    <a:pt x="16615" y="13630"/>
                  </a:lnTo>
                  <a:lnTo>
                    <a:pt x="15877" y="13168"/>
                  </a:lnTo>
                  <a:lnTo>
                    <a:pt x="15877" y="12937"/>
                  </a:lnTo>
                  <a:lnTo>
                    <a:pt x="16062" y="12821"/>
                  </a:lnTo>
                  <a:lnTo>
                    <a:pt x="16615" y="13168"/>
                  </a:lnTo>
                  <a:lnTo>
                    <a:pt x="17169" y="13399"/>
                  </a:lnTo>
                  <a:lnTo>
                    <a:pt x="17538" y="13283"/>
                  </a:lnTo>
                  <a:lnTo>
                    <a:pt x="17354" y="12821"/>
                  </a:lnTo>
                  <a:lnTo>
                    <a:pt x="17908" y="12821"/>
                  </a:lnTo>
                  <a:lnTo>
                    <a:pt x="17908" y="12128"/>
                  </a:lnTo>
                  <a:lnTo>
                    <a:pt x="19015" y="12128"/>
                  </a:lnTo>
                  <a:lnTo>
                    <a:pt x="19200" y="12013"/>
                  </a:lnTo>
                  <a:lnTo>
                    <a:pt x="19200" y="11666"/>
                  </a:lnTo>
                  <a:lnTo>
                    <a:pt x="19569" y="11666"/>
                  </a:lnTo>
                  <a:lnTo>
                    <a:pt x="20308" y="11204"/>
                  </a:lnTo>
                  <a:lnTo>
                    <a:pt x="21046" y="11204"/>
                  </a:lnTo>
                  <a:lnTo>
                    <a:pt x="21415" y="10973"/>
                  </a:lnTo>
                  <a:lnTo>
                    <a:pt x="21600" y="10280"/>
                  </a:lnTo>
                  <a:lnTo>
                    <a:pt x="21415" y="10165"/>
                  </a:lnTo>
                  <a:lnTo>
                    <a:pt x="20862" y="10165"/>
                  </a:lnTo>
                  <a:lnTo>
                    <a:pt x="20677" y="9934"/>
                  </a:lnTo>
                  <a:lnTo>
                    <a:pt x="21046" y="9703"/>
                  </a:lnTo>
                  <a:lnTo>
                    <a:pt x="21046" y="9587"/>
                  </a:lnTo>
                  <a:lnTo>
                    <a:pt x="20677" y="9472"/>
                  </a:lnTo>
                  <a:lnTo>
                    <a:pt x="20308" y="8894"/>
                  </a:lnTo>
                  <a:lnTo>
                    <a:pt x="19200" y="8894"/>
                  </a:lnTo>
                  <a:lnTo>
                    <a:pt x="18831" y="8432"/>
                  </a:lnTo>
                  <a:lnTo>
                    <a:pt x="18646" y="7855"/>
                  </a:lnTo>
                  <a:lnTo>
                    <a:pt x="18646" y="7393"/>
                  </a:lnTo>
                  <a:lnTo>
                    <a:pt x="18462" y="7046"/>
                  </a:lnTo>
                  <a:lnTo>
                    <a:pt x="17908" y="7161"/>
                  </a:lnTo>
                  <a:lnTo>
                    <a:pt x="17538" y="7277"/>
                  </a:lnTo>
                  <a:lnTo>
                    <a:pt x="16800" y="7277"/>
                  </a:lnTo>
                  <a:lnTo>
                    <a:pt x="16062" y="7046"/>
                  </a:lnTo>
                  <a:lnTo>
                    <a:pt x="15508" y="6468"/>
                  </a:lnTo>
                  <a:lnTo>
                    <a:pt x="15323" y="5660"/>
                  </a:lnTo>
                  <a:lnTo>
                    <a:pt x="14585" y="4620"/>
                  </a:lnTo>
                  <a:lnTo>
                    <a:pt x="14215" y="3581"/>
                  </a:lnTo>
                  <a:lnTo>
                    <a:pt x="13846" y="3003"/>
                  </a:lnTo>
                  <a:lnTo>
                    <a:pt x="13477" y="2079"/>
                  </a:lnTo>
                  <a:lnTo>
                    <a:pt x="13108" y="1271"/>
                  </a:lnTo>
                  <a:lnTo>
                    <a:pt x="12738" y="924"/>
                  </a:lnTo>
                  <a:lnTo>
                    <a:pt x="10338" y="0"/>
                  </a:lnTo>
                  <a:lnTo>
                    <a:pt x="9785" y="347"/>
                  </a:lnTo>
                  <a:lnTo>
                    <a:pt x="9231" y="809"/>
                  </a:lnTo>
                  <a:lnTo>
                    <a:pt x="8308" y="1271"/>
                  </a:lnTo>
                  <a:lnTo>
                    <a:pt x="7754" y="1271"/>
                  </a:lnTo>
                  <a:lnTo>
                    <a:pt x="7200" y="1040"/>
                  </a:lnTo>
                  <a:lnTo>
                    <a:pt x="6277" y="693"/>
                  </a:lnTo>
                  <a:lnTo>
                    <a:pt x="5538" y="578"/>
                  </a:lnTo>
                  <a:lnTo>
                    <a:pt x="5354" y="578"/>
                  </a:lnTo>
                  <a:lnTo>
                    <a:pt x="4985" y="809"/>
                  </a:lnTo>
                  <a:lnTo>
                    <a:pt x="4062" y="2541"/>
                  </a:lnTo>
                  <a:lnTo>
                    <a:pt x="3692" y="3812"/>
                  </a:lnTo>
                  <a:lnTo>
                    <a:pt x="2769" y="5198"/>
                  </a:lnTo>
                  <a:lnTo>
                    <a:pt x="2400" y="6237"/>
                  </a:lnTo>
                  <a:lnTo>
                    <a:pt x="2215" y="7393"/>
                  </a:lnTo>
                  <a:lnTo>
                    <a:pt x="2400" y="7970"/>
                  </a:lnTo>
                  <a:lnTo>
                    <a:pt x="2769" y="8201"/>
                  </a:lnTo>
                  <a:lnTo>
                    <a:pt x="2585" y="8432"/>
                  </a:lnTo>
                  <a:lnTo>
                    <a:pt x="2215" y="8779"/>
                  </a:lnTo>
                  <a:lnTo>
                    <a:pt x="2215" y="9472"/>
                  </a:lnTo>
                  <a:lnTo>
                    <a:pt x="1846" y="10049"/>
                  </a:lnTo>
                  <a:lnTo>
                    <a:pt x="1846" y="10858"/>
                  </a:lnTo>
                  <a:lnTo>
                    <a:pt x="1292" y="10973"/>
                  </a:lnTo>
                  <a:lnTo>
                    <a:pt x="1292" y="11551"/>
                  </a:lnTo>
                  <a:lnTo>
                    <a:pt x="185" y="11551"/>
                  </a:lnTo>
                  <a:lnTo>
                    <a:pt x="0" y="11897"/>
                  </a:lnTo>
                  <a:lnTo>
                    <a:pt x="4246" y="20560"/>
                  </a:lnTo>
                  <a:lnTo>
                    <a:pt x="6092" y="21600"/>
                  </a:lnTo>
                  <a:close/>
                </a:path>
              </a:pathLst>
            </a:custGeom>
            <a:solidFill>
              <a:srgbClr val="C44D6D"/>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6" name="Shape 396"/>
            <p:cNvSpPr/>
            <p:nvPr/>
          </p:nvSpPr>
          <p:spPr>
            <a:xfrm>
              <a:off x="8515491" y="1227249"/>
              <a:ext cx="1472847" cy="1092252"/>
            </a:xfrm>
            <a:custGeom>
              <a:avLst/>
              <a:gdLst/>
              <a:ahLst/>
              <a:cxnLst>
                <a:cxn ang="0">
                  <a:pos x="wd2" y="hd2"/>
                </a:cxn>
                <a:cxn ang="5400000">
                  <a:pos x="wd2" y="hd2"/>
                </a:cxn>
                <a:cxn ang="10800000">
                  <a:pos x="wd2" y="hd2"/>
                </a:cxn>
                <a:cxn ang="16200000">
                  <a:pos x="wd2" y="hd2"/>
                </a:cxn>
              </a:cxnLst>
              <a:rect l="0" t="0" r="r" b="b"/>
              <a:pathLst>
                <a:path w="21600" h="21600" extrusionOk="0">
                  <a:moveTo>
                    <a:pt x="0" y="17717"/>
                  </a:moveTo>
                  <a:lnTo>
                    <a:pt x="893" y="16503"/>
                  </a:lnTo>
                  <a:lnTo>
                    <a:pt x="1071" y="16139"/>
                  </a:lnTo>
                  <a:lnTo>
                    <a:pt x="1607" y="15411"/>
                  </a:lnTo>
                  <a:lnTo>
                    <a:pt x="1964" y="15047"/>
                  </a:lnTo>
                  <a:lnTo>
                    <a:pt x="1964" y="14440"/>
                  </a:lnTo>
                  <a:lnTo>
                    <a:pt x="1517" y="13227"/>
                  </a:lnTo>
                  <a:lnTo>
                    <a:pt x="1250" y="12378"/>
                  </a:lnTo>
                  <a:lnTo>
                    <a:pt x="1607" y="12013"/>
                  </a:lnTo>
                  <a:lnTo>
                    <a:pt x="2767" y="11649"/>
                  </a:lnTo>
                  <a:lnTo>
                    <a:pt x="4998" y="11649"/>
                  </a:lnTo>
                  <a:lnTo>
                    <a:pt x="5623" y="11285"/>
                  </a:lnTo>
                  <a:lnTo>
                    <a:pt x="5980" y="11285"/>
                  </a:lnTo>
                  <a:lnTo>
                    <a:pt x="6873" y="10921"/>
                  </a:lnTo>
                  <a:lnTo>
                    <a:pt x="7408" y="10072"/>
                  </a:lnTo>
                  <a:lnTo>
                    <a:pt x="7944" y="9708"/>
                  </a:lnTo>
                  <a:lnTo>
                    <a:pt x="8301" y="9344"/>
                  </a:lnTo>
                  <a:lnTo>
                    <a:pt x="8301" y="8616"/>
                  </a:lnTo>
                  <a:lnTo>
                    <a:pt x="7944" y="8009"/>
                  </a:lnTo>
                  <a:lnTo>
                    <a:pt x="8301" y="7645"/>
                  </a:lnTo>
                  <a:lnTo>
                    <a:pt x="8390" y="7160"/>
                  </a:lnTo>
                  <a:lnTo>
                    <a:pt x="7944" y="7402"/>
                  </a:lnTo>
                  <a:lnTo>
                    <a:pt x="7765" y="7160"/>
                  </a:lnTo>
                  <a:lnTo>
                    <a:pt x="7587" y="6674"/>
                  </a:lnTo>
                  <a:lnTo>
                    <a:pt x="8033" y="6189"/>
                  </a:lnTo>
                  <a:lnTo>
                    <a:pt x="8747" y="5339"/>
                  </a:lnTo>
                  <a:lnTo>
                    <a:pt x="9015" y="4611"/>
                  </a:lnTo>
                  <a:lnTo>
                    <a:pt x="9104" y="4004"/>
                  </a:lnTo>
                  <a:lnTo>
                    <a:pt x="9818" y="2791"/>
                  </a:lnTo>
                  <a:lnTo>
                    <a:pt x="10354" y="1820"/>
                  </a:lnTo>
                  <a:lnTo>
                    <a:pt x="10979" y="1213"/>
                  </a:lnTo>
                  <a:lnTo>
                    <a:pt x="11603" y="971"/>
                  </a:lnTo>
                  <a:lnTo>
                    <a:pt x="12585" y="607"/>
                  </a:lnTo>
                  <a:lnTo>
                    <a:pt x="13121" y="243"/>
                  </a:lnTo>
                  <a:lnTo>
                    <a:pt x="14549" y="0"/>
                  </a:lnTo>
                  <a:lnTo>
                    <a:pt x="14549" y="1335"/>
                  </a:lnTo>
                  <a:lnTo>
                    <a:pt x="14727" y="1942"/>
                  </a:lnTo>
                  <a:lnTo>
                    <a:pt x="14995" y="2791"/>
                  </a:lnTo>
                  <a:lnTo>
                    <a:pt x="15263" y="2912"/>
                  </a:lnTo>
                  <a:lnTo>
                    <a:pt x="15531" y="3883"/>
                  </a:lnTo>
                  <a:lnTo>
                    <a:pt x="15263" y="4126"/>
                  </a:lnTo>
                  <a:lnTo>
                    <a:pt x="15174" y="4975"/>
                  </a:lnTo>
                  <a:lnTo>
                    <a:pt x="15531" y="5825"/>
                  </a:lnTo>
                  <a:lnTo>
                    <a:pt x="15798" y="6796"/>
                  </a:lnTo>
                  <a:lnTo>
                    <a:pt x="16155" y="7160"/>
                  </a:lnTo>
                  <a:lnTo>
                    <a:pt x="16245" y="8494"/>
                  </a:lnTo>
                  <a:lnTo>
                    <a:pt x="16423" y="9587"/>
                  </a:lnTo>
                  <a:lnTo>
                    <a:pt x="16780" y="10679"/>
                  </a:lnTo>
                  <a:lnTo>
                    <a:pt x="16780" y="14562"/>
                  </a:lnTo>
                  <a:lnTo>
                    <a:pt x="17137" y="16867"/>
                  </a:lnTo>
                  <a:lnTo>
                    <a:pt x="17137" y="17717"/>
                  </a:lnTo>
                  <a:lnTo>
                    <a:pt x="17494" y="18445"/>
                  </a:lnTo>
                  <a:lnTo>
                    <a:pt x="17137" y="19173"/>
                  </a:lnTo>
                  <a:lnTo>
                    <a:pt x="17226" y="19537"/>
                  </a:lnTo>
                  <a:lnTo>
                    <a:pt x="16602" y="20751"/>
                  </a:lnTo>
                  <a:lnTo>
                    <a:pt x="17226" y="20387"/>
                  </a:lnTo>
                  <a:lnTo>
                    <a:pt x="17673" y="20144"/>
                  </a:lnTo>
                  <a:lnTo>
                    <a:pt x="18208" y="19658"/>
                  </a:lnTo>
                  <a:lnTo>
                    <a:pt x="18387" y="19416"/>
                  </a:lnTo>
                  <a:lnTo>
                    <a:pt x="18922" y="19294"/>
                  </a:lnTo>
                  <a:lnTo>
                    <a:pt x="19369" y="19173"/>
                  </a:lnTo>
                  <a:lnTo>
                    <a:pt x="19547" y="18930"/>
                  </a:lnTo>
                  <a:lnTo>
                    <a:pt x="20083" y="18566"/>
                  </a:lnTo>
                  <a:lnTo>
                    <a:pt x="20529" y="17838"/>
                  </a:lnTo>
                  <a:lnTo>
                    <a:pt x="20083" y="19052"/>
                  </a:lnTo>
                  <a:lnTo>
                    <a:pt x="20529" y="18809"/>
                  </a:lnTo>
                  <a:lnTo>
                    <a:pt x="20797" y="18324"/>
                  </a:lnTo>
                  <a:lnTo>
                    <a:pt x="21064" y="18202"/>
                  </a:lnTo>
                  <a:lnTo>
                    <a:pt x="21421" y="18081"/>
                  </a:lnTo>
                  <a:lnTo>
                    <a:pt x="21600" y="18081"/>
                  </a:lnTo>
                  <a:lnTo>
                    <a:pt x="20797" y="19052"/>
                  </a:lnTo>
                  <a:lnTo>
                    <a:pt x="20083" y="19780"/>
                  </a:lnTo>
                  <a:lnTo>
                    <a:pt x="19547" y="20144"/>
                  </a:lnTo>
                  <a:lnTo>
                    <a:pt x="19101" y="20751"/>
                  </a:lnTo>
                  <a:lnTo>
                    <a:pt x="18387" y="20993"/>
                  </a:lnTo>
                  <a:lnTo>
                    <a:pt x="17583" y="21357"/>
                  </a:lnTo>
                  <a:lnTo>
                    <a:pt x="16869" y="21600"/>
                  </a:lnTo>
                  <a:lnTo>
                    <a:pt x="16423" y="21236"/>
                  </a:lnTo>
                  <a:lnTo>
                    <a:pt x="16245" y="20751"/>
                  </a:lnTo>
                  <a:lnTo>
                    <a:pt x="16245" y="20265"/>
                  </a:lnTo>
                  <a:lnTo>
                    <a:pt x="16066" y="20022"/>
                  </a:lnTo>
                  <a:lnTo>
                    <a:pt x="14906" y="19537"/>
                  </a:lnTo>
                  <a:lnTo>
                    <a:pt x="13835" y="19173"/>
                  </a:lnTo>
                  <a:lnTo>
                    <a:pt x="14013" y="18566"/>
                  </a:lnTo>
                  <a:lnTo>
                    <a:pt x="13745" y="18324"/>
                  </a:lnTo>
                  <a:lnTo>
                    <a:pt x="13478" y="18324"/>
                  </a:lnTo>
                  <a:lnTo>
                    <a:pt x="13210" y="18202"/>
                  </a:lnTo>
                  <a:lnTo>
                    <a:pt x="12853" y="17353"/>
                  </a:lnTo>
                  <a:lnTo>
                    <a:pt x="12496" y="16746"/>
                  </a:lnTo>
                  <a:lnTo>
                    <a:pt x="11782" y="16139"/>
                  </a:lnTo>
                  <a:lnTo>
                    <a:pt x="179" y="18930"/>
                  </a:lnTo>
                  <a:lnTo>
                    <a:pt x="0" y="17717"/>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7" name="Shape 397"/>
            <p:cNvSpPr/>
            <p:nvPr/>
          </p:nvSpPr>
          <p:spPr>
            <a:xfrm>
              <a:off x="9507531" y="1153612"/>
              <a:ext cx="340826" cy="619762"/>
            </a:xfrm>
            <a:custGeom>
              <a:avLst/>
              <a:gdLst/>
              <a:ahLst/>
              <a:cxnLst>
                <a:cxn ang="0">
                  <a:pos x="wd2" y="hd2"/>
                </a:cxn>
                <a:cxn ang="5400000">
                  <a:pos x="wd2" y="hd2"/>
                </a:cxn>
                <a:cxn ang="10800000">
                  <a:pos x="wd2" y="hd2"/>
                </a:cxn>
                <a:cxn ang="16200000">
                  <a:pos x="wd2" y="hd2"/>
                </a:cxn>
              </a:cxnLst>
              <a:rect l="0" t="0" r="r" b="b"/>
              <a:pathLst>
                <a:path w="21600" h="21600" extrusionOk="0">
                  <a:moveTo>
                    <a:pt x="0" y="4919"/>
                  </a:moveTo>
                  <a:lnTo>
                    <a:pt x="771" y="5988"/>
                  </a:lnTo>
                  <a:lnTo>
                    <a:pt x="1929" y="7485"/>
                  </a:lnTo>
                  <a:lnTo>
                    <a:pt x="3086" y="7699"/>
                  </a:lnTo>
                  <a:lnTo>
                    <a:pt x="4243" y="9410"/>
                  </a:lnTo>
                  <a:lnTo>
                    <a:pt x="3086" y="9838"/>
                  </a:lnTo>
                  <a:lnTo>
                    <a:pt x="2700" y="11335"/>
                  </a:lnTo>
                  <a:lnTo>
                    <a:pt x="4243" y="12832"/>
                  </a:lnTo>
                  <a:lnTo>
                    <a:pt x="5400" y="14543"/>
                  </a:lnTo>
                  <a:lnTo>
                    <a:pt x="6943" y="15184"/>
                  </a:lnTo>
                  <a:lnTo>
                    <a:pt x="7329" y="17537"/>
                  </a:lnTo>
                  <a:lnTo>
                    <a:pt x="8100" y="19461"/>
                  </a:lnTo>
                  <a:lnTo>
                    <a:pt x="9643" y="21386"/>
                  </a:lnTo>
                  <a:lnTo>
                    <a:pt x="9643" y="21600"/>
                  </a:lnTo>
                  <a:lnTo>
                    <a:pt x="18129" y="20958"/>
                  </a:lnTo>
                  <a:lnTo>
                    <a:pt x="17357" y="19461"/>
                  </a:lnTo>
                  <a:lnTo>
                    <a:pt x="17743" y="17537"/>
                  </a:lnTo>
                  <a:lnTo>
                    <a:pt x="16971" y="12832"/>
                  </a:lnTo>
                  <a:lnTo>
                    <a:pt x="18129" y="9624"/>
                  </a:lnTo>
                  <a:lnTo>
                    <a:pt x="18129" y="6844"/>
                  </a:lnTo>
                  <a:lnTo>
                    <a:pt x="21600" y="5347"/>
                  </a:lnTo>
                  <a:lnTo>
                    <a:pt x="21600" y="4491"/>
                  </a:lnTo>
                  <a:lnTo>
                    <a:pt x="20443" y="3636"/>
                  </a:lnTo>
                  <a:lnTo>
                    <a:pt x="20443" y="855"/>
                  </a:lnTo>
                  <a:lnTo>
                    <a:pt x="19286" y="0"/>
                  </a:lnTo>
                  <a:lnTo>
                    <a:pt x="13886" y="855"/>
                  </a:lnTo>
                  <a:lnTo>
                    <a:pt x="8486" y="1283"/>
                  </a:lnTo>
                  <a:lnTo>
                    <a:pt x="5786" y="1711"/>
                  </a:lnTo>
                  <a:lnTo>
                    <a:pt x="1929" y="2566"/>
                  </a:lnTo>
                  <a:lnTo>
                    <a:pt x="0" y="2566"/>
                  </a:lnTo>
                  <a:lnTo>
                    <a:pt x="0" y="4919"/>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8" name="Shape 398"/>
            <p:cNvSpPr/>
            <p:nvPr/>
          </p:nvSpPr>
          <p:spPr>
            <a:xfrm>
              <a:off x="9775319" y="1073840"/>
              <a:ext cx="304308" cy="681123"/>
            </a:xfrm>
            <a:custGeom>
              <a:avLst/>
              <a:gdLst/>
              <a:ahLst/>
              <a:cxnLst>
                <a:cxn ang="0">
                  <a:pos x="wd2" y="hd2"/>
                </a:cxn>
                <a:cxn ang="5400000">
                  <a:pos x="wd2" y="hd2"/>
                </a:cxn>
                <a:cxn ang="10800000">
                  <a:pos x="wd2" y="hd2"/>
                </a:cxn>
                <a:cxn ang="16200000">
                  <a:pos x="wd2" y="hd2"/>
                </a:cxn>
              </a:cxnLst>
              <a:rect l="0" t="0" r="r" b="b"/>
              <a:pathLst>
                <a:path w="21600" h="21600" extrusionOk="0">
                  <a:moveTo>
                    <a:pt x="7776" y="0"/>
                  </a:moveTo>
                  <a:lnTo>
                    <a:pt x="6048" y="195"/>
                  </a:lnTo>
                  <a:lnTo>
                    <a:pt x="3888" y="195"/>
                  </a:lnTo>
                  <a:lnTo>
                    <a:pt x="3888" y="1168"/>
                  </a:lnTo>
                  <a:lnTo>
                    <a:pt x="3456" y="1751"/>
                  </a:lnTo>
                  <a:lnTo>
                    <a:pt x="2592" y="2530"/>
                  </a:lnTo>
                  <a:lnTo>
                    <a:pt x="3888" y="3308"/>
                  </a:lnTo>
                  <a:lnTo>
                    <a:pt x="3888" y="5838"/>
                  </a:lnTo>
                  <a:lnTo>
                    <a:pt x="5184" y="6616"/>
                  </a:lnTo>
                  <a:lnTo>
                    <a:pt x="5184" y="7395"/>
                  </a:lnTo>
                  <a:lnTo>
                    <a:pt x="1296" y="8757"/>
                  </a:lnTo>
                  <a:lnTo>
                    <a:pt x="1296" y="11286"/>
                  </a:lnTo>
                  <a:lnTo>
                    <a:pt x="0" y="14205"/>
                  </a:lnTo>
                  <a:lnTo>
                    <a:pt x="864" y="18486"/>
                  </a:lnTo>
                  <a:lnTo>
                    <a:pt x="432" y="20238"/>
                  </a:lnTo>
                  <a:lnTo>
                    <a:pt x="1296" y="21600"/>
                  </a:lnTo>
                  <a:lnTo>
                    <a:pt x="17280" y="19849"/>
                  </a:lnTo>
                  <a:lnTo>
                    <a:pt x="17712" y="18876"/>
                  </a:lnTo>
                  <a:lnTo>
                    <a:pt x="21168" y="18292"/>
                  </a:lnTo>
                  <a:lnTo>
                    <a:pt x="20736" y="17708"/>
                  </a:lnTo>
                  <a:lnTo>
                    <a:pt x="21600" y="16151"/>
                  </a:lnTo>
                  <a:lnTo>
                    <a:pt x="17712" y="14595"/>
                  </a:lnTo>
                  <a:lnTo>
                    <a:pt x="7776" y="0"/>
                  </a:lnTo>
                  <a:close/>
                </a:path>
              </a:pathLst>
            </a:custGeom>
            <a:solidFill>
              <a:srgbClr val="C496A2"/>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9" name="Shape 399"/>
            <p:cNvSpPr/>
            <p:nvPr/>
          </p:nvSpPr>
          <p:spPr>
            <a:xfrm>
              <a:off x="9659687" y="1902233"/>
              <a:ext cx="340826" cy="312951"/>
            </a:xfrm>
            <a:custGeom>
              <a:avLst/>
              <a:gdLst/>
              <a:ahLst/>
              <a:cxnLst>
                <a:cxn ang="0">
                  <a:pos x="wd2" y="hd2"/>
                </a:cxn>
                <a:cxn ang="5400000">
                  <a:pos x="wd2" y="hd2"/>
                </a:cxn>
                <a:cxn ang="10800000">
                  <a:pos x="wd2" y="hd2"/>
                </a:cxn>
                <a:cxn ang="16200000">
                  <a:pos x="wd2" y="hd2"/>
                </a:cxn>
              </a:cxnLst>
              <a:rect l="0" t="0" r="r" b="b"/>
              <a:pathLst>
                <a:path w="21600" h="21600" extrusionOk="0">
                  <a:moveTo>
                    <a:pt x="1543" y="12282"/>
                  </a:moveTo>
                  <a:lnTo>
                    <a:pt x="1543" y="15247"/>
                  </a:lnTo>
                  <a:lnTo>
                    <a:pt x="3086" y="17788"/>
                  </a:lnTo>
                  <a:lnTo>
                    <a:pt x="1543" y="20329"/>
                  </a:lnTo>
                  <a:lnTo>
                    <a:pt x="1929" y="21600"/>
                  </a:lnTo>
                  <a:lnTo>
                    <a:pt x="3471" y="21176"/>
                  </a:lnTo>
                  <a:lnTo>
                    <a:pt x="5014" y="19059"/>
                  </a:lnTo>
                  <a:lnTo>
                    <a:pt x="5786" y="18635"/>
                  </a:lnTo>
                  <a:lnTo>
                    <a:pt x="7714" y="16518"/>
                  </a:lnTo>
                  <a:lnTo>
                    <a:pt x="9643" y="15247"/>
                  </a:lnTo>
                  <a:lnTo>
                    <a:pt x="12729" y="15247"/>
                  </a:lnTo>
                  <a:lnTo>
                    <a:pt x="14271" y="14400"/>
                  </a:lnTo>
                  <a:lnTo>
                    <a:pt x="15043" y="13553"/>
                  </a:lnTo>
                  <a:lnTo>
                    <a:pt x="18900" y="11859"/>
                  </a:lnTo>
                  <a:lnTo>
                    <a:pt x="21214" y="11859"/>
                  </a:lnTo>
                  <a:lnTo>
                    <a:pt x="21600" y="11012"/>
                  </a:lnTo>
                  <a:lnTo>
                    <a:pt x="19286" y="0"/>
                  </a:lnTo>
                  <a:lnTo>
                    <a:pt x="9257" y="2118"/>
                  </a:lnTo>
                  <a:lnTo>
                    <a:pt x="0" y="3812"/>
                  </a:lnTo>
                  <a:lnTo>
                    <a:pt x="0" y="4235"/>
                  </a:lnTo>
                  <a:lnTo>
                    <a:pt x="1543" y="12282"/>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0" name="Shape 400"/>
            <p:cNvSpPr/>
            <p:nvPr/>
          </p:nvSpPr>
          <p:spPr>
            <a:xfrm>
              <a:off x="9963994" y="1871549"/>
              <a:ext cx="146070" cy="190225"/>
            </a:xfrm>
            <a:custGeom>
              <a:avLst/>
              <a:gdLst/>
              <a:ahLst/>
              <a:cxnLst>
                <a:cxn ang="0">
                  <a:pos x="wd2" y="hd2"/>
                </a:cxn>
                <a:cxn ang="5400000">
                  <a:pos x="wd2" y="hd2"/>
                </a:cxn>
                <a:cxn ang="10800000">
                  <a:pos x="wd2" y="hd2"/>
                </a:cxn>
                <a:cxn ang="16200000">
                  <a:pos x="wd2" y="hd2"/>
                </a:cxn>
              </a:cxnLst>
              <a:rect l="0" t="0" r="r" b="b"/>
              <a:pathLst>
                <a:path w="21600" h="21600" extrusionOk="0">
                  <a:moveTo>
                    <a:pt x="20700" y="10452"/>
                  </a:moveTo>
                  <a:lnTo>
                    <a:pt x="18900" y="9058"/>
                  </a:lnTo>
                  <a:lnTo>
                    <a:pt x="18900" y="8361"/>
                  </a:lnTo>
                  <a:lnTo>
                    <a:pt x="16200" y="7665"/>
                  </a:lnTo>
                  <a:lnTo>
                    <a:pt x="14400" y="6968"/>
                  </a:lnTo>
                  <a:lnTo>
                    <a:pt x="14400" y="4877"/>
                  </a:lnTo>
                  <a:lnTo>
                    <a:pt x="11700" y="3484"/>
                  </a:lnTo>
                  <a:lnTo>
                    <a:pt x="9000" y="0"/>
                  </a:lnTo>
                  <a:lnTo>
                    <a:pt x="0" y="3484"/>
                  </a:lnTo>
                  <a:lnTo>
                    <a:pt x="5400" y="21600"/>
                  </a:lnTo>
                  <a:lnTo>
                    <a:pt x="7200" y="20206"/>
                  </a:lnTo>
                  <a:lnTo>
                    <a:pt x="12600" y="18116"/>
                  </a:lnTo>
                  <a:lnTo>
                    <a:pt x="12600" y="9755"/>
                  </a:lnTo>
                  <a:lnTo>
                    <a:pt x="13500" y="9058"/>
                  </a:lnTo>
                  <a:lnTo>
                    <a:pt x="14400" y="9058"/>
                  </a:lnTo>
                  <a:lnTo>
                    <a:pt x="17100" y="9755"/>
                  </a:lnTo>
                  <a:lnTo>
                    <a:pt x="17100" y="11148"/>
                  </a:lnTo>
                  <a:lnTo>
                    <a:pt x="18900" y="13935"/>
                  </a:lnTo>
                  <a:lnTo>
                    <a:pt x="18900" y="14632"/>
                  </a:lnTo>
                  <a:lnTo>
                    <a:pt x="19800" y="15329"/>
                  </a:lnTo>
                  <a:lnTo>
                    <a:pt x="21600" y="14632"/>
                  </a:lnTo>
                  <a:lnTo>
                    <a:pt x="21600" y="13239"/>
                  </a:lnTo>
                  <a:lnTo>
                    <a:pt x="20700" y="10452"/>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1" name="Shape 401"/>
            <p:cNvSpPr/>
            <p:nvPr/>
          </p:nvSpPr>
          <p:spPr>
            <a:xfrm>
              <a:off x="9659687" y="1650644"/>
              <a:ext cx="663390" cy="337496"/>
            </a:xfrm>
            <a:custGeom>
              <a:avLst/>
              <a:gdLst/>
              <a:ahLst/>
              <a:cxnLst>
                <a:cxn ang="0">
                  <a:pos x="wd2" y="hd2"/>
                </a:cxn>
                <a:cxn ang="5400000">
                  <a:pos x="wd2" y="hd2"/>
                </a:cxn>
                <a:cxn ang="10800000">
                  <a:pos x="wd2" y="hd2"/>
                </a:cxn>
                <a:cxn ang="16200000">
                  <a:pos x="wd2" y="hd2"/>
                </a:cxn>
              </a:cxnLst>
              <a:rect l="0" t="0" r="r" b="b"/>
              <a:pathLst>
                <a:path w="21600" h="21600" extrusionOk="0">
                  <a:moveTo>
                    <a:pt x="21204" y="13745"/>
                  </a:moveTo>
                  <a:lnTo>
                    <a:pt x="20807" y="12567"/>
                  </a:lnTo>
                  <a:lnTo>
                    <a:pt x="20609" y="12175"/>
                  </a:lnTo>
                  <a:lnTo>
                    <a:pt x="19420" y="10604"/>
                  </a:lnTo>
                  <a:lnTo>
                    <a:pt x="19222" y="9818"/>
                  </a:lnTo>
                  <a:lnTo>
                    <a:pt x="19024" y="10604"/>
                  </a:lnTo>
                  <a:lnTo>
                    <a:pt x="19222" y="11389"/>
                  </a:lnTo>
                  <a:lnTo>
                    <a:pt x="19817" y="12567"/>
                  </a:lnTo>
                  <a:lnTo>
                    <a:pt x="20213" y="13745"/>
                  </a:lnTo>
                  <a:lnTo>
                    <a:pt x="19618" y="14138"/>
                  </a:lnTo>
                  <a:lnTo>
                    <a:pt x="18826" y="14138"/>
                  </a:lnTo>
                  <a:lnTo>
                    <a:pt x="17637" y="15316"/>
                  </a:lnTo>
                  <a:lnTo>
                    <a:pt x="17439" y="14531"/>
                  </a:lnTo>
                  <a:lnTo>
                    <a:pt x="17240" y="14138"/>
                  </a:lnTo>
                  <a:lnTo>
                    <a:pt x="16844" y="13745"/>
                  </a:lnTo>
                  <a:lnTo>
                    <a:pt x="16250" y="12960"/>
                  </a:lnTo>
                  <a:lnTo>
                    <a:pt x="16051" y="12567"/>
                  </a:lnTo>
                  <a:lnTo>
                    <a:pt x="16250" y="11782"/>
                  </a:lnTo>
                  <a:lnTo>
                    <a:pt x="16051" y="10604"/>
                  </a:lnTo>
                  <a:lnTo>
                    <a:pt x="15259" y="9425"/>
                  </a:lnTo>
                  <a:lnTo>
                    <a:pt x="14466" y="8640"/>
                  </a:lnTo>
                  <a:lnTo>
                    <a:pt x="13673" y="8640"/>
                  </a:lnTo>
                  <a:lnTo>
                    <a:pt x="13475" y="7855"/>
                  </a:lnTo>
                  <a:lnTo>
                    <a:pt x="13475" y="6284"/>
                  </a:lnTo>
                  <a:lnTo>
                    <a:pt x="14466" y="4320"/>
                  </a:lnTo>
                  <a:lnTo>
                    <a:pt x="15259" y="3535"/>
                  </a:lnTo>
                  <a:lnTo>
                    <a:pt x="15259" y="3142"/>
                  </a:lnTo>
                  <a:lnTo>
                    <a:pt x="15061" y="2356"/>
                  </a:lnTo>
                  <a:lnTo>
                    <a:pt x="14070" y="2356"/>
                  </a:lnTo>
                  <a:lnTo>
                    <a:pt x="13872" y="1178"/>
                  </a:lnTo>
                  <a:lnTo>
                    <a:pt x="13475" y="0"/>
                  </a:lnTo>
                  <a:lnTo>
                    <a:pt x="11890" y="1178"/>
                  </a:lnTo>
                  <a:lnTo>
                    <a:pt x="11692" y="3142"/>
                  </a:lnTo>
                  <a:lnTo>
                    <a:pt x="4360" y="6676"/>
                  </a:lnTo>
                  <a:lnTo>
                    <a:pt x="0" y="7855"/>
                  </a:lnTo>
                  <a:lnTo>
                    <a:pt x="0" y="19636"/>
                  </a:lnTo>
                  <a:lnTo>
                    <a:pt x="4756" y="18065"/>
                  </a:lnTo>
                  <a:lnTo>
                    <a:pt x="9908" y="16102"/>
                  </a:lnTo>
                  <a:lnTo>
                    <a:pt x="11890" y="14138"/>
                  </a:lnTo>
                  <a:lnTo>
                    <a:pt x="12484" y="16102"/>
                  </a:lnTo>
                  <a:lnTo>
                    <a:pt x="13079" y="16887"/>
                  </a:lnTo>
                  <a:lnTo>
                    <a:pt x="13079" y="18065"/>
                  </a:lnTo>
                  <a:lnTo>
                    <a:pt x="13475" y="18458"/>
                  </a:lnTo>
                  <a:lnTo>
                    <a:pt x="14070" y="18851"/>
                  </a:lnTo>
                  <a:lnTo>
                    <a:pt x="14070" y="19244"/>
                  </a:lnTo>
                  <a:lnTo>
                    <a:pt x="14466" y="20029"/>
                  </a:lnTo>
                  <a:lnTo>
                    <a:pt x="14664" y="21600"/>
                  </a:lnTo>
                  <a:lnTo>
                    <a:pt x="15259" y="21600"/>
                  </a:lnTo>
                  <a:lnTo>
                    <a:pt x="15655" y="20815"/>
                  </a:lnTo>
                  <a:lnTo>
                    <a:pt x="15655" y="19244"/>
                  </a:lnTo>
                  <a:lnTo>
                    <a:pt x="16250" y="18458"/>
                  </a:lnTo>
                  <a:lnTo>
                    <a:pt x="16250" y="17673"/>
                  </a:lnTo>
                  <a:lnTo>
                    <a:pt x="16844" y="16887"/>
                  </a:lnTo>
                  <a:lnTo>
                    <a:pt x="17240" y="19244"/>
                  </a:lnTo>
                  <a:lnTo>
                    <a:pt x="17240" y="20029"/>
                  </a:lnTo>
                  <a:lnTo>
                    <a:pt x="17835" y="19244"/>
                  </a:lnTo>
                  <a:lnTo>
                    <a:pt x="18231" y="18458"/>
                  </a:lnTo>
                  <a:lnTo>
                    <a:pt x="18231" y="17673"/>
                  </a:lnTo>
                  <a:lnTo>
                    <a:pt x="18628" y="17673"/>
                  </a:lnTo>
                  <a:lnTo>
                    <a:pt x="19222" y="16887"/>
                  </a:lnTo>
                  <a:lnTo>
                    <a:pt x="20015" y="16887"/>
                  </a:lnTo>
                  <a:lnTo>
                    <a:pt x="20411" y="16102"/>
                  </a:lnTo>
                  <a:lnTo>
                    <a:pt x="21006" y="15709"/>
                  </a:lnTo>
                  <a:lnTo>
                    <a:pt x="21402" y="14924"/>
                  </a:lnTo>
                  <a:lnTo>
                    <a:pt x="21600" y="14138"/>
                  </a:lnTo>
                  <a:lnTo>
                    <a:pt x="21204" y="13745"/>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2" name="Shape 402"/>
            <p:cNvSpPr/>
            <p:nvPr/>
          </p:nvSpPr>
          <p:spPr>
            <a:xfrm>
              <a:off x="10170924" y="1967030"/>
              <a:ext cx="60861" cy="39522"/>
            </a:xfrm>
            <a:custGeom>
              <a:avLst/>
              <a:gdLst/>
              <a:ahLst/>
              <a:cxnLst>
                <a:cxn ang="0">
                  <a:pos x="wd2" y="hd2"/>
                </a:cxn>
                <a:cxn ang="5400000">
                  <a:pos x="wd2" y="hd2"/>
                </a:cxn>
                <a:cxn ang="10800000">
                  <a:pos x="wd2" y="hd2"/>
                </a:cxn>
                <a:cxn ang="16200000">
                  <a:pos x="wd2" y="hd2"/>
                </a:cxn>
              </a:cxnLst>
              <a:rect l="0" t="0" r="r" b="b"/>
              <a:pathLst>
                <a:path w="21600" h="19872" extrusionOk="0">
                  <a:moveTo>
                    <a:pt x="5400" y="19872"/>
                  </a:moveTo>
                  <a:cubicBezTo>
                    <a:pt x="12600" y="19872"/>
                    <a:pt x="12600" y="19872"/>
                    <a:pt x="12600" y="19872"/>
                  </a:cubicBezTo>
                  <a:cubicBezTo>
                    <a:pt x="18000" y="12672"/>
                    <a:pt x="18000" y="12672"/>
                    <a:pt x="18000" y="12672"/>
                  </a:cubicBezTo>
                  <a:cubicBezTo>
                    <a:pt x="21600" y="7872"/>
                    <a:pt x="21600" y="7872"/>
                    <a:pt x="21600" y="7872"/>
                  </a:cubicBezTo>
                  <a:cubicBezTo>
                    <a:pt x="14400" y="3072"/>
                    <a:pt x="14400" y="3072"/>
                    <a:pt x="14400" y="3072"/>
                  </a:cubicBezTo>
                  <a:cubicBezTo>
                    <a:pt x="14400" y="3072"/>
                    <a:pt x="9000" y="-1728"/>
                    <a:pt x="7200" y="672"/>
                  </a:cubicBezTo>
                  <a:cubicBezTo>
                    <a:pt x="7200" y="3072"/>
                    <a:pt x="0" y="15072"/>
                    <a:pt x="0" y="15072"/>
                  </a:cubicBezTo>
                  <a:lnTo>
                    <a:pt x="5400" y="19872"/>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3" name="Shape 403"/>
            <p:cNvSpPr/>
            <p:nvPr/>
          </p:nvSpPr>
          <p:spPr>
            <a:xfrm>
              <a:off x="9404069" y="2196775"/>
              <a:ext cx="255617" cy="576805"/>
            </a:xfrm>
            <a:custGeom>
              <a:avLst/>
              <a:gdLst/>
              <a:ahLst/>
              <a:cxnLst>
                <a:cxn ang="0">
                  <a:pos x="wd2" y="hd2"/>
                </a:cxn>
                <a:cxn ang="5400000">
                  <a:pos x="wd2" y="hd2"/>
                </a:cxn>
                <a:cxn ang="10800000">
                  <a:pos x="wd2" y="hd2"/>
                </a:cxn>
                <a:cxn ang="16200000">
                  <a:pos x="wd2" y="hd2"/>
                </a:cxn>
              </a:cxnLst>
              <a:rect l="0" t="0" r="r" b="b"/>
              <a:pathLst>
                <a:path w="21600" h="21600" extrusionOk="0">
                  <a:moveTo>
                    <a:pt x="18514" y="2987"/>
                  </a:moveTo>
                  <a:lnTo>
                    <a:pt x="18514" y="2068"/>
                  </a:lnTo>
                  <a:lnTo>
                    <a:pt x="17486" y="1609"/>
                  </a:lnTo>
                  <a:lnTo>
                    <a:pt x="10800" y="689"/>
                  </a:lnTo>
                  <a:lnTo>
                    <a:pt x="4629" y="0"/>
                  </a:lnTo>
                  <a:lnTo>
                    <a:pt x="4114" y="689"/>
                  </a:lnTo>
                  <a:lnTo>
                    <a:pt x="3086" y="1609"/>
                  </a:lnTo>
                  <a:lnTo>
                    <a:pt x="1543" y="2068"/>
                  </a:lnTo>
                  <a:lnTo>
                    <a:pt x="1029" y="3217"/>
                  </a:lnTo>
                  <a:lnTo>
                    <a:pt x="1543" y="4596"/>
                  </a:lnTo>
                  <a:lnTo>
                    <a:pt x="1543" y="5745"/>
                  </a:lnTo>
                  <a:lnTo>
                    <a:pt x="1029" y="6894"/>
                  </a:lnTo>
                  <a:lnTo>
                    <a:pt x="2571" y="7353"/>
                  </a:lnTo>
                  <a:lnTo>
                    <a:pt x="4629" y="7813"/>
                  </a:lnTo>
                  <a:lnTo>
                    <a:pt x="5657" y="8732"/>
                  </a:lnTo>
                  <a:lnTo>
                    <a:pt x="7714" y="9651"/>
                  </a:lnTo>
                  <a:lnTo>
                    <a:pt x="10286" y="10570"/>
                  </a:lnTo>
                  <a:lnTo>
                    <a:pt x="10286" y="10800"/>
                  </a:lnTo>
                  <a:lnTo>
                    <a:pt x="9257" y="12179"/>
                  </a:lnTo>
                  <a:lnTo>
                    <a:pt x="5143" y="13328"/>
                  </a:lnTo>
                  <a:lnTo>
                    <a:pt x="1543" y="14706"/>
                  </a:lnTo>
                  <a:lnTo>
                    <a:pt x="1029" y="15396"/>
                  </a:lnTo>
                  <a:lnTo>
                    <a:pt x="0" y="16545"/>
                  </a:lnTo>
                  <a:lnTo>
                    <a:pt x="514" y="17234"/>
                  </a:lnTo>
                  <a:lnTo>
                    <a:pt x="1543" y="18153"/>
                  </a:lnTo>
                  <a:lnTo>
                    <a:pt x="4114" y="19072"/>
                  </a:lnTo>
                  <a:lnTo>
                    <a:pt x="6171" y="19532"/>
                  </a:lnTo>
                  <a:lnTo>
                    <a:pt x="7714" y="19762"/>
                  </a:lnTo>
                  <a:lnTo>
                    <a:pt x="12857" y="19762"/>
                  </a:lnTo>
                  <a:lnTo>
                    <a:pt x="12343" y="20681"/>
                  </a:lnTo>
                  <a:lnTo>
                    <a:pt x="12343" y="21370"/>
                  </a:lnTo>
                  <a:lnTo>
                    <a:pt x="12857" y="21600"/>
                  </a:lnTo>
                  <a:lnTo>
                    <a:pt x="13371" y="21600"/>
                  </a:lnTo>
                  <a:lnTo>
                    <a:pt x="13886" y="19991"/>
                  </a:lnTo>
                  <a:lnTo>
                    <a:pt x="14400" y="19762"/>
                  </a:lnTo>
                  <a:lnTo>
                    <a:pt x="15943" y="18843"/>
                  </a:lnTo>
                  <a:lnTo>
                    <a:pt x="18514" y="17923"/>
                  </a:lnTo>
                  <a:lnTo>
                    <a:pt x="18514" y="14936"/>
                  </a:lnTo>
                  <a:lnTo>
                    <a:pt x="20571" y="14017"/>
                  </a:lnTo>
                  <a:lnTo>
                    <a:pt x="21086" y="12179"/>
                  </a:lnTo>
                  <a:lnTo>
                    <a:pt x="21600" y="11030"/>
                  </a:lnTo>
                  <a:lnTo>
                    <a:pt x="21600" y="8272"/>
                  </a:lnTo>
                  <a:lnTo>
                    <a:pt x="20571" y="6894"/>
                  </a:lnTo>
                  <a:lnTo>
                    <a:pt x="17486" y="6894"/>
                  </a:lnTo>
                  <a:lnTo>
                    <a:pt x="18000" y="5745"/>
                  </a:lnTo>
                  <a:lnTo>
                    <a:pt x="19029" y="4596"/>
                  </a:lnTo>
                  <a:lnTo>
                    <a:pt x="20057" y="4136"/>
                  </a:lnTo>
                  <a:lnTo>
                    <a:pt x="19543" y="3906"/>
                  </a:lnTo>
                  <a:lnTo>
                    <a:pt x="18514" y="2987"/>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4" name="Shape 404"/>
            <p:cNvSpPr/>
            <p:nvPr/>
          </p:nvSpPr>
          <p:spPr>
            <a:xfrm>
              <a:off x="9355382" y="2595628"/>
              <a:ext cx="200841" cy="331358"/>
            </a:xfrm>
            <a:custGeom>
              <a:avLst/>
              <a:gdLst/>
              <a:ahLst/>
              <a:cxnLst>
                <a:cxn ang="0">
                  <a:pos x="wd2" y="hd2"/>
                </a:cxn>
                <a:cxn ang="5400000">
                  <a:pos x="wd2" y="hd2"/>
                </a:cxn>
                <a:cxn ang="10800000">
                  <a:pos x="wd2" y="hd2"/>
                </a:cxn>
                <a:cxn ang="16200000">
                  <a:pos x="wd2" y="hd2"/>
                </a:cxn>
              </a:cxnLst>
              <a:rect l="0" t="0" r="r" b="b"/>
              <a:pathLst>
                <a:path w="21600" h="21600" extrusionOk="0">
                  <a:moveTo>
                    <a:pt x="5891" y="4000"/>
                  </a:moveTo>
                  <a:lnTo>
                    <a:pt x="5236" y="2800"/>
                  </a:lnTo>
                  <a:lnTo>
                    <a:pt x="6545" y="800"/>
                  </a:lnTo>
                  <a:lnTo>
                    <a:pt x="7200" y="400"/>
                  </a:lnTo>
                  <a:lnTo>
                    <a:pt x="5891" y="0"/>
                  </a:lnTo>
                  <a:lnTo>
                    <a:pt x="3273" y="0"/>
                  </a:lnTo>
                  <a:lnTo>
                    <a:pt x="1309" y="800"/>
                  </a:lnTo>
                  <a:lnTo>
                    <a:pt x="0" y="2000"/>
                  </a:lnTo>
                  <a:lnTo>
                    <a:pt x="7855" y="21600"/>
                  </a:lnTo>
                  <a:lnTo>
                    <a:pt x="21600" y="20400"/>
                  </a:lnTo>
                  <a:lnTo>
                    <a:pt x="20945" y="17200"/>
                  </a:lnTo>
                  <a:lnTo>
                    <a:pt x="18982" y="16000"/>
                  </a:lnTo>
                  <a:lnTo>
                    <a:pt x="18327" y="15200"/>
                  </a:lnTo>
                  <a:lnTo>
                    <a:pt x="17018" y="14800"/>
                  </a:lnTo>
                  <a:lnTo>
                    <a:pt x="15055" y="13600"/>
                  </a:lnTo>
                  <a:lnTo>
                    <a:pt x="13091" y="12800"/>
                  </a:lnTo>
                  <a:lnTo>
                    <a:pt x="9164" y="8000"/>
                  </a:lnTo>
                  <a:lnTo>
                    <a:pt x="10473" y="6800"/>
                  </a:lnTo>
                  <a:lnTo>
                    <a:pt x="7200" y="5600"/>
                  </a:lnTo>
                  <a:lnTo>
                    <a:pt x="5891" y="400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5" name="Shape 405"/>
            <p:cNvSpPr/>
            <p:nvPr/>
          </p:nvSpPr>
          <p:spPr>
            <a:xfrm>
              <a:off x="8381598" y="2043362"/>
              <a:ext cx="1144195" cy="748622"/>
            </a:xfrm>
            <a:custGeom>
              <a:avLst/>
              <a:gdLst/>
              <a:ahLst/>
              <a:cxnLst>
                <a:cxn ang="0">
                  <a:pos x="wd2" y="hd2"/>
                </a:cxn>
                <a:cxn ang="5400000">
                  <a:pos x="wd2" y="hd2"/>
                </a:cxn>
                <a:cxn ang="10800000">
                  <a:pos x="wd2" y="hd2"/>
                </a:cxn>
                <a:cxn ang="16200000">
                  <a:pos x="wd2" y="hd2"/>
                </a:cxn>
              </a:cxnLst>
              <a:rect l="0" t="0" r="r" b="b"/>
              <a:pathLst>
                <a:path w="21600" h="21600" extrusionOk="0">
                  <a:moveTo>
                    <a:pt x="18957" y="15934"/>
                  </a:moveTo>
                  <a:lnTo>
                    <a:pt x="19417" y="15934"/>
                  </a:lnTo>
                  <a:lnTo>
                    <a:pt x="19647" y="16111"/>
                  </a:lnTo>
                  <a:lnTo>
                    <a:pt x="19647" y="15757"/>
                  </a:lnTo>
                  <a:lnTo>
                    <a:pt x="20451" y="14695"/>
                  </a:lnTo>
                  <a:lnTo>
                    <a:pt x="21370" y="13810"/>
                  </a:lnTo>
                  <a:lnTo>
                    <a:pt x="21600" y="12748"/>
                  </a:lnTo>
                  <a:lnTo>
                    <a:pt x="21600" y="12570"/>
                  </a:lnTo>
                  <a:lnTo>
                    <a:pt x="21026" y="11862"/>
                  </a:lnTo>
                  <a:lnTo>
                    <a:pt x="20566" y="11154"/>
                  </a:lnTo>
                  <a:lnTo>
                    <a:pt x="20336" y="10446"/>
                  </a:lnTo>
                  <a:lnTo>
                    <a:pt x="19877" y="10092"/>
                  </a:lnTo>
                  <a:lnTo>
                    <a:pt x="19532" y="9738"/>
                  </a:lnTo>
                  <a:lnTo>
                    <a:pt x="19647" y="8852"/>
                  </a:lnTo>
                  <a:lnTo>
                    <a:pt x="19647" y="7967"/>
                  </a:lnTo>
                  <a:lnTo>
                    <a:pt x="19532" y="6905"/>
                  </a:lnTo>
                  <a:lnTo>
                    <a:pt x="19647" y="6020"/>
                  </a:lnTo>
                  <a:lnTo>
                    <a:pt x="19991" y="5666"/>
                  </a:lnTo>
                  <a:lnTo>
                    <a:pt x="20221" y="4957"/>
                  </a:lnTo>
                  <a:lnTo>
                    <a:pt x="20336" y="4426"/>
                  </a:lnTo>
                  <a:lnTo>
                    <a:pt x="20566" y="3541"/>
                  </a:lnTo>
                  <a:lnTo>
                    <a:pt x="20221" y="3187"/>
                  </a:lnTo>
                  <a:lnTo>
                    <a:pt x="19877" y="3187"/>
                  </a:lnTo>
                  <a:lnTo>
                    <a:pt x="19532" y="3010"/>
                  </a:lnTo>
                  <a:lnTo>
                    <a:pt x="19072" y="1770"/>
                  </a:lnTo>
                  <a:lnTo>
                    <a:pt x="18613" y="885"/>
                  </a:lnTo>
                  <a:lnTo>
                    <a:pt x="17694" y="0"/>
                  </a:lnTo>
                  <a:lnTo>
                    <a:pt x="2757" y="4072"/>
                  </a:lnTo>
                  <a:lnTo>
                    <a:pt x="2528" y="2302"/>
                  </a:lnTo>
                  <a:lnTo>
                    <a:pt x="1838" y="3010"/>
                  </a:lnTo>
                  <a:lnTo>
                    <a:pt x="1264" y="3718"/>
                  </a:lnTo>
                  <a:lnTo>
                    <a:pt x="689" y="4249"/>
                  </a:lnTo>
                  <a:lnTo>
                    <a:pt x="0" y="4957"/>
                  </a:lnTo>
                  <a:lnTo>
                    <a:pt x="1838" y="21600"/>
                  </a:lnTo>
                  <a:lnTo>
                    <a:pt x="18383" y="16820"/>
                  </a:lnTo>
                  <a:lnTo>
                    <a:pt x="18613" y="16289"/>
                  </a:lnTo>
                  <a:lnTo>
                    <a:pt x="18957" y="15934"/>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6" name="Shape 406"/>
            <p:cNvSpPr/>
            <p:nvPr/>
          </p:nvSpPr>
          <p:spPr>
            <a:xfrm>
              <a:off x="7310436" y="5043989"/>
              <a:ext cx="1771066" cy="1399063"/>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14845" y="0"/>
                  </a:lnTo>
                  <a:lnTo>
                    <a:pt x="15513" y="189"/>
                  </a:lnTo>
                  <a:lnTo>
                    <a:pt x="15588" y="663"/>
                  </a:lnTo>
                  <a:lnTo>
                    <a:pt x="15662" y="947"/>
                  </a:lnTo>
                  <a:lnTo>
                    <a:pt x="15959" y="1137"/>
                  </a:lnTo>
                  <a:lnTo>
                    <a:pt x="16181" y="1611"/>
                  </a:lnTo>
                  <a:lnTo>
                    <a:pt x="16553" y="2842"/>
                  </a:lnTo>
                  <a:lnTo>
                    <a:pt x="16998" y="3789"/>
                  </a:lnTo>
                  <a:lnTo>
                    <a:pt x="17592" y="5211"/>
                  </a:lnTo>
                  <a:lnTo>
                    <a:pt x="17889" y="5874"/>
                  </a:lnTo>
                  <a:lnTo>
                    <a:pt x="18631" y="7295"/>
                  </a:lnTo>
                  <a:lnTo>
                    <a:pt x="19002" y="7674"/>
                  </a:lnTo>
                  <a:lnTo>
                    <a:pt x="19225" y="7958"/>
                  </a:lnTo>
                  <a:lnTo>
                    <a:pt x="19225" y="9095"/>
                  </a:lnTo>
                  <a:lnTo>
                    <a:pt x="19002" y="8147"/>
                  </a:lnTo>
                  <a:lnTo>
                    <a:pt x="18928" y="9095"/>
                  </a:lnTo>
                  <a:lnTo>
                    <a:pt x="19373" y="10042"/>
                  </a:lnTo>
                  <a:lnTo>
                    <a:pt x="19893" y="10989"/>
                  </a:lnTo>
                  <a:lnTo>
                    <a:pt x="20412" y="12221"/>
                  </a:lnTo>
                  <a:lnTo>
                    <a:pt x="20784" y="12979"/>
                  </a:lnTo>
                  <a:lnTo>
                    <a:pt x="21229" y="13642"/>
                  </a:lnTo>
                  <a:lnTo>
                    <a:pt x="21452" y="14495"/>
                  </a:lnTo>
                  <a:lnTo>
                    <a:pt x="21600" y="15916"/>
                  </a:lnTo>
                  <a:lnTo>
                    <a:pt x="21600" y="18284"/>
                  </a:lnTo>
                  <a:lnTo>
                    <a:pt x="21377" y="18568"/>
                  </a:lnTo>
                  <a:lnTo>
                    <a:pt x="21229" y="18947"/>
                  </a:lnTo>
                  <a:lnTo>
                    <a:pt x="21229" y="19421"/>
                  </a:lnTo>
                  <a:lnTo>
                    <a:pt x="21303" y="19989"/>
                  </a:lnTo>
                  <a:lnTo>
                    <a:pt x="21229" y="20653"/>
                  </a:lnTo>
                  <a:lnTo>
                    <a:pt x="21006" y="21316"/>
                  </a:lnTo>
                  <a:lnTo>
                    <a:pt x="20784" y="21505"/>
                  </a:lnTo>
                  <a:lnTo>
                    <a:pt x="20561" y="21600"/>
                  </a:lnTo>
                  <a:lnTo>
                    <a:pt x="20709" y="21221"/>
                  </a:lnTo>
                  <a:lnTo>
                    <a:pt x="20858" y="21032"/>
                  </a:lnTo>
                  <a:lnTo>
                    <a:pt x="20858" y="20558"/>
                  </a:lnTo>
                  <a:lnTo>
                    <a:pt x="20784" y="20558"/>
                  </a:lnTo>
                  <a:lnTo>
                    <a:pt x="20338" y="20937"/>
                  </a:lnTo>
                  <a:lnTo>
                    <a:pt x="20041" y="21032"/>
                  </a:lnTo>
                  <a:lnTo>
                    <a:pt x="19819" y="20937"/>
                  </a:lnTo>
                  <a:lnTo>
                    <a:pt x="19596" y="21032"/>
                  </a:lnTo>
                  <a:lnTo>
                    <a:pt x="19373" y="21221"/>
                  </a:lnTo>
                  <a:lnTo>
                    <a:pt x="19225" y="21126"/>
                  </a:lnTo>
                  <a:lnTo>
                    <a:pt x="18928" y="21032"/>
                  </a:lnTo>
                  <a:lnTo>
                    <a:pt x="18779" y="20747"/>
                  </a:lnTo>
                  <a:lnTo>
                    <a:pt x="18854" y="20558"/>
                  </a:lnTo>
                  <a:lnTo>
                    <a:pt x="18928" y="20558"/>
                  </a:lnTo>
                  <a:lnTo>
                    <a:pt x="19447" y="20653"/>
                  </a:lnTo>
                  <a:lnTo>
                    <a:pt x="19596" y="20558"/>
                  </a:lnTo>
                  <a:lnTo>
                    <a:pt x="19522" y="20463"/>
                  </a:lnTo>
                  <a:lnTo>
                    <a:pt x="19299" y="20274"/>
                  </a:lnTo>
                  <a:lnTo>
                    <a:pt x="19002" y="20368"/>
                  </a:lnTo>
                  <a:lnTo>
                    <a:pt x="18779" y="20084"/>
                  </a:lnTo>
                  <a:lnTo>
                    <a:pt x="18557" y="19611"/>
                  </a:lnTo>
                  <a:lnTo>
                    <a:pt x="18260" y="19232"/>
                  </a:lnTo>
                  <a:lnTo>
                    <a:pt x="18186" y="18947"/>
                  </a:lnTo>
                  <a:lnTo>
                    <a:pt x="17963" y="18568"/>
                  </a:lnTo>
                  <a:lnTo>
                    <a:pt x="17592" y="18474"/>
                  </a:lnTo>
                  <a:lnTo>
                    <a:pt x="17295" y="18284"/>
                  </a:lnTo>
                  <a:lnTo>
                    <a:pt x="16998" y="18189"/>
                  </a:lnTo>
                  <a:lnTo>
                    <a:pt x="16701" y="17147"/>
                  </a:lnTo>
                  <a:lnTo>
                    <a:pt x="16553" y="16768"/>
                  </a:lnTo>
                  <a:lnTo>
                    <a:pt x="16330" y="16484"/>
                  </a:lnTo>
                  <a:lnTo>
                    <a:pt x="16256" y="16295"/>
                  </a:lnTo>
                  <a:lnTo>
                    <a:pt x="16033" y="16011"/>
                  </a:lnTo>
                  <a:lnTo>
                    <a:pt x="15810" y="15821"/>
                  </a:lnTo>
                  <a:lnTo>
                    <a:pt x="15885" y="15442"/>
                  </a:lnTo>
                  <a:lnTo>
                    <a:pt x="15959" y="15253"/>
                  </a:lnTo>
                  <a:lnTo>
                    <a:pt x="15736" y="14684"/>
                  </a:lnTo>
                  <a:lnTo>
                    <a:pt x="15513" y="14779"/>
                  </a:lnTo>
                  <a:lnTo>
                    <a:pt x="15513" y="15442"/>
                  </a:lnTo>
                  <a:lnTo>
                    <a:pt x="15365" y="15442"/>
                  </a:lnTo>
                  <a:lnTo>
                    <a:pt x="14994" y="14968"/>
                  </a:lnTo>
                  <a:lnTo>
                    <a:pt x="14623" y="14211"/>
                  </a:lnTo>
                  <a:lnTo>
                    <a:pt x="14326" y="13832"/>
                  </a:lnTo>
                  <a:lnTo>
                    <a:pt x="14400" y="13642"/>
                  </a:lnTo>
                  <a:lnTo>
                    <a:pt x="14252" y="13263"/>
                  </a:lnTo>
                  <a:lnTo>
                    <a:pt x="14029" y="13168"/>
                  </a:lnTo>
                  <a:lnTo>
                    <a:pt x="14252" y="12600"/>
                  </a:lnTo>
                  <a:lnTo>
                    <a:pt x="14400" y="12316"/>
                  </a:lnTo>
                  <a:lnTo>
                    <a:pt x="14548" y="11747"/>
                  </a:lnTo>
                  <a:lnTo>
                    <a:pt x="14400" y="11463"/>
                  </a:lnTo>
                  <a:lnTo>
                    <a:pt x="14326" y="11842"/>
                  </a:lnTo>
                  <a:lnTo>
                    <a:pt x="14177" y="11747"/>
                  </a:lnTo>
                  <a:lnTo>
                    <a:pt x="14177" y="11558"/>
                  </a:lnTo>
                  <a:lnTo>
                    <a:pt x="13955" y="11179"/>
                  </a:lnTo>
                  <a:lnTo>
                    <a:pt x="13880" y="11179"/>
                  </a:lnTo>
                  <a:lnTo>
                    <a:pt x="13880" y="11274"/>
                  </a:lnTo>
                  <a:lnTo>
                    <a:pt x="13955" y="11463"/>
                  </a:lnTo>
                  <a:lnTo>
                    <a:pt x="14029" y="11747"/>
                  </a:lnTo>
                  <a:lnTo>
                    <a:pt x="14029" y="12126"/>
                  </a:lnTo>
                  <a:lnTo>
                    <a:pt x="13880" y="12316"/>
                  </a:lnTo>
                  <a:lnTo>
                    <a:pt x="13658" y="12032"/>
                  </a:lnTo>
                  <a:lnTo>
                    <a:pt x="13435" y="11558"/>
                  </a:lnTo>
                  <a:lnTo>
                    <a:pt x="13361" y="11368"/>
                  </a:lnTo>
                  <a:lnTo>
                    <a:pt x="13361" y="10421"/>
                  </a:lnTo>
                  <a:lnTo>
                    <a:pt x="13509" y="10042"/>
                  </a:lnTo>
                  <a:lnTo>
                    <a:pt x="13584" y="9284"/>
                  </a:lnTo>
                  <a:lnTo>
                    <a:pt x="13584" y="8811"/>
                  </a:lnTo>
                  <a:lnTo>
                    <a:pt x="13509" y="8147"/>
                  </a:lnTo>
                  <a:lnTo>
                    <a:pt x="13361" y="7484"/>
                  </a:lnTo>
                  <a:lnTo>
                    <a:pt x="13138" y="7295"/>
                  </a:lnTo>
                  <a:lnTo>
                    <a:pt x="12915" y="6821"/>
                  </a:lnTo>
                  <a:lnTo>
                    <a:pt x="12470" y="6726"/>
                  </a:lnTo>
                  <a:lnTo>
                    <a:pt x="12247" y="6726"/>
                  </a:lnTo>
                  <a:lnTo>
                    <a:pt x="12099" y="6347"/>
                  </a:lnTo>
                  <a:lnTo>
                    <a:pt x="11876" y="6253"/>
                  </a:lnTo>
                  <a:lnTo>
                    <a:pt x="11579" y="5779"/>
                  </a:lnTo>
                  <a:lnTo>
                    <a:pt x="11282" y="5684"/>
                  </a:lnTo>
                  <a:lnTo>
                    <a:pt x="11208" y="5211"/>
                  </a:lnTo>
                  <a:lnTo>
                    <a:pt x="11060" y="5021"/>
                  </a:lnTo>
                  <a:lnTo>
                    <a:pt x="10614" y="4547"/>
                  </a:lnTo>
                  <a:lnTo>
                    <a:pt x="10243" y="4168"/>
                  </a:lnTo>
                  <a:lnTo>
                    <a:pt x="9946" y="3979"/>
                  </a:lnTo>
                  <a:lnTo>
                    <a:pt x="9649" y="3695"/>
                  </a:lnTo>
                  <a:lnTo>
                    <a:pt x="9427" y="3600"/>
                  </a:lnTo>
                  <a:lnTo>
                    <a:pt x="9056" y="3600"/>
                  </a:lnTo>
                  <a:lnTo>
                    <a:pt x="8685" y="3695"/>
                  </a:lnTo>
                  <a:lnTo>
                    <a:pt x="8610" y="3979"/>
                  </a:lnTo>
                  <a:lnTo>
                    <a:pt x="8685" y="4263"/>
                  </a:lnTo>
                  <a:lnTo>
                    <a:pt x="8610" y="4453"/>
                  </a:lnTo>
                  <a:lnTo>
                    <a:pt x="8462" y="4453"/>
                  </a:lnTo>
                  <a:lnTo>
                    <a:pt x="8313" y="4263"/>
                  </a:lnTo>
                  <a:lnTo>
                    <a:pt x="7942" y="4642"/>
                  </a:lnTo>
                  <a:lnTo>
                    <a:pt x="7497" y="5116"/>
                  </a:lnTo>
                  <a:lnTo>
                    <a:pt x="6977" y="5305"/>
                  </a:lnTo>
                  <a:lnTo>
                    <a:pt x="6161" y="5589"/>
                  </a:lnTo>
                  <a:lnTo>
                    <a:pt x="6161" y="5021"/>
                  </a:lnTo>
                  <a:lnTo>
                    <a:pt x="5938" y="4737"/>
                  </a:lnTo>
                  <a:lnTo>
                    <a:pt x="5715" y="4642"/>
                  </a:lnTo>
                  <a:lnTo>
                    <a:pt x="5344" y="4358"/>
                  </a:lnTo>
                  <a:lnTo>
                    <a:pt x="5641" y="4168"/>
                  </a:lnTo>
                  <a:lnTo>
                    <a:pt x="5715" y="4074"/>
                  </a:lnTo>
                  <a:lnTo>
                    <a:pt x="5196" y="3979"/>
                  </a:lnTo>
                  <a:lnTo>
                    <a:pt x="5196" y="3695"/>
                  </a:lnTo>
                  <a:lnTo>
                    <a:pt x="5344" y="3695"/>
                  </a:lnTo>
                  <a:lnTo>
                    <a:pt x="5419" y="3505"/>
                  </a:lnTo>
                  <a:lnTo>
                    <a:pt x="5419" y="3316"/>
                  </a:lnTo>
                  <a:lnTo>
                    <a:pt x="5344" y="3316"/>
                  </a:lnTo>
                  <a:lnTo>
                    <a:pt x="5196" y="3411"/>
                  </a:lnTo>
                  <a:lnTo>
                    <a:pt x="5196" y="3505"/>
                  </a:lnTo>
                  <a:lnTo>
                    <a:pt x="5122" y="3600"/>
                  </a:lnTo>
                  <a:lnTo>
                    <a:pt x="4973" y="3411"/>
                  </a:lnTo>
                  <a:lnTo>
                    <a:pt x="4602" y="3411"/>
                  </a:lnTo>
                  <a:lnTo>
                    <a:pt x="4751" y="3695"/>
                  </a:lnTo>
                  <a:lnTo>
                    <a:pt x="4825" y="3695"/>
                  </a:lnTo>
                  <a:lnTo>
                    <a:pt x="4899" y="4074"/>
                  </a:lnTo>
                  <a:lnTo>
                    <a:pt x="4825" y="4074"/>
                  </a:lnTo>
                  <a:lnTo>
                    <a:pt x="4528" y="3884"/>
                  </a:lnTo>
                  <a:lnTo>
                    <a:pt x="4231" y="3600"/>
                  </a:lnTo>
                  <a:lnTo>
                    <a:pt x="3934" y="3505"/>
                  </a:lnTo>
                  <a:lnTo>
                    <a:pt x="3266" y="3505"/>
                  </a:lnTo>
                  <a:lnTo>
                    <a:pt x="3043" y="3316"/>
                  </a:lnTo>
                  <a:lnTo>
                    <a:pt x="2895" y="3126"/>
                  </a:lnTo>
                  <a:lnTo>
                    <a:pt x="2672" y="3126"/>
                  </a:lnTo>
                  <a:lnTo>
                    <a:pt x="1930" y="3316"/>
                  </a:lnTo>
                  <a:lnTo>
                    <a:pt x="1410" y="3316"/>
                  </a:lnTo>
                  <a:lnTo>
                    <a:pt x="1039" y="3600"/>
                  </a:lnTo>
                  <a:lnTo>
                    <a:pt x="816" y="3695"/>
                  </a:lnTo>
                  <a:lnTo>
                    <a:pt x="520" y="3032"/>
                  </a:lnTo>
                  <a:lnTo>
                    <a:pt x="445" y="2558"/>
                  </a:lnTo>
                  <a:lnTo>
                    <a:pt x="148" y="2084"/>
                  </a:lnTo>
                  <a:lnTo>
                    <a:pt x="0" y="1895"/>
                  </a:lnTo>
                  <a:lnTo>
                    <a:pt x="0" y="1611"/>
                  </a:lnTo>
                  <a:lnTo>
                    <a:pt x="223" y="1516"/>
                  </a:lnTo>
                  <a:lnTo>
                    <a:pt x="742" y="1326"/>
                  </a:lnTo>
                  <a:lnTo>
                    <a:pt x="1336" y="1137"/>
                  </a:lnTo>
                  <a:lnTo>
                    <a:pt x="6903" y="568"/>
                  </a:lnTo>
                  <a:lnTo>
                    <a:pt x="7274" y="1516"/>
                  </a:lnTo>
                  <a:lnTo>
                    <a:pt x="14029" y="1042"/>
                  </a:lnTo>
                  <a:lnTo>
                    <a:pt x="14103" y="1800"/>
                  </a:lnTo>
                  <a:lnTo>
                    <a:pt x="14623" y="1800"/>
                  </a:lnTo>
                  <a:lnTo>
                    <a:pt x="14400" y="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7" name="Shape 407"/>
            <p:cNvSpPr/>
            <p:nvPr/>
          </p:nvSpPr>
          <p:spPr>
            <a:xfrm>
              <a:off x="5934968" y="4675809"/>
              <a:ext cx="1107681" cy="987938"/>
            </a:xfrm>
            <a:custGeom>
              <a:avLst/>
              <a:gdLst/>
              <a:ahLst/>
              <a:cxnLst>
                <a:cxn ang="0">
                  <a:pos x="wd2" y="hd2"/>
                </a:cxn>
                <a:cxn ang="5400000">
                  <a:pos x="wd2" y="hd2"/>
                </a:cxn>
                <a:cxn ang="10800000">
                  <a:pos x="wd2" y="hd2"/>
                </a:cxn>
                <a:cxn ang="16200000">
                  <a:pos x="wd2" y="hd2"/>
                </a:cxn>
              </a:cxnLst>
              <a:rect l="0" t="0" r="r" b="b"/>
              <a:pathLst>
                <a:path w="21600" h="21600" extrusionOk="0">
                  <a:moveTo>
                    <a:pt x="21481" y="19990"/>
                  </a:moveTo>
                  <a:lnTo>
                    <a:pt x="21244" y="19990"/>
                  </a:lnTo>
                  <a:lnTo>
                    <a:pt x="20888" y="19722"/>
                  </a:lnTo>
                  <a:lnTo>
                    <a:pt x="20532" y="19722"/>
                  </a:lnTo>
                  <a:lnTo>
                    <a:pt x="20295" y="19588"/>
                  </a:lnTo>
                  <a:lnTo>
                    <a:pt x="19701" y="19185"/>
                  </a:lnTo>
                  <a:lnTo>
                    <a:pt x="19582" y="19185"/>
                  </a:lnTo>
                  <a:lnTo>
                    <a:pt x="18989" y="18648"/>
                  </a:lnTo>
                  <a:lnTo>
                    <a:pt x="18752" y="18380"/>
                  </a:lnTo>
                  <a:lnTo>
                    <a:pt x="18396" y="18246"/>
                  </a:lnTo>
                  <a:lnTo>
                    <a:pt x="18040" y="17978"/>
                  </a:lnTo>
                  <a:lnTo>
                    <a:pt x="17802" y="17709"/>
                  </a:lnTo>
                  <a:lnTo>
                    <a:pt x="18158" y="17709"/>
                  </a:lnTo>
                  <a:lnTo>
                    <a:pt x="18396" y="17441"/>
                  </a:lnTo>
                  <a:lnTo>
                    <a:pt x="18989" y="17441"/>
                  </a:lnTo>
                  <a:lnTo>
                    <a:pt x="19108" y="17173"/>
                  </a:lnTo>
                  <a:lnTo>
                    <a:pt x="19701" y="17173"/>
                  </a:lnTo>
                  <a:lnTo>
                    <a:pt x="19938" y="16904"/>
                  </a:lnTo>
                  <a:lnTo>
                    <a:pt x="19582" y="16234"/>
                  </a:lnTo>
                  <a:lnTo>
                    <a:pt x="19226" y="15831"/>
                  </a:lnTo>
                  <a:lnTo>
                    <a:pt x="19108" y="15831"/>
                  </a:lnTo>
                  <a:lnTo>
                    <a:pt x="17921" y="16234"/>
                  </a:lnTo>
                  <a:lnTo>
                    <a:pt x="17565" y="16368"/>
                  </a:lnTo>
                  <a:lnTo>
                    <a:pt x="17209" y="16368"/>
                  </a:lnTo>
                  <a:lnTo>
                    <a:pt x="17209" y="16234"/>
                  </a:lnTo>
                  <a:lnTo>
                    <a:pt x="17565" y="15965"/>
                  </a:lnTo>
                  <a:lnTo>
                    <a:pt x="17921" y="15831"/>
                  </a:lnTo>
                  <a:lnTo>
                    <a:pt x="18277" y="15563"/>
                  </a:lnTo>
                  <a:lnTo>
                    <a:pt x="18277" y="14758"/>
                  </a:lnTo>
                  <a:lnTo>
                    <a:pt x="18158" y="13819"/>
                  </a:lnTo>
                  <a:lnTo>
                    <a:pt x="17802" y="13282"/>
                  </a:lnTo>
                  <a:lnTo>
                    <a:pt x="17565" y="12745"/>
                  </a:lnTo>
                  <a:lnTo>
                    <a:pt x="17684" y="10599"/>
                  </a:lnTo>
                  <a:lnTo>
                    <a:pt x="9969" y="11001"/>
                  </a:lnTo>
                  <a:lnTo>
                    <a:pt x="9851" y="10465"/>
                  </a:lnTo>
                  <a:lnTo>
                    <a:pt x="9851" y="10062"/>
                  </a:lnTo>
                  <a:lnTo>
                    <a:pt x="9969" y="9794"/>
                  </a:lnTo>
                  <a:lnTo>
                    <a:pt x="10325" y="9525"/>
                  </a:lnTo>
                  <a:lnTo>
                    <a:pt x="10325" y="8586"/>
                  </a:lnTo>
                  <a:lnTo>
                    <a:pt x="10444" y="8184"/>
                  </a:lnTo>
                  <a:lnTo>
                    <a:pt x="10563" y="8050"/>
                  </a:lnTo>
                  <a:lnTo>
                    <a:pt x="10681" y="7781"/>
                  </a:lnTo>
                  <a:lnTo>
                    <a:pt x="10800" y="6842"/>
                  </a:lnTo>
                  <a:lnTo>
                    <a:pt x="11037" y="6574"/>
                  </a:lnTo>
                  <a:lnTo>
                    <a:pt x="11512" y="5769"/>
                  </a:lnTo>
                  <a:lnTo>
                    <a:pt x="11631" y="5501"/>
                  </a:lnTo>
                  <a:lnTo>
                    <a:pt x="11631" y="4964"/>
                  </a:lnTo>
                  <a:lnTo>
                    <a:pt x="11749" y="4964"/>
                  </a:lnTo>
                  <a:lnTo>
                    <a:pt x="12105" y="4561"/>
                  </a:lnTo>
                  <a:lnTo>
                    <a:pt x="12224" y="3488"/>
                  </a:lnTo>
                  <a:lnTo>
                    <a:pt x="12105" y="3086"/>
                  </a:lnTo>
                  <a:lnTo>
                    <a:pt x="11749" y="2817"/>
                  </a:lnTo>
                  <a:lnTo>
                    <a:pt x="11749" y="2549"/>
                  </a:lnTo>
                  <a:lnTo>
                    <a:pt x="11631" y="1878"/>
                  </a:lnTo>
                  <a:lnTo>
                    <a:pt x="11631" y="1744"/>
                  </a:lnTo>
                  <a:lnTo>
                    <a:pt x="11512" y="1476"/>
                  </a:lnTo>
                  <a:lnTo>
                    <a:pt x="11156" y="1207"/>
                  </a:lnTo>
                  <a:lnTo>
                    <a:pt x="11631" y="939"/>
                  </a:lnTo>
                  <a:lnTo>
                    <a:pt x="11631" y="671"/>
                  </a:lnTo>
                  <a:lnTo>
                    <a:pt x="11512" y="268"/>
                  </a:lnTo>
                  <a:lnTo>
                    <a:pt x="11156" y="0"/>
                  </a:lnTo>
                  <a:lnTo>
                    <a:pt x="0" y="402"/>
                  </a:lnTo>
                  <a:lnTo>
                    <a:pt x="0" y="6306"/>
                  </a:lnTo>
                  <a:lnTo>
                    <a:pt x="831" y="7111"/>
                  </a:lnTo>
                  <a:lnTo>
                    <a:pt x="831" y="7379"/>
                  </a:lnTo>
                  <a:lnTo>
                    <a:pt x="1305" y="8586"/>
                  </a:lnTo>
                  <a:lnTo>
                    <a:pt x="1424" y="8855"/>
                  </a:lnTo>
                  <a:lnTo>
                    <a:pt x="1424" y="9660"/>
                  </a:lnTo>
                  <a:lnTo>
                    <a:pt x="1543" y="10062"/>
                  </a:lnTo>
                  <a:lnTo>
                    <a:pt x="1780" y="11135"/>
                  </a:lnTo>
                  <a:lnTo>
                    <a:pt x="2018" y="11940"/>
                  </a:lnTo>
                  <a:lnTo>
                    <a:pt x="1543" y="12611"/>
                  </a:lnTo>
                  <a:lnTo>
                    <a:pt x="1305" y="13684"/>
                  </a:lnTo>
                  <a:lnTo>
                    <a:pt x="1305" y="14087"/>
                  </a:lnTo>
                  <a:lnTo>
                    <a:pt x="1068" y="14758"/>
                  </a:lnTo>
                  <a:lnTo>
                    <a:pt x="1424" y="15697"/>
                  </a:lnTo>
                  <a:lnTo>
                    <a:pt x="1424" y="16234"/>
                  </a:lnTo>
                  <a:lnTo>
                    <a:pt x="1068" y="17575"/>
                  </a:lnTo>
                  <a:lnTo>
                    <a:pt x="712" y="18246"/>
                  </a:lnTo>
                  <a:lnTo>
                    <a:pt x="1780" y="18246"/>
                  </a:lnTo>
                  <a:lnTo>
                    <a:pt x="2136" y="17978"/>
                  </a:lnTo>
                  <a:lnTo>
                    <a:pt x="2967" y="17978"/>
                  </a:lnTo>
                  <a:lnTo>
                    <a:pt x="4035" y="18246"/>
                  </a:lnTo>
                  <a:lnTo>
                    <a:pt x="4629" y="18380"/>
                  </a:lnTo>
                  <a:lnTo>
                    <a:pt x="5222" y="18648"/>
                  </a:lnTo>
                  <a:lnTo>
                    <a:pt x="6053" y="19051"/>
                  </a:lnTo>
                  <a:lnTo>
                    <a:pt x="9376" y="19051"/>
                  </a:lnTo>
                  <a:lnTo>
                    <a:pt x="9495" y="18917"/>
                  </a:lnTo>
                  <a:lnTo>
                    <a:pt x="9257" y="18514"/>
                  </a:lnTo>
                  <a:lnTo>
                    <a:pt x="8545" y="18514"/>
                  </a:lnTo>
                  <a:lnTo>
                    <a:pt x="8308" y="18380"/>
                  </a:lnTo>
                  <a:lnTo>
                    <a:pt x="8426" y="17978"/>
                  </a:lnTo>
                  <a:lnTo>
                    <a:pt x="8545" y="17709"/>
                  </a:lnTo>
                  <a:lnTo>
                    <a:pt x="9138" y="17709"/>
                  </a:lnTo>
                  <a:lnTo>
                    <a:pt x="9969" y="18112"/>
                  </a:lnTo>
                  <a:lnTo>
                    <a:pt x="10800" y="18917"/>
                  </a:lnTo>
                  <a:lnTo>
                    <a:pt x="11512" y="19051"/>
                  </a:lnTo>
                  <a:lnTo>
                    <a:pt x="11987" y="18783"/>
                  </a:lnTo>
                  <a:lnTo>
                    <a:pt x="11868" y="19319"/>
                  </a:lnTo>
                  <a:lnTo>
                    <a:pt x="11631" y="20124"/>
                  </a:lnTo>
                  <a:lnTo>
                    <a:pt x="11868" y="20527"/>
                  </a:lnTo>
                  <a:lnTo>
                    <a:pt x="12580" y="20795"/>
                  </a:lnTo>
                  <a:lnTo>
                    <a:pt x="13174" y="20795"/>
                  </a:lnTo>
                  <a:lnTo>
                    <a:pt x="13648" y="21198"/>
                  </a:lnTo>
                  <a:lnTo>
                    <a:pt x="14123" y="21198"/>
                  </a:lnTo>
                  <a:lnTo>
                    <a:pt x="14360" y="20661"/>
                  </a:lnTo>
                  <a:lnTo>
                    <a:pt x="14835" y="20124"/>
                  </a:lnTo>
                  <a:lnTo>
                    <a:pt x="15191" y="19990"/>
                  </a:lnTo>
                  <a:lnTo>
                    <a:pt x="15666" y="20124"/>
                  </a:lnTo>
                  <a:lnTo>
                    <a:pt x="16141" y="20795"/>
                  </a:lnTo>
                  <a:lnTo>
                    <a:pt x="16615" y="20795"/>
                  </a:lnTo>
                  <a:lnTo>
                    <a:pt x="16853" y="20527"/>
                  </a:lnTo>
                  <a:lnTo>
                    <a:pt x="16615" y="19453"/>
                  </a:lnTo>
                  <a:lnTo>
                    <a:pt x="16615" y="19185"/>
                  </a:lnTo>
                  <a:lnTo>
                    <a:pt x="16853" y="18917"/>
                  </a:lnTo>
                  <a:lnTo>
                    <a:pt x="17327" y="18917"/>
                  </a:lnTo>
                  <a:lnTo>
                    <a:pt x="17802" y="19185"/>
                  </a:lnTo>
                  <a:lnTo>
                    <a:pt x="17802" y="19722"/>
                  </a:lnTo>
                  <a:lnTo>
                    <a:pt x="18752" y="19856"/>
                  </a:lnTo>
                  <a:lnTo>
                    <a:pt x="19582" y="20258"/>
                  </a:lnTo>
                  <a:lnTo>
                    <a:pt x="19938" y="20661"/>
                  </a:lnTo>
                  <a:lnTo>
                    <a:pt x="19701" y="21063"/>
                  </a:lnTo>
                  <a:lnTo>
                    <a:pt x="19582" y="21600"/>
                  </a:lnTo>
                  <a:lnTo>
                    <a:pt x="20057" y="21600"/>
                  </a:lnTo>
                  <a:lnTo>
                    <a:pt x="20295" y="21198"/>
                  </a:lnTo>
                  <a:lnTo>
                    <a:pt x="20532" y="20929"/>
                  </a:lnTo>
                  <a:lnTo>
                    <a:pt x="20888" y="21198"/>
                  </a:lnTo>
                  <a:lnTo>
                    <a:pt x="20888" y="21466"/>
                  </a:lnTo>
                  <a:lnTo>
                    <a:pt x="21125" y="21063"/>
                  </a:lnTo>
                  <a:lnTo>
                    <a:pt x="21600" y="20527"/>
                  </a:lnTo>
                  <a:lnTo>
                    <a:pt x="21481" y="1999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8" name="Shape 408"/>
            <p:cNvSpPr/>
            <p:nvPr/>
          </p:nvSpPr>
          <p:spPr>
            <a:xfrm>
              <a:off x="5801072" y="3792193"/>
              <a:ext cx="992042" cy="902032"/>
            </a:xfrm>
            <a:custGeom>
              <a:avLst/>
              <a:gdLst/>
              <a:ahLst/>
              <a:cxnLst>
                <a:cxn ang="0">
                  <a:pos x="wd2" y="hd2"/>
                </a:cxn>
                <a:cxn ang="5400000">
                  <a:pos x="wd2" y="hd2"/>
                </a:cxn>
                <a:cxn ang="10800000">
                  <a:pos x="wd2" y="hd2"/>
                </a:cxn>
                <a:cxn ang="16200000">
                  <a:pos x="wd2" y="hd2"/>
                </a:cxn>
              </a:cxnLst>
              <a:rect l="0" t="0" r="r" b="b"/>
              <a:pathLst>
                <a:path w="21600" h="21600" extrusionOk="0">
                  <a:moveTo>
                    <a:pt x="795" y="18073"/>
                  </a:moveTo>
                  <a:lnTo>
                    <a:pt x="530" y="17780"/>
                  </a:lnTo>
                  <a:lnTo>
                    <a:pt x="928" y="18220"/>
                  </a:lnTo>
                  <a:lnTo>
                    <a:pt x="1325" y="18367"/>
                  </a:lnTo>
                  <a:lnTo>
                    <a:pt x="1590" y="18073"/>
                  </a:lnTo>
                  <a:lnTo>
                    <a:pt x="2915" y="18220"/>
                  </a:lnTo>
                  <a:lnTo>
                    <a:pt x="2915" y="21600"/>
                  </a:lnTo>
                  <a:lnTo>
                    <a:pt x="15372" y="21159"/>
                  </a:lnTo>
                  <a:lnTo>
                    <a:pt x="15504" y="21159"/>
                  </a:lnTo>
                  <a:lnTo>
                    <a:pt x="15769" y="20424"/>
                  </a:lnTo>
                  <a:lnTo>
                    <a:pt x="15902" y="19984"/>
                  </a:lnTo>
                  <a:lnTo>
                    <a:pt x="15769" y="19543"/>
                  </a:lnTo>
                  <a:lnTo>
                    <a:pt x="15769" y="18367"/>
                  </a:lnTo>
                  <a:lnTo>
                    <a:pt x="15504" y="17927"/>
                  </a:lnTo>
                  <a:lnTo>
                    <a:pt x="15372" y="17780"/>
                  </a:lnTo>
                  <a:lnTo>
                    <a:pt x="15372" y="17486"/>
                  </a:lnTo>
                  <a:lnTo>
                    <a:pt x="15504" y="17192"/>
                  </a:lnTo>
                  <a:lnTo>
                    <a:pt x="15372" y="17045"/>
                  </a:lnTo>
                  <a:lnTo>
                    <a:pt x="15637" y="16604"/>
                  </a:lnTo>
                  <a:lnTo>
                    <a:pt x="16034" y="16016"/>
                  </a:lnTo>
                  <a:lnTo>
                    <a:pt x="16167" y="16016"/>
                  </a:lnTo>
                  <a:lnTo>
                    <a:pt x="16034" y="15722"/>
                  </a:lnTo>
                  <a:lnTo>
                    <a:pt x="16299" y="15135"/>
                  </a:lnTo>
                  <a:lnTo>
                    <a:pt x="16564" y="14694"/>
                  </a:lnTo>
                  <a:lnTo>
                    <a:pt x="16299" y="14547"/>
                  </a:lnTo>
                  <a:lnTo>
                    <a:pt x="16432" y="13959"/>
                  </a:lnTo>
                  <a:lnTo>
                    <a:pt x="16829" y="13518"/>
                  </a:lnTo>
                  <a:lnTo>
                    <a:pt x="17492" y="12637"/>
                  </a:lnTo>
                  <a:lnTo>
                    <a:pt x="17890" y="11902"/>
                  </a:lnTo>
                  <a:lnTo>
                    <a:pt x="17890" y="11314"/>
                  </a:lnTo>
                  <a:lnTo>
                    <a:pt x="18155" y="10580"/>
                  </a:lnTo>
                  <a:lnTo>
                    <a:pt x="18287" y="10580"/>
                  </a:lnTo>
                  <a:lnTo>
                    <a:pt x="18552" y="10286"/>
                  </a:lnTo>
                  <a:lnTo>
                    <a:pt x="18685" y="9845"/>
                  </a:lnTo>
                  <a:lnTo>
                    <a:pt x="18950" y="9551"/>
                  </a:lnTo>
                  <a:lnTo>
                    <a:pt x="19480" y="9257"/>
                  </a:lnTo>
                  <a:lnTo>
                    <a:pt x="19347" y="8816"/>
                  </a:lnTo>
                  <a:lnTo>
                    <a:pt x="19612" y="8522"/>
                  </a:lnTo>
                  <a:lnTo>
                    <a:pt x="19877" y="7935"/>
                  </a:lnTo>
                  <a:lnTo>
                    <a:pt x="19877" y="6318"/>
                  </a:lnTo>
                  <a:lnTo>
                    <a:pt x="20275" y="5731"/>
                  </a:lnTo>
                  <a:lnTo>
                    <a:pt x="20672" y="5437"/>
                  </a:lnTo>
                  <a:lnTo>
                    <a:pt x="20672" y="5143"/>
                  </a:lnTo>
                  <a:lnTo>
                    <a:pt x="20805" y="4849"/>
                  </a:lnTo>
                  <a:lnTo>
                    <a:pt x="20805" y="4261"/>
                  </a:lnTo>
                  <a:lnTo>
                    <a:pt x="21202" y="4114"/>
                  </a:lnTo>
                  <a:lnTo>
                    <a:pt x="21600" y="3233"/>
                  </a:lnTo>
                  <a:lnTo>
                    <a:pt x="21600" y="2792"/>
                  </a:lnTo>
                  <a:lnTo>
                    <a:pt x="18287" y="2939"/>
                  </a:lnTo>
                  <a:lnTo>
                    <a:pt x="19612" y="735"/>
                  </a:lnTo>
                  <a:lnTo>
                    <a:pt x="19480" y="0"/>
                  </a:lnTo>
                  <a:lnTo>
                    <a:pt x="0" y="588"/>
                  </a:lnTo>
                  <a:lnTo>
                    <a:pt x="928" y="6906"/>
                  </a:lnTo>
                  <a:lnTo>
                    <a:pt x="795" y="1807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9" name="Shape 409"/>
            <p:cNvSpPr/>
            <p:nvPr/>
          </p:nvSpPr>
          <p:spPr>
            <a:xfrm>
              <a:off x="6689651" y="3608107"/>
              <a:ext cx="1679776" cy="552259"/>
            </a:xfrm>
            <a:custGeom>
              <a:avLst/>
              <a:gdLst/>
              <a:ahLst/>
              <a:cxnLst>
                <a:cxn ang="0">
                  <a:pos x="wd2" y="hd2"/>
                </a:cxn>
                <a:cxn ang="5400000">
                  <a:pos x="wd2" y="hd2"/>
                </a:cxn>
                <a:cxn ang="10800000">
                  <a:pos x="wd2" y="hd2"/>
                </a:cxn>
                <a:cxn ang="16200000">
                  <a:pos x="wd2" y="hd2"/>
                </a:cxn>
              </a:cxnLst>
              <a:rect l="0" t="0" r="r" b="b"/>
              <a:pathLst>
                <a:path w="21600" h="21600" extrusionOk="0">
                  <a:moveTo>
                    <a:pt x="12788" y="2826"/>
                  </a:moveTo>
                  <a:cubicBezTo>
                    <a:pt x="5499" y="4239"/>
                    <a:pt x="5499" y="4239"/>
                    <a:pt x="5499" y="4239"/>
                  </a:cubicBezTo>
                  <a:cubicBezTo>
                    <a:pt x="5632" y="6258"/>
                    <a:pt x="5632" y="6258"/>
                    <a:pt x="5632" y="6258"/>
                  </a:cubicBezTo>
                  <a:cubicBezTo>
                    <a:pt x="1723" y="6460"/>
                    <a:pt x="1723" y="6460"/>
                    <a:pt x="1723" y="6460"/>
                  </a:cubicBezTo>
                  <a:cubicBezTo>
                    <a:pt x="1590" y="6662"/>
                    <a:pt x="1590" y="6662"/>
                    <a:pt x="1590" y="6662"/>
                  </a:cubicBezTo>
                  <a:cubicBezTo>
                    <a:pt x="1590" y="7267"/>
                    <a:pt x="1590" y="7267"/>
                    <a:pt x="1590" y="7267"/>
                  </a:cubicBezTo>
                  <a:cubicBezTo>
                    <a:pt x="1590" y="7873"/>
                    <a:pt x="1590" y="7873"/>
                    <a:pt x="1590" y="7873"/>
                  </a:cubicBezTo>
                  <a:cubicBezTo>
                    <a:pt x="1524" y="8479"/>
                    <a:pt x="1524" y="8479"/>
                    <a:pt x="1524" y="8479"/>
                  </a:cubicBezTo>
                  <a:cubicBezTo>
                    <a:pt x="1391" y="8680"/>
                    <a:pt x="1391" y="8680"/>
                    <a:pt x="1391" y="8680"/>
                  </a:cubicBezTo>
                  <a:cubicBezTo>
                    <a:pt x="1325" y="9084"/>
                    <a:pt x="1325" y="9084"/>
                    <a:pt x="1325" y="9084"/>
                  </a:cubicBezTo>
                  <a:cubicBezTo>
                    <a:pt x="1391" y="9286"/>
                    <a:pt x="1391" y="9286"/>
                    <a:pt x="1391" y="9286"/>
                  </a:cubicBezTo>
                  <a:cubicBezTo>
                    <a:pt x="1391" y="9286"/>
                    <a:pt x="1524" y="9892"/>
                    <a:pt x="1524" y="10093"/>
                  </a:cubicBezTo>
                  <a:cubicBezTo>
                    <a:pt x="1590" y="10295"/>
                    <a:pt x="1458" y="10497"/>
                    <a:pt x="1458" y="10497"/>
                  </a:cubicBezTo>
                  <a:cubicBezTo>
                    <a:pt x="1325" y="11103"/>
                    <a:pt x="1325" y="11103"/>
                    <a:pt x="1325" y="11103"/>
                  </a:cubicBezTo>
                  <a:cubicBezTo>
                    <a:pt x="1259" y="11708"/>
                    <a:pt x="1259" y="11708"/>
                    <a:pt x="1259" y="11708"/>
                  </a:cubicBezTo>
                  <a:cubicBezTo>
                    <a:pt x="1325" y="11708"/>
                    <a:pt x="1325" y="11708"/>
                    <a:pt x="1325" y="11708"/>
                  </a:cubicBezTo>
                  <a:cubicBezTo>
                    <a:pt x="1325" y="12516"/>
                    <a:pt x="1325" y="12516"/>
                    <a:pt x="1325" y="12516"/>
                  </a:cubicBezTo>
                  <a:cubicBezTo>
                    <a:pt x="1259" y="12920"/>
                    <a:pt x="1259" y="12920"/>
                    <a:pt x="1259" y="12920"/>
                  </a:cubicBezTo>
                  <a:cubicBezTo>
                    <a:pt x="1193" y="13323"/>
                    <a:pt x="1193" y="13323"/>
                    <a:pt x="1193" y="13323"/>
                  </a:cubicBezTo>
                  <a:cubicBezTo>
                    <a:pt x="1060" y="13929"/>
                    <a:pt x="1060" y="13929"/>
                    <a:pt x="1060" y="13929"/>
                  </a:cubicBezTo>
                  <a:cubicBezTo>
                    <a:pt x="861" y="14131"/>
                    <a:pt x="861" y="14131"/>
                    <a:pt x="861" y="14131"/>
                  </a:cubicBezTo>
                  <a:cubicBezTo>
                    <a:pt x="861" y="15140"/>
                    <a:pt x="861" y="15140"/>
                    <a:pt x="861" y="15140"/>
                  </a:cubicBezTo>
                  <a:cubicBezTo>
                    <a:pt x="795" y="15544"/>
                    <a:pt x="795" y="15544"/>
                    <a:pt x="795" y="15544"/>
                  </a:cubicBezTo>
                  <a:cubicBezTo>
                    <a:pt x="795" y="15948"/>
                    <a:pt x="795" y="15948"/>
                    <a:pt x="795" y="15948"/>
                  </a:cubicBezTo>
                  <a:cubicBezTo>
                    <a:pt x="530" y="16553"/>
                    <a:pt x="530" y="16553"/>
                    <a:pt x="530" y="16553"/>
                  </a:cubicBezTo>
                  <a:cubicBezTo>
                    <a:pt x="331" y="17563"/>
                    <a:pt x="331" y="17563"/>
                    <a:pt x="331" y="17563"/>
                  </a:cubicBezTo>
                  <a:cubicBezTo>
                    <a:pt x="331" y="18572"/>
                    <a:pt x="331" y="18572"/>
                    <a:pt x="331" y="18572"/>
                  </a:cubicBezTo>
                  <a:cubicBezTo>
                    <a:pt x="331" y="19985"/>
                    <a:pt x="331" y="19985"/>
                    <a:pt x="331" y="19985"/>
                  </a:cubicBezTo>
                  <a:cubicBezTo>
                    <a:pt x="133" y="20994"/>
                    <a:pt x="133" y="20994"/>
                    <a:pt x="133" y="20994"/>
                  </a:cubicBezTo>
                  <a:cubicBezTo>
                    <a:pt x="0" y="21600"/>
                    <a:pt x="0" y="21600"/>
                    <a:pt x="0" y="21600"/>
                  </a:cubicBezTo>
                  <a:cubicBezTo>
                    <a:pt x="0" y="21600"/>
                    <a:pt x="0" y="21600"/>
                    <a:pt x="0" y="21600"/>
                  </a:cubicBezTo>
                  <a:cubicBezTo>
                    <a:pt x="15372" y="17966"/>
                    <a:pt x="15372" y="17966"/>
                    <a:pt x="15372" y="17966"/>
                  </a:cubicBezTo>
                  <a:cubicBezTo>
                    <a:pt x="15372" y="17966"/>
                    <a:pt x="15372" y="17966"/>
                    <a:pt x="15372" y="17966"/>
                  </a:cubicBezTo>
                  <a:cubicBezTo>
                    <a:pt x="15372" y="17764"/>
                    <a:pt x="15372" y="17764"/>
                    <a:pt x="15372" y="17764"/>
                  </a:cubicBezTo>
                  <a:cubicBezTo>
                    <a:pt x="15438" y="16553"/>
                    <a:pt x="15438" y="16553"/>
                    <a:pt x="15438" y="16553"/>
                  </a:cubicBezTo>
                  <a:cubicBezTo>
                    <a:pt x="15438" y="15948"/>
                    <a:pt x="15438" y="15948"/>
                    <a:pt x="15438" y="15948"/>
                  </a:cubicBezTo>
                  <a:cubicBezTo>
                    <a:pt x="15703" y="15140"/>
                    <a:pt x="15703" y="15140"/>
                    <a:pt x="15703" y="15140"/>
                  </a:cubicBezTo>
                  <a:cubicBezTo>
                    <a:pt x="15902" y="15140"/>
                    <a:pt x="15902" y="15140"/>
                    <a:pt x="15902" y="15140"/>
                  </a:cubicBezTo>
                  <a:cubicBezTo>
                    <a:pt x="16167" y="14535"/>
                    <a:pt x="16167" y="14535"/>
                    <a:pt x="16167" y="14535"/>
                  </a:cubicBezTo>
                  <a:cubicBezTo>
                    <a:pt x="16101" y="13727"/>
                    <a:pt x="16101" y="13727"/>
                    <a:pt x="16101" y="13727"/>
                  </a:cubicBezTo>
                  <a:cubicBezTo>
                    <a:pt x="16299" y="12920"/>
                    <a:pt x="16299" y="12920"/>
                    <a:pt x="16299" y="12920"/>
                  </a:cubicBezTo>
                  <a:cubicBezTo>
                    <a:pt x="18552" y="8882"/>
                    <a:pt x="18552" y="8882"/>
                    <a:pt x="18552" y="8882"/>
                  </a:cubicBezTo>
                  <a:cubicBezTo>
                    <a:pt x="18883" y="8277"/>
                    <a:pt x="18883" y="8277"/>
                    <a:pt x="18883" y="8277"/>
                  </a:cubicBezTo>
                  <a:cubicBezTo>
                    <a:pt x="19016" y="7469"/>
                    <a:pt x="19016" y="7469"/>
                    <a:pt x="19016" y="7469"/>
                  </a:cubicBezTo>
                  <a:cubicBezTo>
                    <a:pt x="19281" y="6258"/>
                    <a:pt x="19281" y="6258"/>
                    <a:pt x="19281" y="6258"/>
                  </a:cubicBezTo>
                  <a:cubicBezTo>
                    <a:pt x="19480" y="6258"/>
                    <a:pt x="19480" y="6258"/>
                    <a:pt x="19480" y="6258"/>
                  </a:cubicBezTo>
                  <a:cubicBezTo>
                    <a:pt x="19679" y="7065"/>
                    <a:pt x="19679" y="7065"/>
                    <a:pt x="19679" y="7065"/>
                  </a:cubicBezTo>
                  <a:cubicBezTo>
                    <a:pt x="19944" y="6258"/>
                    <a:pt x="19944" y="6258"/>
                    <a:pt x="19944" y="6258"/>
                  </a:cubicBezTo>
                  <a:cubicBezTo>
                    <a:pt x="20275" y="5047"/>
                    <a:pt x="20275" y="5047"/>
                    <a:pt x="20275" y="5047"/>
                  </a:cubicBezTo>
                  <a:cubicBezTo>
                    <a:pt x="21004" y="4643"/>
                    <a:pt x="21004" y="4643"/>
                    <a:pt x="21004" y="4643"/>
                  </a:cubicBezTo>
                  <a:cubicBezTo>
                    <a:pt x="21070" y="3836"/>
                    <a:pt x="21070" y="3836"/>
                    <a:pt x="21070" y="3836"/>
                  </a:cubicBezTo>
                  <a:cubicBezTo>
                    <a:pt x="21269" y="2826"/>
                    <a:pt x="21269" y="2826"/>
                    <a:pt x="21269" y="2826"/>
                  </a:cubicBezTo>
                  <a:cubicBezTo>
                    <a:pt x="21534" y="2422"/>
                    <a:pt x="21534" y="2422"/>
                    <a:pt x="21534" y="2422"/>
                  </a:cubicBezTo>
                  <a:cubicBezTo>
                    <a:pt x="21600" y="2422"/>
                    <a:pt x="21600" y="2422"/>
                    <a:pt x="21600" y="2422"/>
                  </a:cubicBezTo>
                  <a:cubicBezTo>
                    <a:pt x="21600" y="0"/>
                    <a:pt x="21600" y="0"/>
                    <a:pt x="21600" y="0"/>
                  </a:cubicBezTo>
                  <a:lnTo>
                    <a:pt x="12788" y="282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0" name="Shape 410"/>
            <p:cNvSpPr/>
            <p:nvPr/>
          </p:nvSpPr>
          <p:spPr>
            <a:xfrm>
              <a:off x="7882535" y="3424017"/>
              <a:ext cx="1679775" cy="748622"/>
            </a:xfrm>
            <a:custGeom>
              <a:avLst/>
              <a:gdLst/>
              <a:ahLst/>
              <a:cxnLst>
                <a:cxn ang="0">
                  <a:pos x="wd2" y="hd2"/>
                </a:cxn>
                <a:cxn ang="5400000">
                  <a:pos x="wd2" y="hd2"/>
                </a:cxn>
                <a:cxn ang="10800000">
                  <a:pos x="wd2" y="hd2"/>
                </a:cxn>
                <a:cxn ang="16200000">
                  <a:pos x="wd2" y="hd2"/>
                </a:cxn>
              </a:cxnLst>
              <a:rect l="0" t="0" r="r" b="b"/>
              <a:pathLst>
                <a:path w="21600" h="21600" extrusionOk="0">
                  <a:moveTo>
                    <a:pt x="21467" y="5100"/>
                  </a:moveTo>
                  <a:cubicBezTo>
                    <a:pt x="21335" y="4650"/>
                    <a:pt x="21335" y="4650"/>
                    <a:pt x="21335" y="4650"/>
                  </a:cubicBezTo>
                  <a:cubicBezTo>
                    <a:pt x="21202" y="4200"/>
                    <a:pt x="21202" y="4200"/>
                    <a:pt x="21202" y="4200"/>
                  </a:cubicBezTo>
                  <a:cubicBezTo>
                    <a:pt x="21004" y="4200"/>
                    <a:pt x="21004" y="4200"/>
                    <a:pt x="21004" y="4200"/>
                  </a:cubicBezTo>
                  <a:cubicBezTo>
                    <a:pt x="20937" y="4350"/>
                    <a:pt x="20937" y="4350"/>
                    <a:pt x="20937" y="4350"/>
                  </a:cubicBezTo>
                  <a:cubicBezTo>
                    <a:pt x="20871" y="5700"/>
                    <a:pt x="20871" y="5700"/>
                    <a:pt x="20871" y="5700"/>
                  </a:cubicBezTo>
                  <a:cubicBezTo>
                    <a:pt x="20871" y="6000"/>
                    <a:pt x="20871" y="6000"/>
                    <a:pt x="20871" y="6000"/>
                  </a:cubicBezTo>
                  <a:cubicBezTo>
                    <a:pt x="20672" y="5700"/>
                    <a:pt x="20672" y="5700"/>
                    <a:pt x="20672" y="5700"/>
                  </a:cubicBezTo>
                  <a:cubicBezTo>
                    <a:pt x="20606" y="4800"/>
                    <a:pt x="20606" y="4800"/>
                    <a:pt x="20606" y="4800"/>
                  </a:cubicBezTo>
                  <a:cubicBezTo>
                    <a:pt x="20474" y="4200"/>
                    <a:pt x="20474" y="4200"/>
                    <a:pt x="20474" y="4200"/>
                  </a:cubicBezTo>
                  <a:cubicBezTo>
                    <a:pt x="20275" y="4050"/>
                    <a:pt x="20275" y="4050"/>
                    <a:pt x="20275" y="4050"/>
                  </a:cubicBezTo>
                  <a:cubicBezTo>
                    <a:pt x="19877" y="4500"/>
                    <a:pt x="19877" y="4500"/>
                    <a:pt x="19877" y="4500"/>
                  </a:cubicBezTo>
                  <a:cubicBezTo>
                    <a:pt x="19745" y="4500"/>
                    <a:pt x="19745" y="4500"/>
                    <a:pt x="19745" y="4500"/>
                  </a:cubicBezTo>
                  <a:cubicBezTo>
                    <a:pt x="19347" y="4800"/>
                    <a:pt x="19347" y="4800"/>
                    <a:pt x="19347" y="4800"/>
                  </a:cubicBezTo>
                  <a:cubicBezTo>
                    <a:pt x="19148" y="5250"/>
                    <a:pt x="19148" y="5250"/>
                    <a:pt x="19148" y="5250"/>
                  </a:cubicBezTo>
                  <a:cubicBezTo>
                    <a:pt x="18950" y="5850"/>
                    <a:pt x="18950" y="5850"/>
                    <a:pt x="18950" y="5850"/>
                  </a:cubicBezTo>
                  <a:cubicBezTo>
                    <a:pt x="18883" y="5550"/>
                    <a:pt x="18883" y="5550"/>
                    <a:pt x="18883" y="5550"/>
                  </a:cubicBezTo>
                  <a:cubicBezTo>
                    <a:pt x="18883" y="4800"/>
                    <a:pt x="18883" y="4800"/>
                    <a:pt x="18883" y="4800"/>
                  </a:cubicBezTo>
                  <a:cubicBezTo>
                    <a:pt x="18883" y="4500"/>
                    <a:pt x="18883" y="4500"/>
                    <a:pt x="18883" y="4500"/>
                  </a:cubicBezTo>
                  <a:cubicBezTo>
                    <a:pt x="18751" y="4050"/>
                    <a:pt x="18751" y="4050"/>
                    <a:pt x="18751" y="4050"/>
                  </a:cubicBezTo>
                  <a:cubicBezTo>
                    <a:pt x="18685" y="3750"/>
                    <a:pt x="18685" y="3750"/>
                    <a:pt x="18685" y="3750"/>
                  </a:cubicBezTo>
                  <a:cubicBezTo>
                    <a:pt x="18618" y="3450"/>
                    <a:pt x="18618" y="3450"/>
                    <a:pt x="18618" y="3450"/>
                  </a:cubicBezTo>
                  <a:cubicBezTo>
                    <a:pt x="18618" y="3000"/>
                    <a:pt x="18618" y="3000"/>
                    <a:pt x="18618" y="3000"/>
                  </a:cubicBezTo>
                  <a:cubicBezTo>
                    <a:pt x="18618" y="2700"/>
                    <a:pt x="18618" y="2700"/>
                    <a:pt x="18618" y="2700"/>
                  </a:cubicBezTo>
                  <a:cubicBezTo>
                    <a:pt x="18751" y="2400"/>
                    <a:pt x="18751" y="2400"/>
                    <a:pt x="18751" y="2400"/>
                  </a:cubicBezTo>
                  <a:cubicBezTo>
                    <a:pt x="18751" y="2400"/>
                    <a:pt x="18751" y="2400"/>
                    <a:pt x="18751" y="2400"/>
                  </a:cubicBezTo>
                  <a:cubicBezTo>
                    <a:pt x="18817" y="3000"/>
                    <a:pt x="18817" y="3000"/>
                    <a:pt x="18817" y="3000"/>
                  </a:cubicBezTo>
                  <a:cubicBezTo>
                    <a:pt x="18883" y="3900"/>
                    <a:pt x="18883" y="3900"/>
                    <a:pt x="18883" y="3900"/>
                  </a:cubicBezTo>
                  <a:cubicBezTo>
                    <a:pt x="19016" y="4650"/>
                    <a:pt x="19016" y="4650"/>
                    <a:pt x="19016" y="4650"/>
                  </a:cubicBezTo>
                  <a:cubicBezTo>
                    <a:pt x="19215" y="4350"/>
                    <a:pt x="19215" y="4350"/>
                    <a:pt x="19215" y="4350"/>
                  </a:cubicBezTo>
                  <a:cubicBezTo>
                    <a:pt x="19281" y="4200"/>
                    <a:pt x="19281" y="4200"/>
                    <a:pt x="19281" y="4200"/>
                  </a:cubicBezTo>
                  <a:cubicBezTo>
                    <a:pt x="19480" y="3900"/>
                    <a:pt x="19480" y="3900"/>
                    <a:pt x="19480" y="3900"/>
                  </a:cubicBezTo>
                  <a:cubicBezTo>
                    <a:pt x="19546" y="3900"/>
                    <a:pt x="19546" y="3900"/>
                    <a:pt x="19546" y="3900"/>
                  </a:cubicBezTo>
                  <a:cubicBezTo>
                    <a:pt x="19811" y="3600"/>
                    <a:pt x="19811" y="3600"/>
                    <a:pt x="19811" y="3600"/>
                  </a:cubicBezTo>
                  <a:cubicBezTo>
                    <a:pt x="19877" y="3300"/>
                    <a:pt x="19877" y="3300"/>
                    <a:pt x="19877" y="3300"/>
                  </a:cubicBezTo>
                  <a:cubicBezTo>
                    <a:pt x="20209" y="3300"/>
                    <a:pt x="20209" y="3300"/>
                    <a:pt x="20209" y="3300"/>
                  </a:cubicBezTo>
                  <a:cubicBezTo>
                    <a:pt x="20275" y="2850"/>
                    <a:pt x="20275" y="2850"/>
                    <a:pt x="20275" y="2850"/>
                  </a:cubicBezTo>
                  <a:cubicBezTo>
                    <a:pt x="20341" y="2700"/>
                    <a:pt x="20341" y="2700"/>
                    <a:pt x="20341" y="2700"/>
                  </a:cubicBezTo>
                  <a:cubicBezTo>
                    <a:pt x="20341" y="2700"/>
                    <a:pt x="20275" y="2550"/>
                    <a:pt x="20275" y="2400"/>
                  </a:cubicBezTo>
                  <a:cubicBezTo>
                    <a:pt x="20209" y="2400"/>
                    <a:pt x="20209" y="2400"/>
                    <a:pt x="20209" y="2400"/>
                  </a:cubicBezTo>
                  <a:cubicBezTo>
                    <a:pt x="20076" y="1950"/>
                    <a:pt x="20076" y="1950"/>
                    <a:pt x="20076" y="1950"/>
                  </a:cubicBezTo>
                  <a:cubicBezTo>
                    <a:pt x="20076" y="1800"/>
                    <a:pt x="20076" y="1800"/>
                    <a:pt x="20076" y="1800"/>
                  </a:cubicBezTo>
                  <a:cubicBezTo>
                    <a:pt x="20142" y="1800"/>
                    <a:pt x="20142" y="1800"/>
                    <a:pt x="20142" y="1800"/>
                  </a:cubicBezTo>
                  <a:cubicBezTo>
                    <a:pt x="20474" y="2100"/>
                    <a:pt x="20474" y="2100"/>
                    <a:pt x="20474" y="2100"/>
                  </a:cubicBezTo>
                  <a:cubicBezTo>
                    <a:pt x="20672" y="2100"/>
                    <a:pt x="20672" y="2100"/>
                    <a:pt x="20672" y="2100"/>
                  </a:cubicBezTo>
                  <a:cubicBezTo>
                    <a:pt x="20672" y="1650"/>
                    <a:pt x="20672" y="1650"/>
                    <a:pt x="20672" y="1650"/>
                  </a:cubicBezTo>
                  <a:cubicBezTo>
                    <a:pt x="20474" y="1050"/>
                    <a:pt x="20474" y="1050"/>
                    <a:pt x="20474" y="1050"/>
                  </a:cubicBezTo>
                  <a:cubicBezTo>
                    <a:pt x="20407" y="600"/>
                    <a:pt x="20407" y="600"/>
                    <a:pt x="20407" y="600"/>
                  </a:cubicBezTo>
                  <a:cubicBezTo>
                    <a:pt x="20209" y="0"/>
                    <a:pt x="20209" y="0"/>
                    <a:pt x="20209" y="0"/>
                  </a:cubicBezTo>
                  <a:cubicBezTo>
                    <a:pt x="14444" y="2700"/>
                    <a:pt x="14444" y="2700"/>
                    <a:pt x="14444" y="2700"/>
                  </a:cubicBezTo>
                  <a:cubicBezTo>
                    <a:pt x="10270" y="4200"/>
                    <a:pt x="10270" y="4200"/>
                    <a:pt x="10270" y="4200"/>
                  </a:cubicBezTo>
                  <a:cubicBezTo>
                    <a:pt x="6228" y="5250"/>
                    <a:pt x="6228" y="5250"/>
                    <a:pt x="6228" y="5250"/>
                  </a:cubicBezTo>
                  <a:cubicBezTo>
                    <a:pt x="6228" y="7050"/>
                    <a:pt x="6228" y="7050"/>
                    <a:pt x="6228" y="7050"/>
                  </a:cubicBezTo>
                  <a:cubicBezTo>
                    <a:pt x="6162" y="7050"/>
                    <a:pt x="6162" y="7050"/>
                    <a:pt x="6162" y="7050"/>
                  </a:cubicBezTo>
                  <a:cubicBezTo>
                    <a:pt x="5897" y="7350"/>
                    <a:pt x="5897" y="7350"/>
                    <a:pt x="5897" y="7350"/>
                  </a:cubicBezTo>
                  <a:cubicBezTo>
                    <a:pt x="5698" y="8100"/>
                    <a:pt x="5698" y="8100"/>
                    <a:pt x="5698" y="8100"/>
                  </a:cubicBezTo>
                  <a:cubicBezTo>
                    <a:pt x="5632" y="8700"/>
                    <a:pt x="5632" y="8700"/>
                    <a:pt x="5632" y="8700"/>
                  </a:cubicBezTo>
                  <a:cubicBezTo>
                    <a:pt x="4903" y="9000"/>
                    <a:pt x="4903" y="9000"/>
                    <a:pt x="4903" y="9000"/>
                  </a:cubicBezTo>
                  <a:cubicBezTo>
                    <a:pt x="4572" y="9900"/>
                    <a:pt x="4572" y="9900"/>
                    <a:pt x="4572" y="9900"/>
                  </a:cubicBezTo>
                  <a:cubicBezTo>
                    <a:pt x="4307" y="10500"/>
                    <a:pt x="4307" y="10500"/>
                    <a:pt x="4307" y="10500"/>
                  </a:cubicBezTo>
                  <a:cubicBezTo>
                    <a:pt x="4108" y="9900"/>
                    <a:pt x="4108" y="9900"/>
                    <a:pt x="4108" y="9900"/>
                  </a:cubicBezTo>
                  <a:cubicBezTo>
                    <a:pt x="3909" y="9900"/>
                    <a:pt x="3909" y="9900"/>
                    <a:pt x="3909" y="9900"/>
                  </a:cubicBezTo>
                  <a:cubicBezTo>
                    <a:pt x="3644" y="10800"/>
                    <a:pt x="3644" y="10800"/>
                    <a:pt x="3644" y="10800"/>
                  </a:cubicBezTo>
                  <a:cubicBezTo>
                    <a:pt x="3512" y="11400"/>
                    <a:pt x="3512" y="11400"/>
                    <a:pt x="3512" y="11400"/>
                  </a:cubicBezTo>
                  <a:cubicBezTo>
                    <a:pt x="3180" y="11850"/>
                    <a:pt x="3180" y="11850"/>
                    <a:pt x="3180" y="11850"/>
                  </a:cubicBezTo>
                  <a:cubicBezTo>
                    <a:pt x="928" y="14850"/>
                    <a:pt x="928" y="14850"/>
                    <a:pt x="928" y="14850"/>
                  </a:cubicBezTo>
                  <a:cubicBezTo>
                    <a:pt x="729" y="15450"/>
                    <a:pt x="729" y="15450"/>
                    <a:pt x="729" y="15450"/>
                  </a:cubicBezTo>
                  <a:cubicBezTo>
                    <a:pt x="795" y="16050"/>
                    <a:pt x="795" y="16050"/>
                    <a:pt x="795" y="16050"/>
                  </a:cubicBezTo>
                  <a:cubicBezTo>
                    <a:pt x="530" y="16500"/>
                    <a:pt x="530" y="16500"/>
                    <a:pt x="530" y="16500"/>
                  </a:cubicBezTo>
                  <a:cubicBezTo>
                    <a:pt x="331" y="16500"/>
                    <a:pt x="331" y="16500"/>
                    <a:pt x="331" y="16500"/>
                  </a:cubicBezTo>
                  <a:cubicBezTo>
                    <a:pt x="66" y="17100"/>
                    <a:pt x="66" y="17100"/>
                    <a:pt x="66" y="17100"/>
                  </a:cubicBezTo>
                  <a:cubicBezTo>
                    <a:pt x="66" y="17550"/>
                    <a:pt x="66" y="17550"/>
                    <a:pt x="66" y="17550"/>
                  </a:cubicBezTo>
                  <a:cubicBezTo>
                    <a:pt x="0" y="18450"/>
                    <a:pt x="0" y="18450"/>
                    <a:pt x="0" y="18450"/>
                  </a:cubicBezTo>
                  <a:cubicBezTo>
                    <a:pt x="0" y="18600"/>
                    <a:pt x="0" y="18600"/>
                    <a:pt x="0" y="18600"/>
                  </a:cubicBezTo>
                  <a:cubicBezTo>
                    <a:pt x="0" y="18600"/>
                    <a:pt x="0" y="18600"/>
                    <a:pt x="0" y="18600"/>
                  </a:cubicBezTo>
                  <a:cubicBezTo>
                    <a:pt x="3710" y="17700"/>
                    <a:pt x="3710" y="17700"/>
                    <a:pt x="3710" y="17700"/>
                  </a:cubicBezTo>
                  <a:cubicBezTo>
                    <a:pt x="4837" y="15750"/>
                    <a:pt x="4837" y="15750"/>
                    <a:pt x="4837" y="15750"/>
                  </a:cubicBezTo>
                  <a:cubicBezTo>
                    <a:pt x="5499" y="15600"/>
                    <a:pt x="5499" y="15600"/>
                    <a:pt x="5499" y="15600"/>
                  </a:cubicBezTo>
                  <a:cubicBezTo>
                    <a:pt x="5963" y="15600"/>
                    <a:pt x="5963" y="15600"/>
                    <a:pt x="5963" y="15600"/>
                  </a:cubicBezTo>
                  <a:cubicBezTo>
                    <a:pt x="6758" y="15900"/>
                    <a:pt x="6758" y="15900"/>
                    <a:pt x="6758" y="15900"/>
                  </a:cubicBezTo>
                  <a:cubicBezTo>
                    <a:pt x="7156" y="15750"/>
                    <a:pt x="7156" y="15750"/>
                    <a:pt x="7156" y="15750"/>
                  </a:cubicBezTo>
                  <a:cubicBezTo>
                    <a:pt x="7355" y="15600"/>
                    <a:pt x="7355" y="15600"/>
                    <a:pt x="7355" y="15600"/>
                  </a:cubicBezTo>
                  <a:cubicBezTo>
                    <a:pt x="7686" y="15150"/>
                    <a:pt x="7686" y="15150"/>
                    <a:pt x="7686" y="15150"/>
                  </a:cubicBezTo>
                  <a:cubicBezTo>
                    <a:pt x="8150" y="15000"/>
                    <a:pt x="8150" y="15000"/>
                    <a:pt x="8150" y="15000"/>
                  </a:cubicBezTo>
                  <a:cubicBezTo>
                    <a:pt x="8746" y="15150"/>
                    <a:pt x="8746" y="15150"/>
                    <a:pt x="8746" y="15150"/>
                  </a:cubicBezTo>
                  <a:cubicBezTo>
                    <a:pt x="9144" y="15600"/>
                    <a:pt x="9144" y="15600"/>
                    <a:pt x="9144" y="15600"/>
                  </a:cubicBezTo>
                  <a:cubicBezTo>
                    <a:pt x="9409" y="17100"/>
                    <a:pt x="9409" y="17100"/>
                    <a:pt x="9409" y="17100"/>
                  </a:cubicBezTo>
                  <a:cubicBezTo>
                    <a:pt x="12059" y="15900"/>
                    <a:pt x="12059" y="15900"/>
                    <a:pt x="12059" y="15900"/>
                  </a:cubicBezTo>
                  <a:cubicBezTo>
                    <a:pt x="15504" y="21600"/>
                    <a:pt x="15504" y="21600"/>
                    <a:pt x="15504" y="21600"/>
                  </a:cubicBezTo>
                  <a:cubicBezTo>
                    <a:pt x="16101" y="21000"/>
                    <a:pt x="16101" y="21000"/>
                    <a:pt x="16101" y="21000"/>
                  </a:cubicBezTo>
                  <a:cubicBezTo>
                    <a:pt x="16233" y="21000"/>
                    <a:pt x="16233" y="21000"/>
                    <a:pt x="16233" y="21000"/>
                  </a:cubicBezTo>
                  <a:cubicBezTo>
                    <a:pt x="16829" y="20850"/>
                    <a:pt x="16829" y="20850"/>
                    <a:pt x="16829" y="20850"/>
                  </a:cubicBezTo>
                  <a:cubicBezTo>
                    <a:pt x="16962" y="20400"/>
                    <a:pt x="16962" y="20400"/>
                    <a:pt x="16962" y="20400"/>
                  </a:cubicBezTo>
                  <a:cubicBezTo>
                    <a:pt x="17161" y="19950"/>
                    <a:pt x="17161" y="19950"/>
                    <a:pt x="17161" y="19950"/>
                  </a:cubicBezTo>
                  <a:cubicBezTo>
                    <a:pt x="17227" y="18600"/>
                    <a:pt x="17227" y="18600"/>
                    <a:pt x="17227" y="18600"/>
                  </a:cubicBezTo>
                  <a:cubicBezTo>
                    <a:pt x="17426" y="17550"/>
                    <a:pt x="17426" y="17550"/>
                    <a:pt x="17426" y="17550"/>
                  </a:cubicBezTo>
                  <a:cubicBezTo>
                    <a:pt x="17691" y="16650"/>
                    <a:pt x="17691" y="16650"/>
                    <a:pt x="17691" y="16650"/>
                  </a:cubicBezTo>
                  <a:cubicBezTo>
                    <a:pt x="17956" y="16200"/>
                    <a:pt x="17956" y="16200"/>
                    <a:pt x="17956" y="16200"/>
                  </a:cubicBezTo>
                  <a:cubicBezTo>
                    <a:pt x="17956" y="15900"/>
                    <a:pt x="17956" y="15900"/>
                    <a:pt x="17956" y="15900"/>
                  </a:cubicBezTo>
                  <a:cubicBezTo>
                    <a:pt x="17890" y="15450"/>
                    <a:pt x="17890" y="15450"/>
                    <a:pt x="17890" y="15450"/>
                  </a:cubicBezTo>
                  <a:cubicBezTo>
                    <a:pt x="17823" y="15150"/>
                    <a:pt x="17823" y="15150"/>
                    <a:pt x="17823" y="15150"/>
                  </a:cubicBezTo>
                  <a:cubicBezTo>
                    <a:pt x="17890" y="15000"/>
                    <a:pt x="17890" y="15000"/>
                    <a:pt x="17890" y="15000"/>
                  </a:cubicBezTo>
                  <a:cubicBezTo>
                    <a:pt x="17890" y="14700"/>
                    <a:pt x="17890" y="14700"/>
                    <a:pt x="17890" y="14700"/>
                  </a:cubicBezTo>
                  <a:cubicBezTo>
                    <a:pt x="17956" y="14550"/>
                    <a:pt x="17956" y="14550"/>
                    <a:pt x="17956" y="14550"/>
                  </a:cubicBezTo>
                  <a:cubicBezTo>
                    <a:pt x="18022" y="14550"/>
                    <a:pt x="18022" y="14550"/>
                    <a:pt x="18022" y="14550"/>
                  </a:cubicBezTo>
                  <a:cubicBezTo>
                    <a:pt x="18088" y="14700"/>
                    <a:pt x="18088" y="14700"/>
                    <a:pt x="18088" y="14700"/>
                  </a:cubicBezTo>
                  <a:cubicBezTo>
                    <a:pt x="18155" y="15300"/>
                    <a:pt x="18155" y="15300"/>
                    <a:pt x="18155" y="15300"/>
                  </a:cubicBezTo>
                  <a:cubicBezTo>
                    <a:pt x="18420" y="15000"/>
                    <a:pt x="18420" y="15000"/>
                    <a:pt x="18420" y="15000"/>
                  </a:cubicBezTo>
                  <a:cubicBezTo>
                    <a:pt x="18618" y="14850"/>
                    <a:pt x="18618" y="14850"/>
                    <a:pt x="18618" y="14850"/>
                  </a:cubicBezTo>
                  <a:cubicBezTo>
                    <a:pt x="18618" y="14550"/>
                    <a:pt x="18618" y="14550"/>
                    <a:pt x="18618" y="14550"/>
                  </a:cubicBezTo>
                  <a:cubicBezTo>
                    <a:pt x="18618" y="14250"/>
                    <a:pt x="18618" y="14250"/>
                    <a:pt x="18618" y="14250"/>
                  </a:cubicBezTo>
                  <a:cubicBezTo>
                    <a:pt x="18751" y="14100"/>
                    <a:pt x="18751" y="14100"/>
                    <a:pt x="18751" y="14100"/>
                  </a:cubicBezTo>
                  <a:cubicBezTo>
                    <a:pt x="18751" y="13950"/>
                    <a:pt x="18751" y="13950"/>
                    <a:pt x="18751" y="13950"/>
                  </a:cubicBezTo>
                  <a:cubicBezTo>
                    <a:pt x="18883" y="14250"/>
                    <a:pt x="18883" y="14250"/>
                    <a:pt x="18883" y="14250"/>
                  </a:cubicBezTo>
                  <a:cubicBezTo>
                    <a:pt x="19215" y="13950"/>
                    <a:pt x="19215" y="13950"/>
                    <a:pt x="19215" y="13950"/>
                  </a:cubicBezTo>
                  <a:cubicBezTo>
                    <a:pt x="19480" y="13650"/>
                    <a:pt x="19480" y="13650"/>
                    <a:pt x="19480" y="13650"/>
                  </a:cubicBezTo>
                  <a:cubicBezTo>
                    <a:pt x="19612" y="13650"/>
                    <a:pt x="19612" y="13650"/>
                    <a:pt x="19612" y="13650"/>
                  </a:cubicBezTo>
                  <a:cubicBezTo>
                    <a:pt x="19811" y="13350"/>
                    <a:pt x="19811" y="13350"/>
                    <a:pt x="19811" y="13350"/>
                  </a:cubicBezTo>
                  <a:cubicBezTo>
                    <a:pt x="19944" y="13200"/>
                    <a:pt x="19944" y="13200"/>
                    <a:pt x="19944" y="13200"/>
                  </a:cubicBezTo>
                  <a:cubicBezTo>
                    <a:pt x="19944" y="13050"/>
                    <a:pt x="19944" y="13050"/>
                    <a:pt x="19944" y="13050"/>
                  </a:cubicBezTo>
                  <a:cubicBezTo>
                    <a:pt x="20209" y="13500"/>
                    <a:pt x="20209" y="13500"/>
                    <a:pt x="20209" y="13500"/>
                  </a:cubicBezTo>
                  <a:cubicBezTo>
                    <a:pt x="20341" y="12900"/>
                    <a:pt x="20341" y="12900"/>
                    <a:pt x="20341" y="12900"/>
                  </a:cubicBezTo>
                  <a:cubicBezTo>
                    <a:pt x="20407" y="12150"/>
                    <a:pt x="20407" y="12150"/>
                    <a:pt x="20407" y="12150"/>
                  </a:cubicBezTo>
                  <a:cubicBezTo>
                    <a:pt x="20474" y="11850"/>
                    <a:pt x="20474" y="11850"/>
                    <a:pt x="20474" y="11850"/>
                  </a:cubicBezTo>
                  <a:cubicBezTo>
                    <a:pt x="20540" y="11550"/>
                    <a:pt x="20540" y="11550"/>
                    <a:pt x="20540" y="11550"/>
                  </a:cubicBezTo>
                  <a:cubicBezTo>
                    <a:pt x="20540" y="11550"/>
                    <a:pt x="20474" y="11100"/>
                    <a:pt x="20407" y="11250"/>
                  </a:cubicBezTo>
                  <a:cubicBezTo>
                    <a:pt x="20341" y="11250"/>
                    <a:pt x="20142" y="11400"/>
                    <a:pt x="20142" y="11400"/>
                  </a:cubicBezTo>
                  <a:cubicBezTo>
                    <a:pt x="20076" y="11700"/>
                    <a:pt x="20076" y="11700"/>
                    <a:pt x="20076" y="11700"/>
                  </a:cubicBezTo>
                  <a:cubicBezTo>
                    <a:pt x="19944" y="11700"/>
                    <a:pt x="19944" y="11700"/>
                    <a:pt x="19944" y="11700"/>
                  </a:cubicBezTo>
                  <a:cubicBezTo>
                    <a:pt x="19811" y="12000"/>
                    <a:pt x="19811" y="12000"/>
                    <a:pt x="19811" y="12000"/>
                  </a:cubicBezTo>
                  <a:cubicBezTo>
                    <a:pt x="19480" y="12450"/>
                    <a:pt x="19480" y="12450"/>
                    <a:pt x="19480" y="12450"/>
                  </a:cubicBezTo>
                  <a:cubicBezTo>
                    <a:pt x="19281" y="12450"/>
                    <a:pt x="19281" y="12450"/>
                    <a:pt x="19281" y="12450"/>
                  </a:cubicBezTo>
                  <a:cubicBezTo>
                    <a:pt x="18751" y="12150"/>
                    <a:pt x="18751" y="12150"/>
                    <a:pt x="18751" y="12150"/>
                  </a:cubicBezTo>
                  <a:cubicBezTo>
                    <a:pt x="18751" y="11850"/>
                    <a:pt x="18751" y="11850"/>
                    <a:pt x="18751" y="11850"/>
                  </a:cubicBezTo>
                  <a:cubicBezTo>
                    <a:pt x="18751" y="11550"/>
                    <a:pt x="18751" y="11550"/>
                    <a:pt x="18751" y="11550"/>
                  </a:cubicBezTo>
                  <a:cubicBezTo>
                    <a:pt x="18817" y="11400"/>
                    <a:pt x="18817" y="11400"/>
                    <a:pt x="18817" y="11400"/>
                  </a:cubicBezTo>
                  <a:cubicBezTo>
                    <a:pt x="18950" y="11400"/>
                    <a:pt x="18950" y="11400"/>
                    <a:pt x="18950" y="11400"/>
                  </a:cubicBezTo>
                  <a:cubicBezTo>
                    <a:pt x="19082" y="11550"/>
                    <a:pt x="19082" y="11550"/>
                    <a:pt x="19082" y="11550"/>
                  </a:cubicBezTo>
                  <a:cubicBezTo>
                    <a:pt x="19413" y="11550"/>
                    <a:pt x="19413" y="11550"/>
                    <a:pt x="19413" y="11550"/>
                  </a:cubicBezTo>
                  <a:cubicBezTo>
                    <a:pt x="19612" y="11250"/>
                    <a:pt x="19612" y="11250"/>
                    <a:pt x="19612" y="11250"/>
                  </a:cubicBezTo>
                  <a:cubicBezTo>
                    <a:pt x="19612" y="10950"/>
                    <a:pt x="19612" y="10950"/>
                    <a:pt x="19612" y="10950"/>
                  </a:cubicBezTo>
                  <a:cubicBezTo>
                    <a:pt x="19546" y="10650"/>
                    <a:pt x="19546" y="10650"/>
                    <a:pt x="19546" y="10650"/>
                  </a:cubicBezTo>
                  <a:cubicBezTo>
                    <a:pt x="19612" y="10200"/>
                    <a:pt x="19612" y="10200"/>
                    <a:pt x="19612" y="10200"/>
                  </a:cubicBezTo>
                  <a:cubicBezTo>
                    <a:pt x="19679" y="10200"/>
                    <a:pt x="19679" y="10200"/>
                    <a:pt x="19679" y="10200"/>
                  </a:cubicBezTo>
                  <a:cubicBezTo>
                    <a:pt x="19811" y="9900"/>
                    <a:pt x="19811" y="9900"/>
                    <a:pt x="19811" y="9900"/>
                  </a:cubicBezTo>
                  <a:cubicBezTo>
                    <a:pt x="19811" y="9600"/>
                    <a:pt x="19811" y="9600"/>
                    <a:pt x="19811" y="9600"/>
                  </a:cubicBezTo>
                  <a:cubicBezTo>
                    <a:pt x="19612" y="9600"/>
                    <a:pt x="19612" y="9600"/>
                    <a:pt x="19612" y="9600"/>
                  </a:cubicBezTo>
                  <a:cubicBezTo>
                    <a:pt x="19215" y="9150"/>
                    <a:pt x="19215" y="9150"/>
                    <a:pt x="19215" y="9150"/>
                  </a:cubicBezTo>
                  <a:cubicBezTo>
                    <a:pt x="18751" y="9000"/>
                    <a:pt x="18751" y="9000"/>
                    <a:pt x="18751" y="9000"/>
                  </a:cubicBezTo>
                  <a:cubicBezTo>
                    <a:pt x="18552" y="8700"/>
                    <a:pt x="18552" y="8700"/>
                    <a:pt x="18552" y="8700"/>
                  </a:cubicBezTo>
                  <a:cubicBezTo>
                    <a:pt x="18552" y="8550"/>
                    <a:pt x="18552" y="8550"/>
                    <a:pt x="18552" y="8550"/>
                  </a:cubicBezTo>
                  <a:cubicBezTo>
                    <a:pt x="18817" y="8550"/>
                    <a:pt x="18817" y="8550"/>
                    <a:pt x="18817" y="8550"/>
                  </a:cubicBezTo>
                  <a:cubicBezTo>
                    <a:pt x="19215" y="8550"/>
                    <a:pt x="19215" y="8550"/>
                    <a:pt x="19215" y="8550"/>
                  </a:cubicBezTo>
                  <a:cubicBezTo>
                    <a:pt x="19480" y="8850"/>
                    <a:pt x="19480" y="8850"/>
                    <a:pt x="19480" y="8850"/>
                  </a:cubicBezTo>
                  <a:cubicBezTo>
                    <a:pt x="19546" y="8550"/>
                    <a:pt x="19546" y="8550"/>
                    <a:pt x="19546" y="8550"/>
                  </a:cubicBezTo>
                  <a:cubicBezTo>
                    <a:pt x="19480" y="8250"/>
                    <a:pt x="19480" y="8250"/>
                    <a:pt x="19480" y="8250"/>
                  </a:cubicBezTo>
                  <a:cubicBezTo>
                    <a:pt x="19413" y="8100"/>
                    <a:pt x="19413" y="8100"/>
                    <a:pt x="19413" y="8100"/>
                  </a:cubicBezTo>
                  <a:cubicBezTo>
                    <a:pt x="19347" y="7800"/>
                    <a:pt x="19347" y="7800"/>
                    <a:pt x="19347" y="7800"/>
                  </a:cubicBezTo>
                  <a:cubicBezTo>
                    <a:pt x="19480" y="7650"/>
                    <a:pt x="19480" y="7650"/>
                    <a:pt x="19480" y="7650"/>
                  </a:cubicBezTo>
                  <a:cubicBezTo>
                    <a:pt x="19679" y="7650"/>
                    <a:pt x="19679" y="7650"/>
                    <a:pt x="19679" y="7650"/>
                  </a:cubicBezTo>
                  <a:cubicBezTo>
                    <a:pt x="19745" y="8400"/>
                    <a:pt x="19745" y="8400"/>
                    <a:pt x="19745" y="8400"/>
                  </a:cubicBezTo>
                  <a:cubicBezTo>
                    <a:pt x="19877" y="8700"/>
                    <a:pt x="19877" y="8700"/>
                    <a:pt x="19877" y="8700"/>
                  </a:cubicBezTo>
                  <a:cubicBezTo>
                    <a:pt x="20076" y="8700"/>
                    <a:pt x="20076" y="8700"/>
                    <a:pt x="20076" y="8700"/>
                  </a:cubicBezTo>
                  <a:cubicBezTo>
                    <a:pt x="20142" y="8550"/>
                    <a:pt x="20142" y="8550"/>
                    <a:pt x="20142" y="8550"/>
                  </a:cubicBezTo>
                  <a:cubicBezTo>
                    <a:pt x="20275" y="8700"/>
                    <a:pt x="20275" y="8700"/>
                    <a:pt x="20275" y="8700"/>
                  </a:cubicBezTo>
                  <a:cubicBezTo>
                    <a:pt x="20540" y="8700"/>
                    <a:pt x="20540" y="8700"/>
                    <a:pt x="20540" y="8700"/>
                  </a:cubicBezTo>
                  <a:cubicBezTo>
                    <a:pt x="20937" y="8700"/>
                    <a:pt x="20937" y="8700"/>
                    <a:pt x="20937" y="8700"/>
                  </a:cubicBezTo>
                  <a:cubicBezTo>
                    <a:pt x="21004" y="8550"/>
                    <a:pt x="21004" y="8550"/>
                    <a:pt x="21004" y="8550"/>
                  </a:cubicBezTo>
                  <a:cubicBezTo>
                    <a:pt x="21004" y="7950"/>
                    <a:pt x="21004" y="7950"/>
                    <a:pt x="21004" y="7950"/>
                  </a:cubicBezTo>
                  <a:cubicBezTo>
                    <a:pt x="21070" y="7650"/>
                    <a:pt x="21070" y="7650"/>
                    <a:pt x="21070" y="7650"/>
                  </a:cubicBezTo>
                  <a:cubicBezTo>
                    <a:pt x="21136" y="7200"/>
                    <a:pt x="21136" y="7200"/>
                    <a:pt x="21136" y="7200"/>
                  </a:cubicBezTo>
                  <a:cubicBezTo>
                    <a:pt x="21136" y="6900"/>
                    <a:pt x="21136" y="6900"/>
                    <a:pt x="21136" y="6900"/>
                  </a:cubicBezTo>
                  <a:cubicBezTo>
                    <a:pt x="21202" y="6300"/>
                    <a:pt x="21202" y="6300"/>
                    <a:pt x="21202" y="6300"/>
                  </a:cubicBezTo>
                  <a:cubicBezTo>
                    <a:pt x="21335" y="6300"/>
                    <a:pt x="21335" y="6300"/>
                    <a:pt x="21335" y="6300"/>
                  </a:cubicBezTo>
                  <a:cubicBezTo>
                    <a:pt x="21401" y="6600"/>
                    <a:pt x="21401" y="6600"/>
                    <a:pt x="21401" y="6600"/>
                  </a:cubicBezTo>
                  <a:cubicBezTo>
                    <a:pt x="21534" y="6300"/>
                    <a:pt x="21534" y="6300"/>
                    <a:pt x="21534" y="6300"/>
                  </a:cubicBezTo>
                  <a:cubicBezTo>
                    <a:pt x="21534" y="5850"/>
                    <a:pt x="21534" y="5850"/>
                    <a:pt x="21534" y="5850"/>
                  </a:cubicBezTo>
                  <a:cubicBezTo>
                    <a:pt x="21600" y="5550"/>
                    <a:pt x="21600" y="5550"/>
                    <a:pt x="21600" y="5550"/>
                  </a:cubicBezTo>
                  <a:lnTo>
                    <a:pt x="21467" y="5100"/>
                  </a:lnTo>
                  <a:close/>
                </a:path>
              </a:pathLst>
            </a:custGeom>
            <a:solidFill>
              <a:srgbClr val="E6E5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1" name="Shape 411"/>
            <p:cNvSpPr/>
            <p:nvPr/>
          </p:nvSpPr>
          <p:spPr>
            <a:xfrm>
              <a:off x="7639089" y="4037644"/>
              <a:ext cx="1034644" cy="1122936"/>
            </a:xfrm>
            <a:custGeom>
              <a:avLst/>
              <a:gdLst/>
              <a:ahLst/>
              <a:cxnLst>
                <a:cxn ang="0">
                  <a:pos x="wd2" y="hd2"/>
                </a:cxn>
                <a:cxn ang="5400000">
                  <a:pos x="wd2" y="hd2"/>
                </a:cxn>
                <a:cxn ang="10800000">
                  <a:pos x="wd2" y="hd2"/>
                </a:cxn>
                <a:cxn ang="16200000">
                  <a:pos x="wd2" y="hd2"/>
                </a:cxn>
              </a:cxnLst>
              <a:rect l="0" t="0" r="r" b="b"/>
              <a:pathLst>
                <a:path w="21600" h="21600" extrusionOk="0">
                  <a:moveTo>
                    <a:pt x="21278" y="12800"/>
                  </a:moveTo>
                  <a:cubicBezTo>
                    <a:pt x="21063" y="12700"/>
                    <a:pt x="21063" y="12700"/>
                    <a:pt x="21063" y="12700"/>
                  </a:cubicBezTo>
                  <a:cubicBezTo>
                    <a:pt x="20955" y="12400"/>
                    <a:pt x="20955" y="12400"/>
                    <a:pt x="20955" y="12400"/>
                  </a:cubicBezTo>
                  <a:cubicBezTo>
                    <a:pt x="20955" y="12000"/>
                    <a:pt x="20955" y="12000"/>
                    <a:pt x="20955" y="12000"/>
                  </a:cubicBezTo>
                  <a:cubicBezTo>
                    <a:pt x="20955" y="11900"/>
                    <a:pt x="20955" y="11900"/>
                    <a:pt x="20955" y="11900"/>
                  </a:cubicBezTo>
                  <a:cubicBezTo>
                    <a:pt x="20525" y="11500"/>
                    <a:pt x="20525" y="11500"/>
                    <a:pt x="20525" y="11500"/>
                  </a:cubicBezTo>
                  <a:cubicBezTo>
                    <a:pt x="20418" y="11200"/>
                    <a:pt x="20418" y="11200"/>
                    <a:pt x="20418" y="11200"/>
                  </a:cubicBezTo>
                  <a:cubicBezTo>
                    <a:pt x="20418" y="11000"/>
                    <a:pt x="20418" y="11000"/>
                    <a:pt x="20418" y="11000"/>
                  </a:cubicBezTo>
                  <a:cubicBezTo>
                    <a:pt x="20418" y="10900"/>
                    <a:pt x="20418" y="10900"/>
                    <a:pt x="20418" y="10900"/>
                  </a:cubicBezTo>
                  <a:cubicBezTo>
                    <a:pt x="20096" y="10700"/>
                    <a:pt x="20096" y="10700"/>
                    <a:pt x="20096" y="10700"/>
                  </a:cubicBezTo>
                  <a:cubicBezTo>
                    <a:pt x="19773" y="10600"/>
                    <a:pt x="19773" y="10600"/>
                    <a:pt x="19773" y="10600"/>
                  </a:cubicBezTo>
                  <a:cubicBezTo>
                    <a:pt x="19666" y="10600"/>
                    <a:pt x="19666" y="10600"/>
                    <a:pt x="19666" y="10600"/>
                  </a:cubicBezTo>
                  <a:cubicBezTo>
                    <a:pt x="19558" y="10400"/>
                    <a:pt x="19558" y="10400"/>
                    <a:pt x="19558" y="10400"/>
                  </a:cubicBezTo>
                  <a:cubicBezTo>
                    <a:pt x="19451" y="10100"/>
                    <a:pt x="19451" y="10100"/>
                    <a:pt x="19451" y="10100"/>
                  </a:cubicBezTo>
                  <a:cubicBezTo>
                    <a:pt x="19451" y="9900"/>
                    <a:pt x="19451" y="9900"/>
                    <a:pt x="19451" y="9900"/>
                  </a:cubicBezTo>
                  <a:cubicBezTo>
                    <a:pt x="19236" y="9600"/>
                    <a:pt x="19236" y="9600"/>
                    <a:pt x="19236" y="9600"/>
                  </a:cubicBezTo>
                  <a:cubicBezTo>
                    <a:pt x="18913" y="9100"/>
                    <a:pt x="18913" y="9100"/>
                    <a:pt x="18913" y="9100"/>
                  </a:cubicBezTo>
                  <a:cubicBezTo>
                    <a:pt x="18699" y="8900"/>
                    <a:pt x="18699" y="8900"/>
                    <a:pt x="18699" y="8900"/>
                  </a:cubicBezTo>
                  <a:cubicBezTo>
                    <a:pt x="18376" y="8700"/>
                    <a:pt x="18376" y="8700"/>
                    <a:pt x="18376" y="8700"/>
                  </a:cubicBezTo>
                  <a:cubicBezTo>
                    <a:pt x="18054" y="8400"/>
                    <a:pt x="18054" y="8400"/>
                    <a:pt x="18054" y="8400"/>
                  </a:cubicBezTo>
                  <a:cubicBezTo>
                    <a:pt x="17731" y="8100"/>
                    <a:pt x="17731" y="8100"/>
                    <a:pt x="17731" y="8100"/>
                  </a:cubicBezTo>
                  <a:cubicBezTo>
                    <a:pt x="16979" y="7800"/>
                    <a:pt x="16979" y="7800"/>
                    <a:pt x="16979" y="7800"/>
                  </a:cubicBezTo>
                  <a:cubicBezTo>
                    <a:pt x="16442" y="7100"/>
                    <a:pt x="16442" y="7100"/>
                    <a:pt x="16442" y="7100"/>
                  </a:cubicBezTo>
                  <a:cubicBezTo>
                    <a:pt x="15797" y="6300"/>
                    <a:pt x="15797" y="6300"/>
                    <a:pt x="15797" y="6300"/>
                  </a:cubicBezTo>
                  <a:cubicBezTo>
                    <a:pt x="15260" y="5900"/>
                    <a:pt x="15260" y="5900"/>
                    <a:pt x="15260" y="5900"/>
                  </a:cubicBezTo>
                  <a:cubicBezTo>
                    <a:pt x="13540" y="4600"/>
                    <a:pt x="13540" y="4600"/>
                    <a:pt x="13540" y="4600"/>
                  </a:cubicBezTo>
                  <a:cubicBezTo>
                    <a:pt x="13003" y="4000"/>
                    <a:pt x="13003" y="4000"/>
                    <a:pt x="13003" y="4000"/>
                  </a:cubicBezTo>
                  <a:cubicBezTo>
                    <a:pt x="12466" y="3500"/>
                    <a:pt x="12466" y="3500"/>
                    <a:pt x="12466" y="3500"/>
                  </a:cubicBezTo>
                  <a:cubicBezTo>
                    <a:pt x="12251" y="3100"/>
                    <a:pt x="12251" y="3100"/>
                    <a:pt x="12251" y="3100"/>
                  </a:cubicBezTo>
                  <a:cubicBezTo>
                    <a:pt x="11928" y="2700"/>
                    <a:pt x="11928" y="2700"/>
                    <a:pt x="11928" y="2700"/>
                  </a:cubicBezTo>
                  <a:cubicBezTo>
                    <a:pt x="11606" y="2400"/>
                    <a:pt x="11606" y="2400"/>
                    <a:pt x="11606" y="2400"/>
                  </a:cubicBezTo>
                  <a:cubicBezTo>
                    <a:pt x="10316" y="1900"/>
                    <a:pt x="10316" y="1900"/>
                    <a:pt x="10316" y="1900"/>
                  </a:cubicBezTo>
                  <a:cubicBezTo>
                    <a:pt x="10101" y="1600"/>
                    <a:pt x="10101" y="1600"/>
                    <a:pt x="10101" y="1600"/>
                  </a:cubicBezTo>
                  <a:cubicBezTo>
                    <a:pt x="9887" y="1400"/>
                    <a:pt x="9887" y="1400"/>
                    <a:pt x="9887" y="1400"/>
                  </a:cubicBezTo>
                  <a:cubicBezTo>
                    <a:pt x="9887" y="1100"/>
                    <a:pt x="9887" y="1100"/>
                    <a:pt x="9887" y="1100"/>
                  </a:cubicBezTo>
                  <a:cubicBezTo>
                    <a:pt x="10424" y="800"/>
                    <a:pt x="10424" y="800"/>
                    <a:pt x="10424" y="800"/>
                  </a:cubicBezTo>
                  <a:cubicBezTo>
                    <a:pt x="10854" y="500"/>
                    <a:pt x="10854" y="500"/>
                    <a:pt x="10854" y="500"/>
                  </a:cubicBezTo>
                  <a:cubicBezTo>
                    <a:pt x="11069" y="400"/>
                    <a:pt x="11069" y="400"/>
                    <a:pt x="11069" y="400"/>
                  </a:cubicBezTo>
                  <a:cubicBezTo>
                    <a:pt x="11069" y="200"/>
                    <a:pt x="11069" y="200"/>
                    <a:pt x="11069" y="200"/>
                  </a:cubicBezTo>
                  <a:cubicBezTo>
                    <a:pt x="11176" y="0"/>
                    <a:pt x="11176" y="0"/>
                    <a:pt x="11176" y="0"/>
                  </a:cubicBezTo>
                  <a:cubicBezTo>
                    <a:pt x="11176" y="0"/>
                    <a:pt x="11176" y="0"/>
                    <a:pt x="11176" y="0"/>
                  </a:cubicBezTo>
                  <a:cubicBezTo>
                    <a:pt x="5158" y="600"/>
                    <a:pt x="5158" y="600"/>
                    <a:pt x="5158" y="600"/>
                  </a:cubicBezTo>
                  <a:cubicBezTo>
                    <a:pt x="5158" y="600"/>
                    <a:pt x="5158" y="600"/>
                    <a:pt x="5158" y="600"/>
                  </a:cubicBezTo>
                  <a:cubicBezTo>
                    <a:pt x="0" y="1000"/>
                    <a:pt x="0" y="1000"/>
                    <a:pt x="0" y="1000"/>
                  </a:cubicBezTo>
                  <a:cubicBezTo>
                    <a:pt x="322" y="2400"/>
                    <a:pt x="322" y="2400"/>
                    <a:pt x="322" y="2400"/>
                  </a:cubicBezTo>
                  <a:cubicBezTo>
                    <a:pt x="1182" y="5800"/>
                    <a:pt x="1182" y="5800"/>
                    <a:pt x="1182" y="5800"/>
                  </a:cubicBezTo>
                  <a:cubicBezTo>
                    <a:pt x="2472" y="9800"/>
                    <a:pt x="2472" y="9800"/>
                    <a:pt x="2472" y="9800"/>
                  </a:cubicBezTo>
                  <a:cubicBezTo>
                    <a:pt x="2687" y="10700"/>
                    <a:pt x="2687" y="10700"/>
                    <a:pt x="2687" y="10700"/>
                  </a:cubicBezTo>
                  <a:cubicBezTo>
                    <a:pt x="3546" y="12200"/>
                    <a:pt x="3546" y="12200"/>
                    <a:pt x="3546" y="12200"/>
                  </a:cubicBezTo>
                  <a:cubicBezTo>
                    <a:pt x="4084" y="12800"/>
                    <a:pt x="4084" y="12800"/>
                    <a:pt x="4084" y="12800"/>
                  </a:cubicBezTo>
                  <a:cubicBezTo>
                    <a:pt x="4084" y="13200"/>
                    <a:pt x="4084" y="13200"/>
                    <a:pt x="4084" y="13200"/>
                  </a:cubicBezTo>
                  <a:cubicBezTo>
                    <a:pt x="4191" y="13700"/>
                    <a:pt x="4191" y="13700"/>
                    <a:pt x="4191" y="13700"/>
                  </a:cubicBezTo>
                  <a:cubicBezTo>
                    <a:pt x="4513" y="13900"/>
                    <a:pt x="4513" y="13900"/>
                    <a:pt x="4513" y="13900"/>
                  </a:cubicBezTo>
                  <a:cubicBezTo>
                    <a:pt x="4299" y="14400"/>
                    <a:pt x="4299" y="14400"/>
                    <a:pt x="4299" y="14400"/>
                  </a:cubicBezTo>
                  <a:cubicBezTo>
                    <a:pt x="3761" y="14700"/>
                    <a:pt x="3761" y="14700"/>
                    <a:pt x="3761" y="14700"/>
                  </a:cubicBezTo>
                  <a:cubicBezTo>
                    <a:pt x="4191" y="15000"/>
                    <a:pt x="4191" y="15000"/>
                    <a:pt x="4191" y="15000"/>
                  </a:cubicBezTo>
                  <a:cubicBezTo>
                    <a:pt x="4084" y="15500"/>
                    <a:pt x="4084" y="15500"/>
                    <a:pt x="4084" y="15500"/>
                  </a:cubicBezTo>
                  <a:cubicBezTo>
                    <a:pt x="3761" y="15700"/>
                    <a:pt x="3761" y="15700"/>
                    <a:pt x="3761" y="15700"/>
                  </a:cubicBezTo>
                  <a:cubicBezTo>
                    <a:pt x="3761" y="16300"/>
                    <a:pt x="3761" y="16300"/>
                    <a:pt x="3761" y="16300"/>
                  </a:cubicBezTo>
                  <a:cubicBezTo>
                    <a:pt x="3976" y="17200"/>
                    <a:pt x="3976" y="17200"/>
                    <a:pt x="3976" y="17200"/>
                  </a:cubicBezTo>
                  <a:cubicBezTo>
                    <a:pt x="4191" y="17600"/>
                    <a:pt x="4191" y="17600"/>
                    <a:pt x="4191" y="17600"/>
                  </a:cubicBezTo>
                  <a:cubicBezTo>
                    <a:pt x="4299" y="18200"/>
                    <a:pt x="4299" y="18200"/>
                    <a:pt x="4299" y="18200"/>
                  </a:cubicBezTo>
                  <a:cubicBezTo>
                    <a:pt x="4084" y="18400"/>
                    <a:pt x="4084" y="18400"/>
                    <a:pt x="4084" y="18400"/>
                  </a:cubicBezTo>
                  <a:cubicBezTo>
                    <a:pt x="3976" y="18600"/>
                    <a:pt x="3976" y="18600"/>
                    <a:pt x="3976" y="18600"/>
                  </a:cubicBezTo>
                  <a:cubicBezTo>
                    <a:pt x="4191" y="19000"/>
                    <a:pt x="4191" y="19000"/>
                    <a:pt x="4191" y="19000"/>
                  </a:cubicBezTo>
                  <a:cubicBezTo>
                    <a:pt x="4406" y="19300"/>
                    <a:pt x="4406" y="19300"/>
                    <a:pt x="4406" y="19300"/>
                  </a:cubicBezTo>
                  <a:cubicBezTo>
                    <a:pt x="4836" y="19900"/>
                    <a:pt x="4836" y="19900"/>
                    <a:pt x="4836" y="19900"/>
                  </a:cubicBezTo>
                  <a:cubicBezTo>
                    <a:pt x="4943" y="20100"/>
                    <a:pt x="4943" y="20100"/>
                    <a:pt x="4943" y="20100"/>
                  </a:cubicBezTo>
                  <a:cubicBezTo>
                    <a:pt x="5588" y="21300"/>
                    <a:pt x="5588" y="21300"/>
                    <a:pt x="5588" y="21300"/>
                  </a:cubicBezTo>
                  <a:cubicBezTo>
                    <a:pt x="17194" y="20700"/>
                    <a:pt x="17194" y="20700"/>
                    <a:pt x="17194" y="20700"/>
                  </a:cubicBezTo>
                  <a:cubicBezTo>
                    <a:pt x="17301" y="21600"/>
                    <a:pt x="17301" y="21600"/>
                    <a:pt x="17301" y="21600"/>
                  </a:cubicBezTo>
                  <a:cubicBezTo>
                    <a:pt x="18161" y="21600"/>
                    <a:pt x="18161" y="21600"/>
                    <a:pt x="18161" y="21600"/>
                  </a:cubicBezTo>
                  <a:cubicBezTo>
                    <a:pt x="17839" y="19300"/>
                    <a:pt x="17839" y="19300"/>
                    <a:pt x="17839" y="19300"/>
                  </a:cubicBezTo>
                  <a:cubicBezTo>
                    <a:pt x="17839" y="19300"/>
                    <a:pt x="17839" y="19300"/>
                    <a:pt x="17839" y="19300"/>
                  </a:cubicBezTo>
                  <a:cubicBezTo>
                    <a:pt x="18591" y="19400"/>
                    <a:pt x="18591" y="19400"/>
                    <a:pt x="18591" y="19400"/>
                  </a:cubicBezTo>
                  <a:cubicBezTo>
                    <a:pt x="19666" y="19600"/>
                    <a:pt x="19666" y="19600"/>
                    <a:pt x="19666" y="19600"/>
                  </a:cubicBezTo>
                  <a:cubicBezTo>
                    <a:pt x="19773" y="19300"/>
                    <a:pt x="19773" y="19300"/>
                    <a:pt x="19773" y="19300"/>
                  </a:cubicBezTo>
                  <a:cubicBezTo>
                    <a:pt x="19773" y="19300"/>
                    <a:pt x="19881" y="18900"/>
                    <a:pt x="19881" y="18900"/>
                  </a:cubicBezTo>
                  <a:cubicBezTo>
                    <a:pt x="19881" y="18800"/>
                    <a:pt x="19773" y="18800"/>
                    <a:pt x="19773" y="18800"/>
                  </a:cubicBezTo>
                  <a:cubicBezTo>
                    <a:pt x="19773" y="18800"/>
                    <a:pt x="19666" y="18700"/>
                    <a:pt x="19558" y="18700"/>
                  </a:cubicBezTo>
                  <a:cubicBezTo>
                    <a:pt x="19451" y="18600"/>
                    <a:pt x="19451" y="18500"/>
                    <a:pt x="19343" y="18400"/>
                  </a:cubicBezTo>
                  <a:cubicBezTo>
                    <a:pt x="19236" y="18300"/>
                    <a:pt x="19343" y="18300"/>
                    <a:pt x="19343" y="18300"/>
                  </a:cubicBezTo>
                  <a:cubicBezTo>
                    <a:pt x="19558" y="18300"/>
                    <a:pt x="19558" y="18300"/>
                    <a:pt x="19558" y="18300"/>
                  </a:cubicBezTo>
                  <a:cubicBezTo>
                    <a:pt x="19881" y="18300"/>
                    <a:pt x="19881" y="18300"/>
                    <a:pt x="19881" y="18300"/>
                  </a:cubicBezTo>
                  <a:cubicBezTo>
                    <a:pt x="19881" y="18300"/>
                    <a:pt x="19773" y="18100"/>
                    <a:pt x="19773" y="17900"/>
                  </a:cubicBezTo>
                  <a:cubicBezTo>
                    <a:pt x="19666" y="17700"/>
                    <a:pt x="19666" y="17700"/>
                    <a:pt x="19666" y="17700"/>
                  </a:cubicBezTo>
                  <a:cubicBezTo>
                    <a:pt x="19988" y="17600"/>
                    <a:pt x="19988" y="17600"/>
                    <a:pt x="19988" y="17600"/>
                  </a:cubicBezTo>
                  <a:cubicBezTo>
                    <a:pt x="20203" y="17400"/>
                    <a:pt x="20203" y="17400"/>
                    <a:pt x="20203" y="17400"/>
                  </a:cubicBezTo>
                  <a:cubicBezTo>
                    <a:pt x="20418" y="16900"/>
                    <a:pt x="20418" y="16900"/>
                    <a:pt x="20418" y="16900"/>
                  </a:cubicBezTo>
                  <a:cubicBezTo>
                    <a:pt x="20096" y="16800"/>
                    <a:pt x="20096" y="16800"/>
                    <a:pt x="20096" y="16800"/>
                  </a:cubicBezTo>
                  <a:cubicBezTo>
                    <a:pt x="20096" y="16800"/>
                    <a:pt x="20096" y="16700"/>
                    <a:pt x="20096" y="16700"/>
                  </a:cubicBezTo>
                  <a:cubicBezTo>
                    <a:pt x="20096" y="16600"/>
                    <a:pt x="20203" y="16600"/>
                    <a:pt x="20203" y="16500"/>
                  </a:cubicBezTo>
                  <a:cubicBezTo>
                    <a:pt x="20203" y="16500"/>
                    <a:pt x="20310" y="16400"/>
                    <a:pt x="20310" y="16400"/>
                  </a:cubicBezTo>
                  <a:cubicBezTo>
                    <a:pt x="20310" y="16100"/>
                    <a:pt x="20310" y="16100"/>
                    <a:pt x="20310" y="16100"/>
                  </a:cubicBezTo>
                  <a:cubicBezTo>
                    <a:pt x="20310" y="15400"/>
                    <a:pt x="20310" y="15400"/>
                    <a:pt x="20310" y="15400"/>
                  </a:cubicBezTo>
                  <a:cubicBezTo>
                    <a:pt x="20310" y="15100"/>
                    <a:pt x="20310" y="15100"/>
                    <a:pt x="20310" y="15100"/>
                  </a:cubicBezTo>
                  <a:cubicBezTo>
                    <a:pt x="20310" y="15100"/>
                    <a:pt x="20525" y="15100"/>
                    <a:pt x="20633" y="15100"/>
                  </a:cubicBezTo>
                  <a:cubicBezTo>
                    <a:pt x="20633" y="15100"/>
                    <a:pt x="20848" y="15200"/>
                    <a:pt x="20848" y="15200"/>
                  </a:cubicBezTo>
                  <a:cubicBezTo>
                    <a:pt x="20848" y="15200"/>
                    <a:pt x="20955" y="15100"/>
                    <a:pt x="20955" y="15000"/>
                  </a:cubicBezTo>
                  <a:cubicBezTo>
                    <a:pt x="20955" y="15000"/>
                    <a:pt x="20955" y="15000"/>
                    <a:pt x="20740" y="14900"/>
                  </a:cubicBezTo>
                  <a:cubicBezTo>
                    <a:pt x="20633" y="14800"/>
                    <a:pt x="20418" y="14700"/>
                    <a:pt x="20418" y="14700"/>
                  </a:cubicBezTo>
                  <a:cubicBezTo>
                    <a:pt x="20418" y="14600"/>
                    <a:pt x="20310" y="14400"/>
                    <a:pt x="20310" y="14400"/>
                  </a:cubicBezTo>
                  <a:cubicBezTo>
                    <a:pt x="20525" y="14400"/>
                    <a:pt x="20525" y="14400"/>
                    <a:pt x="20525" y="14400"/>
                  </a:cubicBezTo>
                  <a:cubicBezTo>
                    <a:pt x="21063" y="14400"/>
                    <a:pt x="21063" y="14400"/>
                    <a:pt x="21063" y="14400"/>
                  </a:cubicBezTo>
                  <a:cubicBezTo>
                    <a:pt x="21170" y="14100"/>
                    <a:pt x="21170" y="14100"/>
                    <a:pt x="21170" y="14100"/>
                  </a:cubicBezTo>
                  <a:cubicBezTo>
                    <a:pt x="21170" y="14100"/>
                    <a:pt x="20740" y="14100"/>
                    <a:pt x="20740" y="14100"/>
                  </a:cubicBezTo>
                  <a:cubicBezTo>
                    <a:pt x="20740" y="14100"/>
                    <a:pt x="20525" y="13900"/>
                    <a:pt x="20525" y="13900"/>
                  </a:cubicBezTo>
                  <a:cubicBezTo>
                    <a:pt x="20633" y="13700"/>
                    <a:pt x="20633" y="13700"/>
                    <a:pt x="20633" y="13700"/>
                  </a:cubicBezTo>
                  <a:cubicBezTo>
                    <a:pt x="20740" y="13800"/>
                    <a:pt x="20740" y="13800"/>
                    <a:pt x="20740" y="13800"/>
                  </a:cubicBezTo>
                  <a:cubicBezTo>
                    <a:pt x="21170" y="13800"/>
                    <a:pt x="21170" y="13800"/>
                    <a:pt x="21170" y="13800"/>
                  </a:cubicBezTo>
                  <a:cubicBezTo>
                    <a:pt x="21385" y="13700"/>
                    <a:pt x="21385" y="13700"/>
                    <a:pt x="21385" y="13700"/>
                  </a:cubicBezTo>
                  <a:cubicBezTo>
                    <a:pt x="21385" y="13400"/>
                    <a:pt x="21385" y="13400"/>
                    <a:pt x="21385" y="13400"/>
                  </a:cubicBezTo>
                  <a:cubicBezTo>
                    <a:pt x="21385" y="13200"/>
                    <a:pt x="21385" y="13200"/>
                    <a:pt x="21385" y="13200"/>
                  </a:cubicBezTo>
                  <a:cubicBezTo>
                    <a:pt x="21600" y="13000"/>
                    <a:pt x="21600" y="13000"/>
                    <a:pt x="21600" y="13000"/>
                  </a:cubicBezTo>
                  <a:cubicBezTo>
                    <a:pt x="21493" y="12900"/>
                    <a:pt x="21493" y="12900"/>
                    <a:pt x="21493" y="12900"/>
                  </a:cubicBezTo>
                  <a:lnTo>
                    <a:pt x="21278" y="1280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solidFill>
                    <a:srgbClr val="2196F3"/>
                  </a:solidFill>
                  <a:latin typeface="Helvetica"/>
                  <a:ea typeface="Helvetica"/>
                  <a:cs typeface="Helvetica"/>
                  <a:sym typeface="Helvetica"/>
                </a:defRPr>
              </a:pPr>
              <a:endParaRPr/>
            </a:p>
          </p:txBody>
        </p:sp>
        <p:sp>
          <p:nvSpPr>
            <p:cNvPr id="412" name="Shape 412"/>
            <p:cNvSpPr/>
            <p:nvPr/>
          </p:nvSpPr>
          <p:spPr>
            <a:xfrm>
              <a:off x="7979913" y="2791987"/>
              <a:ext cx="1509365" cy="852940"/>
            </a:xfrm>
            <a:custGeom>
              <a:avLst/>
              <a:gdLst/>
              <a:ahLst/>
              <a:cxnLst>
                <a:cxn ang="0">
                  <a:pos x="wd2" y="hd2"/>
                </a:cxn>
                <a:cxn ang="5400000">
                  <a:pos x="wd2" y="hd2"/>
                </a:cxn>
                <a:cxn ang="10800000">
                  <a:pos x="wd2" y="hd2"/>
                </a:cxn>
                <a:cxn ang="16200000">
                  <a:pos x="wd2" y="hd2"/>
                </a:cxn>
              </a:cxnLst>
              <a:rect l="0" t="0" r="r" b="b"/>
              <a:pathLst>
                <a:path w="21600" h="21600" extrusionOk="0">
                  <a:moveTo>
                    <a:pt x="10103" y="19735"/>
                  </a:moveTo>
                  <a:lnTo>
                    <a:pt x="14719" y="18337"/>
                  </a:lnTo>
                  <a:lnTo>
                    <a:pt x="21165" y="16006"/>
                  </a:lnTo>
                  <a:lnTo>
                    <a:pt x="21600" y="15695"/>
                  </a:lnTo>
                  <a:lnTo>
                    <a:pt x="21600" y="15229"/>
                  </a:lnTo>
                  <a:lnTo>
                    <a:pt x="21426" y="14452"/>
                  </a:lnTo>
                  <a:lnTo>
                    <a:pt x="21165" y="13830"/>
                  </a:lnTo>
                  <a:lnTo>
                    <a:pt x="20816" y="13364"/>
                  </a:lnTo>
                  <a:lnTo>
                    <a:pt x="20642" y="13364"/>
                  </a:lnTo>
                  <a:lnTo>
                    <a:pt x="20206" y="12898"/>
                  </a:lnTo>
                  <a:lnTo>
                    <a:pt x="20119" y="12432"/>
                  </a:lnTo>
                  <a:lnTo>
                    <a:pt x="19858" y="12121"/>
                  </a:lnTo>
                  <a:lnTo>
                    <a:pt x="19684" y="11499"/>
                  </a:lnTo>
                  <a:lnTo>
                    <a:pt x="19510" y="11188"/>
                  </a:lnTo>
                  <a:lnTo>
                    <a:pt x="19510" y="10878"/>
                  </a:lnTo>
                  <a:lnTo>
                    <a:pt x="19684" y="10567"/>
                  </a:lnTo>
                  <a:lnTo>
                    <a:pt x="20032" y="10878"/>
                  </a:lnTo>
                  <a:lnTo>
                    <a:pt x="19684" y="9945"/>
                  </a:lnTo>
                  <a:lnTo>
                    <a:pt x="19510" y="9790"/>
                  </a:lnTo>
                  <a:lnTo>
                    <a:pt x="18726" y="9324"/>
                  </a:lnTo>
                  <a:lnTo>
                    <a:pt x="18377" y="8391"/>
                  </a:lnTo>
                  <a:lnTo>
                    <a:pt x="18377" y="8236"/>
                  </a:lnTo>
                  <a:lnTo>
                    <a:pt x="18726" y="8547"/>
                  </a:lnTo>
                  <a:lnTo>
                    <a:pt x="19161" y="8702"/>
                  </a:lnTo>
                  <a:lnTo>
                    <a:pt x="19248" y="9168"/>
                  </a:lnTo>
                  <a:lnTo>
                    <a:pt x="19771" y="9324"/>
                  </a:lnTo>
                  <a:lnTo>
                    <a:pt x="19597" y="8702"/>
                  </a:lnTo>
                  <a:lnTo>
                    <a:pt x="19597" y="7459"/>
                  </a:lnTo>
                  <a:lnTo>
                    <a:pt x="19248" y="7614"/>
                  </a:lnTo>
                  <a:lnTo>
                    <a:pt x="18726" y="6993"/>
                  </a:lnTo>
                  <a:lnTo>
                    <a:pt x="18465" y="6371"/>
                  </a:lnTo>
                  <a:lnTo>
                    <a:pt x="18377" y="6371"/>
                  </a:lnTo>
                  <a:lnTo>
                    <a:pt x="18290" y="6682"/>
                  </a:lnTo>
                  <a:lnTo>
                    <a:pt x="18029" y="6682"/>
                  </a:lnTo>
                  <a:lnTo>
                    <a:pt x="17681" y="6060"/>
                  </a:lnTo>
                  <a:lnTo>
                    <a:pt x="17332" y="5750"/>
                  </a:lnTo>
                  <a:lnTo>
                    <a:pt x="16984" y="5594"/>
                  </a:lnTo>
                  <a:lnTo>
                    <a:pt x="16810" y="5750"/>
                  </a:lnTo>
                  <a:lnTo>
                    <a:pt x="16548" y="5905"/>
                  </a:lnTo>
                  <a:lnTo>
                    <a:pt x="16374" y="5594"/>
                  </a:lnTo>
                  <a:lnTo>
                    <a:pt x="16374" y="3885"/>
                  </a:lnTo>
                  <a:lnTo>
                    <a:pt x="16635" y="3729"/>
                  </a:lnTo>
                  <a:lnTo>
                    <a:pt x="16810" y="3263"/>
                  </a:lnTo>
                  <a:lnTo>
                    <a:pt x="16723" y="2642"/>
                  </a:lnTo>
                  <a:lnTo>
                    <a:pt x="16374" y="2176"/>
                  </a:lnTo>
                  <a:lnTo>
                    <a:pt x="15939" y="1554"/>
                  </a:lnTo>
                  <a:lnTo>
                    <a:pt x="15068" y="622"/>
                  </a:lnTo>
                  <a:lnTo>
                    <a:pt x="14894" y="777"/>
                  </a:lnTo>
                  <a:lnTo>
                    <a:pt x="14632" y="1243"/>
                  </a:lnTo>
                  <a:lnTo>
                    <a:pt x="14458" y="1243"/>
                  </a:lnTo>
                  <a:lnTo>
                    <a:pt x="13935" y="777"/>
                  </a:lnTo>
                  <a:lnTo>
                    <a:pt x="13152" y="0"/>
                  </a:lnTo>
                  <a:lnTo>
                    <a:pt x="13152" y="1243"/>
                  </a:lnTo>
                  <a:lnTo>
                    <a:pt x="12977" y="2331"/>
                  </a:lnTo>
                  <a:lnTo>
                    <a:pt x="12803" y="2797"/>
                  </a:lnTo>
                  <a:lnTo>
                    <a:pt x="12542" y="3263"/>
                  </a:lnTo>
                  <a:lnTo>
                    <a:pt x="12106" y="4662"/>
                  </a:lnTo>
                  <a:lnTo>
                    <a:pt x="12019" y="4351"/>
                  </a:lnTo>
                  <a:lnTo>
                    <a:pt x="11671" y="4351"/>
                  </a:lnTo>
                  <a:lnTo>
                    <a:pt x="11584" y="4973"/>
                  </a:lnTo>
                  <a:lnTo>
                    <a:pt x="11410" y="5594"/>
                  </a:lnTo>
                  <a:lnTo>
                    <a:pt x="11148" y="6837"/>
                  </a:lnTo>
                  <a:lnTo>
                    <a:pt x="11061" y="7148"/>
                  </a:lnTo>
                  <a:lnTo>
                    <a:pt x="10887" y="6993"/>
                  </a:lnTo>
                  <a:lnTo>
                    <a:pt x="10452" y="6682"/>
                  </a:lnTo>
                  <a:lnTo>
                    <a:pt x="10103" y="6371"/>
                  </a:lnTo>
                  <a:lnTo>
                    <a:pt x="10016" y="7459"/>
                  </a:lnTo>
                  <a:lnTo>
                    <a:pt x="9755" y="9324"/>
                  </a:lnTo>
                  <a:lnTo>
                    <a:pt x="9494" y="10567"/>
                  </a:lnTo>
                  <a:lnTo>
                    <a:pt x="9058" y="11344"/>
                  </a:lnTo>
                  <a:lnTo>
                    <a:pt x="8971" y="12121"/>
                  </a:lnTo>
                  <a:lnTo>
                    <a:pt x="9058" y="13364"/>
                  </a:lnTo>
                  <a:lnTo>
                    <a:pt x="8710" y="13830"/>
                  </a:lnTo>
                  <a:lnTo>
                    <a:pt x="7752" y="14763"/>
                  </a:lnTo>
                  <a:lnTo>
                    <a:pt x="7142" y="15695"/>
                  </a:lnTo>
                  <a:lnTo>
                    <a:pt x="6358" y="16006"/>
                  </a:lnTo>
                  <a:lnTo>
                    <a:pt x="6010" y="15540"/>
                  </a:lnTo>
                  <a:lnTo>
                    <a:pt x="5487" y="16627"/>
                  </a:lnTo>
                  <a:lnTo>
                    <a:pt x="5313" y="16627"/>
                  </a:lnTo>
                  <a:lnTo>
                    <a:pt x="4877" y="16317"/>
                  </a:lnTo>
                  <a:lnTo>
                    <a:pt x="4355" y="15540"/>
                  </a:lnTo>
                  <a:lnTo>
                    <a:pt x="4268" y="15073"/>
                  </a:lnTo>
                  <a:lnTo>
                    <a:pt x="4006" y="15073"/>
                  </a:lnTo>
                  <a:lnTo>
                    <a:pt x="3745" y="16006"/>
                  </a:lnTo>
                  <a:lnTo>
                    <a:pt x="3397" y="16938"/>
                  </a:lnTo>
                  <a:lnTo>
                    <a:pt x="2439" y="17560"/>
                  </a:lnTo>
                  <a:lnTo>
                    <a:pt x="2177" y="18337"/>
                  </a:lnTo>
                  <a:lnTo>
                    <a:pt x="1916" y="19735"/>
                  </a:lnTo>
                  <a:lnTo>
                    <a:pt x="1568" y="19891"/>
                  </a:lnTo>
                  <a:lnTo>
                    <a:pt x="1306" y="20201"/>
                  </a:lnTo>
                  <a:lnTo>
                    <a:pt x="871" y="20668"/>
                  </a:lnTo>
                  <a:lnTo>
                    <a:pt x="523" y="21134"/>
                  </a:lnTo>
                  <a:lnTo>
                    <a:pt x="0" y="21600"/>
                  </a:lnTo>
                  <a:lnTo>
                    <a:pt x="5574" y="20668"/>
                  </a:lnTo>
                  <a:lnTo>
                    <a:pt x="10103" y="19735"/>
                  </a:lnTo>
                  <a:close/>
                </a:path>
              </a:pathLst>
            </a:custGeom>
            <a:solidFill>
              <a:srgbClr val="C3798F"/>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3" name="Shape 413"/>
            <p:cNvSpPr/>
            <p:nvPr/>
          </p:nvSpPr>
          <p:spPr>
            <a:xfrm>
              <a:off x="8113806" y="3945599"/>
              <a:ext cx="973784" cy="760895"/>
            </a:xfrm>
            <a:custGeom>
              <a:avLst/>
              <a:gdLst/>
              <a:ahLst/>
              <a:cxnLst>
                <a:cxn ang="0">
                  <a:pos x="wd2" y="hd2"/>
                </a:cxn>
                <a:cxn ang="5400000">
                  <a:pos x="wd2" y="hd2"/>
                </a:cxn>
                <a:cxn ang="10800000">
                  <a:pos x="wd2" y="hd2"/>
                </a:cxn>
                <a:cxn ang="16200000">
                  <a:pos x="wd2" y="hd2"/>
                </a:cxn>
              </a:cxnLst>
              <a:rect l="0" t="0" r="r" b="b"/>
              <a:pathLst>
                <a:path w="21600" h="21600" extrusionOk="0">
                  <a:moveTo>
                    <a:pt x="11200" y="2057"/>
                  </a:moveTo>
                  <a:cubicBezTo>
                    <a:pt x="10743" y="588"/>
                    <a:pt x="10743" y="588"/>
                    <a:pt x="10743" y="588"/>
                  </a:cubicBezTo>
                  <a:cubicBezTo>
                    <a:pt x="10057" y="147"/>
                    <a:pt x="10057" y="147"/>
                    <a:pt x="10057" y="147"/>
                  </a:cubicBezTo>
                  <a:cubicBezTo>
                    <a:pt x="9029" y="0"/>
                    <a:pt x="9029" y="0"/>
                    <a:pt x="9029" y="0"/>
                  </a:cubicBezTo>
                  <a:cubicBezTo>
                    <a:pt x="8229" y="147"/>
                    <a:pt x="8229" y="147"/>
                    <a:pt x="8229" y="147"/>
                  </a:cubicBezTo>
                  <a:cubicBezTo>
                    <a:pt x="7657" y="588"/>
                    <a:pt x="7657" y="588"/>
                    <a:pt x="7657" y="588"/>
                  </a:cubicBezTo>
                  <a:cubicBezTo>
                    <a:pt x="7314" y="735"/>
                    <a:pt x="7314" y="735"/>
                    <a:pt x="7314" y="735"/>
                  </a:cubicBezTo>
                  <a:cubicBezTo>
                    <a:pt x="6629" y="882"/>
                    <a:pt x="6629" y="882"/>
                    <a:pt x="6629" y="882"/>
                  </a:cubicBezTo>
                  <a:cubicBezTo>
                    <a:pt x="5257" y="588"/>
                    <a:pt x="5257" y="588"/>
                    <a:pt x="5257" y="588"/>
                  </a:cubicBezTo>
                  <a:cubicBezTo>
                    <a:pt x="4457" y="588"/>
                    <a:pt x="4457" y="588"/>
                    <a:pt x="4457" y="588"/>
                  </a:cubicBezTo>
                  <a:cubicBezTo>
                    <a:pt x="3543" y="735"/>
                    <a:pt x="3543" y="735"/>
                    <a:pt x="3543" y="735"/>
                  </a:cubicBezTo>
                  <a:cubicBezTo>
                    <a:pt x="2971" y="1029"/>
                    <a:pt x="2971" y="1029"/>
                    <a:pt x="2971" y="1029"/>
                  </a:cubicBezTo>
                  <a:cubicBezTo>
                    <a:pt x="1371" y="2645"/>
                    <a:pt x="1371" y="2645"/>
                    <a:pt x="1371" y="2645"/>
                  </a:cubicBezTo>
                  <a:cubicBezTo>
                    <a:pt x="1371" y="2645"/>
                    <a:pt x="1371" y="2645"/>
                    <a:pt x="1371" y="2645"/>
                  </a:cubicBezTo>
                  <a:cubicBezTo>
                    <a:pt x="1257" y="2939"/>
                    <a:pt x="1257" y="2939"/>
                    <a:pt x="1257" y="2939"/>
                  </a:cubicBezTo>
                  <a:cubicBezTo>
                    <a:pt x="1257" y="3233"/>
                    <a:pt x="1257" y="3233"/>
                    <a:pt x="1257" y="3233"/>
                  </a:cubicBezTo>
                  <a:cubicBezTo>
                    <a:pt x="1029" y="3380"/>
                    <a:pt x="1029" y="3380"/>
                    <a:pt x="1029" y="3380"/>
                  </a:cubicBezTo>
                  <a:cubicBezTo>
                    <a:pt x="571" y="3820"/>
                    <a:pt x="571" y="3820"/>
                    <a:pt x="571" y="3820"/>
                  </a:cubicBezTo>
                  <a:cubicBezTo>
                    <a:pt x="0" y="4261"/>
                    <a:pt x="0" y="4261"/>
                    <a:pt x="0" y="4261"/>
                  </a:cubicBezTo>
                  <a:cubicBezTo>
                    <a:pt x="0" y="4702"/>
                    <a:pt x="0" y="4702"/>
                    <a:pt x="0" y="4702"/>
                  </a:cubicBezTo>
                  <a:cubicBezTo>
                    <a:pt x="229" y="4996"/>
                    <a:pt x="229" y="4996"/>
                    <a:pt x="229" y="4996"/>
                  </a:cubicBezTo>
                  <a:cubicBezTo>
                    <a:pt x="457" y="5437"/>
                    <a:pt x="457" y="5437"/>
                    <a:pt x="457" y="5437"/>
                  </a:cubicBezTo>
                  <a:cubicBezTo>
                    <a:pt x="1829" y="6171"/>
                    <a:pt x="1829" y="6171"/>
                    <a:pt x="1829" y="6171"/>
                  </a:cubicBezTo>
                  <a:cubicBezTo>
                    <a:pt x="2171" y="6612"/>
                    <a:pt x="2171" y="6612"/>
                    <a:pt x="2171" y="6612"/>
                  </a:cubicBezTo>
                  <a:cubicBezTo>
                    <a:pt x="2514" y="7200"/>
                    <a:pt x="2514" y="7200"/>
                    <a:pt x="2514" y="7200"/>
                  </a:cubicBezTo>
                  <a:cubicBezTo>
                    <a:pt x="2743" y="7788"/>
                    <a:pt x="2743" y="7788"/>
                    <a:pt x="2743" y="7788"/>
                  </a:cubicBezTo>
                  <a:cubicBezTo>
                    <a:pt x="3314" y="8522"/>
                    <a:pt x="3314" y="8522"/>
                    <a:pt x="3314" y="8522"/>
                  </a:cubicBezTo>
                  <a:cubicBezTo>
                    <a:pt x="3886" y="9404"/>
                    <a:pt x="3886" y="9404"/>
                    <a:pt x="3886" y="9404"/>
                  </a:cubicBezTo>
                  <a:cubicBezTo>
                    <a:pt x="5714" y="11314"/>
                    <a:pt x="5714" y="11314"/>
                    <a:pt x="5714" y="11314"/>
                  </a:cubicBezTo>
                  <a:cubicBezTo>
                    <a:pt x="6286" y="11902"/>
                    <a:pt x="6286" y="11902"/>
                    <a:pt x="6286" y="11902"/>
                  </a:cubicBezTo>
                  <a:cubicBezTo>
                    <a:pt x="6971" y="13078"/>
                    <a:pt x="6971" y="13078"/>
                    <a:pt x="6971" y="13078"/>
                  </a:cubicBezTo>
                  <a:cubicBezTo>
                    <a:pt x="7543" y="14106"/>
                    <a:pt x="7543" y="14106"/>
                    <a:pt x="7543" y="14106"/>
                  </a:cubicBezTo>
                  <a:cubicBezTo>
                    <a:pt x="8343" y="14547"/>
                    <a:pt x="8343" y="14547"/>
                    <a:pt x="8343" y="14547"/>
                  </a:cubicBezTo>
                  <a:cubicBezTo>
                    <a:pt x="8686" y="14988"/>
                    <a:pt x="8686" y="14988"/>
                    <a:pt x="8686" y="14988"/>
                  </a:cubicBezTo>
                  <a:cubicBezTo>
                    <a:pt x="9029" y="15429"/>
                    <a:pt x="9029" y="15429"/>
                    <a:pt x="9029" y="15429"/>
                  </a:cubicBezTo>
                  <a:cubicBezTo>
                    <a:pt x="9371" y="15722"/>
                    <a:pt x="9371" y="15722"/>
                    <a:pt x="9371" y="15722"/>
                  </a:cubicBezTo>
                  <a:cubicBezTo>
                    <a:pt x="9600" y="16016"/>
                    <a:pt x="9600" y="16016"/>
                    <a:pt x="9600" y="16016"/>
                  </a:cubicBezTo>
                  <a:cubicBezTo>
                    <a:pt x="9943" y="16751"/>
                    <a:pt x="9943" y="16751"/>
                    <a:pt x="9943" y="16751"/>
                  </a:cubicBezTo>
                  <a:cubicBezTo>
                    <a:pt x="10171" y="17192"/>
                    <a:pt x="10171" y="17192"/>
                    <a:pt x="10171" y="17192"/>
                  </a:cubicBezTo>
                  <a:cubicBezTo>
                    <a:pt x="10171" y="17486"/>
                    <a:pt x="10171" y="17486"/>
                    <a:pt x="10171" y="17486"/>
                  </a:cubicBezTo>
                  <a:cubicBezTo>
                    <a:pt x="10286" y="17927"/>
                    <a:pt x="10286" y="17927"/>
                    <a:pt x="10286" y="17927"/>
                  </a:cubicBezTo>
                  <a:cubicBezTo>
                    <a:pt x="10400" y="18220"/>
                    <a:pt x="10400" y="18220"/>
                    <a:pt x="10400" y="18220"/>
                  </a:cubicBezTo>
                  <a:cubicBezTo>
                    <a:pt x="10514" y="18220"/>
                    <a:pt x="10514" y="18220"/>
                    <a:pt x="10514" y="18220"/>
                  </a:cubicBezTo>
                  <a:cubicBezTo>
                    <a:pt x="10857" y="18367"/>
                    <a:pt x="10857" y="18367"/>
                    <a:pt x="10857" y="18367"/>
                  </a:cubicBezTo>
                  <a:cubicBezTo>
                    <a:pt x="11200" y="18661"/>
                    <a:pt x="11200" y="18661"/>
                    <a:pt x="11200" y="18661"/>
                  </a:cubicBezTo>
                  <a:cubicBezTo>
                    <a:pt x="11200" y="18808"/>
                    <a:pt x="11200" y="18808"/>
                    <a:pt x="11200" y="18808"/>
                  </a:cubicBezTo>
                  <a:cubicBezTo>
                    <a:pt x="11200" y="19102"/>
                    <a:pt x="11200" y="19102"/>
                    <a:pt x="11200" y="19102"/>
                  </a:cubicBezTo>
                  <a:cubicBezTo>
                    <a:pt x="11314" y="19543"/>
                    <a:pt x="11314" y="19543"/>
                    <a:pt x="11314" y="19543"/>
                  </a:cubicBezTo>
                  <a:cubicBezTo>
                    <a:pt x="11771" y="20131"/>
                    <a:pt x="11771" y="20131"/>
                    <a:pt x="11771" y="20131"/>
                  </a:cubicBezTo>
                  <a:cubicBezTo>
                    <a:pt x="11771" y="20278"/>
                    <a:pt x="11771" y="20278"/>
                    <a:pt x="11771" y="20278"/>
                  </a:cubicBezTo>
                  <a:cubicBezTo>
                    <a:pt x="11771" y="20865"/>
                    <a:pt x="11771" y="20865"/>
                    <a:pt x="11771" y="20865"/>
                  </a:cubicBezTo>
                  <a:cubicBezTo>
                    <a:pt x="11886" y="21306"/>
                    <a:pt x="11886" y="21306"/>
                    <a:pt x="11886" y="21306"/>
                  </a:cubicBezTo>
                  <a:cubicBezTo>
                    <a:pt x="12114" y="21453"/>
                    <a:pt x="12114" y="21453"/>
                    <a:pt x="12114" y="21453"/>
                  </a:cubicBezTo>
                  <a:cubicBezTo>
                    <a:pt x="12343" y="21600"/>
                    <a:pt x="12343" y="21600"/>
                    <a:pt x="12343" y="21600"/>
                  </a:cubicBezTo>
                  <a:cubicBezTo>
                    <a:pt x="12343" y="20718"/>
                    <a:pt x="12343" y="20718"/>
                    <a:pt x="12343" y="20718"/>
                  </a:cubicBezTo>
                  <a:cubicBezTo>
                    <a:pt x="12571" y="20571"/>
                    <a:pt x="12571" y="20571"/>
                    <a:pt x="12571" y="20571"/>
                  </a:cubicBezTo>
                  <a:cubicBezTo>
                    <a:pt x="13143" y="20571"/>
                    <a:pt x="13143" y="20571"/>
                    <a:pt x="13143" y="20571"/>
                  </a:cubicBezTo>
                  <a:cubicBezTo>
                    <a:pt x="13257" y="20571"/>
                    <a:pt x="13257" y="20571"/>
                    <a:pt x="13257" y="20571"/>
                  </a:cubicBezTo>
                  <a:cubicBezTo>
                    <a:pt x="13257" y="20571"/>
                    <a:pt x="13486" y="20424"/>
                    <a:pt x="13486" y="20424"/>
                  </a:cubicBezTo>
                  <a:cubicBezTo>
                    <a:pt x="13486" y="20278"/>
                    <a:pt x="13371" y="20131"/>
                    <a:pt x="13371" y="20131"/>
                  </a:cubicBezTo>
                  <a:cubicBezTo>
                    <a:pt x="13257" y="20131"/>
                    <a:pt x="13257" y="20131"/>
                    <a:pt x="13257" y="20131"/>
                  </a:cubicBezTo>
                  <a:cubicBezTo>
                    <a:pt x="13257" y="20131"/>
                    <a:pt x="12800" y="19984"/>
                    <a:pt x="12800" y="19984"/>
                  </a:cubicBezTo>
                  <a:cubicBezTo>
                    <a:pt x="12686" y="19984"/>
                    <a:pt x="12571" y="19690"/>
                    <a:pt x="12571" y="19690"/>
                  </a:cubicBezTo>
                  <a:cubicBezTo>
                    <a:pt x="12571" y="19543"/>
                    <a:pt x="12571" y="19543"/>
                    <a:pt x="12571" y="19543"/>
                  </a:cubicBezTo>
                  <a:cubicBezTo>
                    <a:pt x="12686" y="18955"/>
                    <a:pt x="12686" y="18955"/>
                    <a:pt x="12686" y="18955"/>
                  </a:cubicBezTo>
                  <a:cubicBezTo>
                    <a:pt x="13143" y="19396"/>
                    <a:pt x="13143" y="19396"/>
                    <a:pt x="13143" y="19396"/>
                  </a:cubicBezTo>
                  <a:cubicBezTo>
                    <a:pt x="13257" y="19543"/>
                    <a:pt x="13257" y="19543"/>
                    <a:pt x="13257" y="19543"/>
                  </a:cubicBezTo>
                  <a:cubicBezTo>
                    <a:pt x="13600" y="19837"/>
                    <a:pt x="13600" y="19837"/>
                    <a:pt x="13600" y="19837"/>
                  </a:cubicBezTo>
                  <a:cubicBezTo>
                    <a:pt x="14057" y="19690"/>
                    <a:pt x="14057" y="19690"/>
                    <a:pt x="14057" y="19690"/>
                  </a:cubicBezTo>
                  <a:cubicBezTo>
                    <a:pt x="14171" y="18808"/>
                    <a:pt x="14171" y="18808"/>
                    <a:pt x="14171" y="18808"/>
                  </a:cubicBezTo>
                  <a:cubicBezTo>
                    <a:pt x="14171" y="18661"/>
                    <a:pt x="14171" y="18661"/>
                    <a:pt x="14171" y="18661"/>
                  </a:cubicBezTo>
                  <a:cubicBezTo>
                    <a:pt x="14057" y="18073"/>
                    <a:pt x="14057" y="18073"/>
                    <a:pt x="14057" y="18073"/>
                  </a:cubicBezTo>
                  <a:cubicBezTo>
                    <a:pt x="14400" y="18073"/>
                    <a:pt x="14400" y="18073"/>
                    <a:pt x="14400" y="18073"/>
                  </a:cubicBezTo>
                  <a:cubicBezTo>
                    <a:pt x="14857" y="18073"/>
                    <a:pt x="14857" y="18073"/>
                    <a:pt x="14857" y="18073"/>
                  </a:cubicBezTo>
                  <a:cubicBezTo>
                    <a:pt x="15429" y="17633"/>
                    <a:pt x="15429" y="17633"/>
                    <a:pt x="15429" y="17633"/>
                  </a:cubicBezTo>
                  <a:cubicBezTo>
                    <a:pt x="15429" y="17486"/>
                    <a:pt x="15429" y="17486"/>
                    <a:pt x="15429" y="17486"/>
                  </a:cubicBezTo>
                  <a:cubicBezTo>
                    <a:pt x="15200" y="17339"/>
                    <a:pt x="15200" y="17339"/>
                    <a:pt x="15200" y="17339"/>
                  </a:cubicBezTo>
                  <a:cubicBezTo>
                    <a:pt x="14971" y="17339"/>
                    <a:pt x="14971" y="17339"/>
                    <a:pt x="14971" y="17339"/>
                  </a:cubicBezTo>
                  <a:cubicBezTo>
                    <a:pt x="14743" y="17192"/>
                    <a:pt x="14743" y="17192"/>
                    <a:pt x="14743" y="17192"/>
                  </a:cubicBezTo>
                  <a:cubicBezTo>
                    <a:pt x="14743" y="16898"/>
                    <a:pt x="14743" y="16898"/>
                    <a:pt x="14743" y="16898"/>
                  </a:cubicBezTo>
                  <a:cubicBezTo>
                    <a:pt x="15086" y="16751"/>
                    <a:pt x="15086" y="16751"/>
                    <a:pt x="15086" y="16751"/>
                  </a:cubicBezTo>
                  <a:cubicBezTo>
                    <a:pt x="15200" y="16898"/>
                    <a:pt x="15200" y="16898"/>
                    <a:pt x="15200" y="16898"/>
                  </a:cubicBezTo>
                  <a:cubicBezTo>
                    <a:pt x="15543" y="17192"/>
                    <a:pt x="15543" y="17192"/>
                    <a:pt x="15543" y="17192"/>
                  </a:cubicBezTo>
                  <a:cubicBezTo>
                    <a:pt x="15771" y="17192"/>
                    <a:pt x="15771" y="17192"/>
                    <a:pt x="15771" y="17192"/>
                  </a:cubicBezTo>
                  <a:cubicBezTo>
                    <a:pt x="16229" y="16751"/>
                    <a:pt x="16229" y="16751"/>
                    <a:pt x="16229" y="16751"/>
                  </a:cubicBezTo>
                  <a:cubicBezTo>
                    <a:pt x="16571" y="16163"/>
                    <a:pt x="16571" y="16163"/>
                    <a:pt x="16571" y="16163"/>
                  </a:cubicBezTo>
                  <a:cubicBezTo>
                    <a:pt x="16457" y="15722"/>
                    <a:pt x="16457" y="15722"/>
                    <a:pt x="16457" y="15722"/>
                  </a:cubicBezTo>
                  <a:cubicBezTo>
                    <a:pt x="16114" y="15429"/>
                    <a:pt x="16114" y="15429"/>
                    <a:pt x="16114" y="15429"/>
                  </a:cubicBezTo>
                  <a:cubicBezTo>
                    <a:pt x="16114" y="15282"/>
                    <a:pt x="16114" y="15282"/>
                    <a:pt x="16114" y="15282"/>
                  </a:cubicBezTo>
                  <a:cubicBezTo>
                    <a:pt x="16343" y="15135"/>
                    <a:pt x="16343" y="15135"/>
                    <a:pt x="16343" y="15135"/>
                  </a:cubicBezTo>
                  <a:cubicBezTo>
                    <a:pt x="16800" y="15429"/>
                    <a:pt x="16800" y="15429"/>
                    <a:pt x="16800" y="15429"/>
                  </a:cubicBezTo>
                  <a:cubicBezTo>
                    <a:pt x="17029" y="15135"/>
                    <a:pt x="17029" y="15135"/>
                    <a:pt x="17029" y="15135"/>
                  </a:cubicBezTo>
                  <a:cubicBezTo>
                    <a:pt x="17257" y="14694"/>
                    <a:pt x="17257" y="14694"/>
                    <a:pt x="17257" y="14694"/>
                  </a:cubicBezTo>
                  <a:cubicBezTo>
                    <a:pt x="17714" y="13665"/>
                    <a:pt x="17714" y="13665"/>
                    <a:pt x="17714" y="13665"/>
                  </a:cubicBezTo>
                  <a:cubicBezTo>
                    <a:pt x="18171" y="13224"/>
                    <a:pt x="18171" y="13224"/>
                    <a:pt x="18171" y="13224"/>
                  </a:cubicBezTo>
                  <a:cubicBezTo>
                    <a:pt x="18743" y="13078"/>
                    <a:pt x="18743" y="13078"/>
                    <a:pt x="18743" y="13078"/>
                  </a:cubicBezTo>
                  <a:cubicBezTo>
                    <a:pt x="19086" y="12343"/>
                    <a:pt x="19086" y="12343"/>
                    <a:pt x="19086" y="12343"/>
                  </a:cubicBezTo>
                  <a:cubicBezTo>
                    <a:pt x="19314" y="11902"/>
                    <a:pt x="19314" y="11902"/>
                    <a:pt x="19314" y="11902"/>
                  </a:cubicBezTo>
                  <a:cubicBezTo>
                    <a:pt x="19086" y="11608"/>
                    <a:pt x="19086" y="11608"/>
                    <a:pt x="19086" y="11608"/>
                  </a:cubicBezTo>
                  <a:cubicBezTo>
                    <a:pt x="18857" y="11020"/>
                    <a:pt x="18857" y="11020"/>
                    <a:pt x="18857" y="11020"/>
                  </a:cubicBezTo>
                  <a:cubicBezTo>
                    <a:pt x="19086" y="11020"/>
                    <a:pt x="19086" y="11020"/>
                    <a:pt x="19086" y="11020"/>
                  </a:cubicBezTo>
                  <a:cubicBezTo>
                    <a:pt x="19314" y="11020"/>
                    <a:pt x="19314" y="11020"/>
                    <a:pt x="19314" y="11020"/>
                  </a:cubicBezTo>
                  <a:cubicBezTo>
                    <a:pt x="19314" y="10580"/>
                    <a:pt x="19314" y="10580"/>
                    <a:pt x="19314" y="10580"/>
                  </a:cubicBezTo>
                  <a:cubicBezTo>
                    <a:pt x="19429" y="10286"/>
                    <a:pt x="19429" y="10286"/>
                    <a:pt x="19429" y="10286"/>
                  </a:cubicBezTo>
                  <a:cubicBezTo>
                    <a:pt x="19771" y="9698"/>
                    <a:pt x="19771" y="9698"/>
                    <a:pt x="19771" y="9698"/>
                  </a:cubicBezTo>
                  <a:cubicBezTo>
                    <a:pt x="20000" y="8816"/>
                    <a:pt x="20000" y="8816"/>
                    <a:pt x="20000" y="8816"/>
                  </a:cubicBezTo>
                  <a:cubicBezTo>
                    <a:pt x="20229" y="8229"/>
                    <a:pt x="20229" y="8229"/>
                    <a:pt x="20229" y="8229"/>
                  </a:cubicBezTo>
                  <a:cubicBezTo>
                    <a:pt x="20343" y="7935"/>
                    <a:pt x="20343" y="7935"/>
                    <a:pt x="20343" y="7935"/>
                  </a:cubicBezTo>
                  <a:cubicBezTo>
                    <a:pt x="20571" y="7641"/>
                    <a:pt x="20571" y="7641"/>
                    <a:pt x="20571" y="7641"/>
                  </a:cubicBezTo>
                  <a:cubicBezTo>
                    <a:pt x="21371" y="6759"/>
                    <a:pt x="21371" y="6759"/>
                    <a:pt x="21371" y="6759"/>
                  </a:cubicBezTo>
                  <a:cubicBezTo>
                    <a:pt x="21600" y="6465"/>
                    <a:pt x="21600" y="6465"/>
                    <a:pt x="21600" y="6465"/>
                  </a:cubicBezTo>
                  <a:cubicBezTo>
                    <a:pt x="15771" y="882"/>
                    <a:pt x="15771" y="882"/>
                    <a:pt x="15771" y="882"/>
                  </a:cubicBezTo>
                  <a:lnTo>
                    <a:pt x="11200" y="2057"/>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4" name="Shape 414"/>
            <p:cNvSpPr/>
            <p:nvPr/>
          </p:nvSpPr>
          <p:spPr>
            <a:xfrm>
              <a:off x="7109592" y="4086732"/>
              <a:ext cx="766856" cy="1239519"/>
            </a:xfrm>
            <a:custGeom>
              <a:avLst/>
              <a:gdLst/>
              <a:ahLst/>
              <a:cxnLst>
                <a:cxn ang="0">
                  <a:pos x="wd2" y="hd2"/>
                </a:cxn>
                <a:cxn ang="5400000">
                  <a:pos x="wd2" y="hd2"/>
                </a:cxn>
                <a:cxn ang="10800000">
                  <a:pos x="wd2" y="hd2"/>
                </a:cxn>
                <a:cxn ang="16200000">
                  <a:pos x="wd2" y="hd2"/>
                </a:cxn>
              </a:cxnLst>
              <a:rect l="0" t="0" r="r" b="b"/>
              <a:pathLst>
                <a:path w="21600" h="21600" extrusionOk="0">
                  <a:moveTo>
                    <a:pt x="6857" y="20103"/>
                  </a:moveTo>
                  <a:lnTo>
                    <a:pt x="6686" y="19568"/>
                  </a:lnTo>
                  <a:lnTo>
                    <a:pt x="6000" y="19034"/>
                  </a:lnTo>
                  <a:lnTo>
                    <a:pt x="5657" y="18820"/>
                  </a:lnTo>
                  <a:lnTo>
                    <a:pt x="5657" y="18499"/>
                  </a:lnTo>
                  <a:lnTo>
                    <a:pt x="6171" y="18392"/>
                  </a:lnTo>
                  <a:lnTo>
                    <a:pt x="7371" y="18178"/>
                  </a:lnTo>
                  <a:lnTo>
                    <a:pt x="8743" y="17964"/>
                  </a:lnTo>
                  <a:lnTo>
                    <a:pt x="21600" y="17323"/>
                  </a:lnTo>
                  <a:lnTo>
                    <a:pt x="21429" y="17216"/>
                  </a:lnTo>
                  <a:lnTo>
                    <a:pt x="20743" y="16681"/>
                  </a:lnTo>
                  <a:lnTo>
                    <a:pt x="20571" y="16360"/>
                  </a:lnTo>
                  <a:lnTo>
                    <a:pt x="20229" y="16040"/>
                  </a:lnTo>
                  <a:lnTo>
                    <a:pt x="20400" y="15826"/>
                  </a:lnTo>
                  <a:lnTo>
                    <a:pt x="20743" y="15612"/>
                  </a:lnTo>
                  <a:lnTo>
                    <a:pt x="20571" y="15077"/>
                  </a:lnTo>
                  <a:lnTo>
                    <a:pt x="20229" y="14756"/>
                  </a:lnTo>
                  <a:lnTo>
                    <a:pt x="19886" y="13901"/>
                  </a:lnTo>
                  <a:lnTo>
                    <a:pt x="19886" y="13366"/>
                  </a:lnTo>
                  <a:lnTo>
                    <a:pt x="20400" y="13152"/>
                  </a:lnTo>
                  <a:lnTo>
                    <a:pt x="20571" y="12725"/>
                  </a:lnTo>
                  <a:lnTo>
                    <a:pt x="19886" y="12511"/>
                  </a:lnTo>
                  <a:lnTo>
                    <a:pt x="20743" y="12190"/>
                  </a:lnTo>
                  <a:lnTo>
                    <a:pt x="20914" y="11762"/>
                  </a:lnTo>
                  <a:lnTo>
                    <a:pt x="20571" y="11549"/>
                  </a:lnTo>
                  <a:lnTo>
                    <a:pt x="20400" y="11121"/>
                  </a:lnTo>
                  <a:lnTo>
                    <a:pt x="20400" y="10693"/>
                  </a:lnTo>
                  <a:lnTo>
                    <a:pt x="19714" y="10158"/>
                  </a:lnTo>
                  <a:lnTo>
                    <a:pt x="18514" y="8875"/>
                  </a:lnTo>
                  <a:lnTo>
                    <a:pt x="18171" y="8020"/>
                  </a:lnTo>
                  <a:lnTo>
                    <a:pt x="16457" y="4384"/>
                  </a:lnTo>
                  <a:lnTo>
                    <a:pt x="15257" y="1283"/>
                  </a:lnTo>
                  <a:lnTo>
                    <a:pt x="14914" y="0"/>
                  </a:lnTo>
                  <a:lnTo>
                    <a:pt x="16114" y="0"/>
                  </a:lnTo>
                  <a:lnTo>
                    <a:pt x="171" y="749"/>
                  </a:lnTo>
                  <a:lnTo>
                    <a:pt x="171" y="1497"/>
                  </a:lnTo>
                  <a:lnTo>
                    <a:pt x="0" y="11335"/>
                  </a:lnTo>
                  <a:lnTo>
                    <a:pt x="0" y="16574"/>
                  </a:lnTo>
                  <a:lnTo>
                    <a:pt x="1029" y="20958"/>
                  </a:lnTo>
                  <a:lnTo>
                    <a:pt x="1371" y="20958"/>
                  </a:lnTo>
                  <a:lnTo>
                    <a:pt x="1886" y="21065"/>
                  </a:lnTo>
                  <a:lnTo>
                    <a:pt x="2571" y="21172"/>
                  </a:lnTo>
                  <a:lnTo>
                    <a:pt x="2743" y="20851"/>
                  </a:lnTo>
                  <a:lnTo>
                    <a:pt x="2571" y="20424"/>
                  </a:lnTo>
                  <a:lnTo>
                    <a:pt x="2743" y="19996"/>
                  </a:lnTo>
                  <a:lnTo>
                    <a:pt x="3086" y="19782"/>
                  </a:lnTo>
                  <a:lnTo>
                    <a:pt x="3600" y="19675"/>
                  </a:lnTo>
                  <a:lnTo>
                    <a:pt x="3771" y="19889"/>
                  </a:lnTo>
                  <a:lnTo>
                    <a:pt x="3771" y="20210"/>
                  </a:lnTo>
                  <a:lnTo>
                    <a:pt x="3600" y="20424"/>
                  </a:lnTo>
                  <a:lnTo>
                    <a:pt x="3771" y="20638"/>
                  </a:lnTo>
                  <a:lnTo>
                    <a:pt x="3943" y="20745"/>
                  </a:lnTo>
                  <a:lnTo>
                    <a:pt x="4286" y="20851"/>
                  </a:lnTo>
                  <a:lnTo>
                    <a:pt x="4629" y="21065"/>
                  </a:lnTo>
                  <a:lnTo>
                    <a:pt x="4629" y="21386"/>
                  </a:lnTo>
                  <a:lnTo>
                    <a:pt x="4286" y="21600"/>
                  </a:lnTo>
                  <a:lnTo>
                    <a:pt x="4629" y="21493"/>
                  </a:lnTo>
                  <a:lnTo>
                    <a:pt x="5314" y="21386"/>
                  </a:lnTo>
                  <a:lnTo>
                    <a:pt x="6171" y="21279"/>
                  </a:lnTo>
                  <a:lnTo>
                    <a:pt x="6514" y="21065"/>
                  </a:lnTo>
                  <a:lnTo>
                    <a:pt x="6686" y="21065"/>
                  </a:lnTo>
                  <a:lnTo>
                    <a:pt x="7371" y="20958"/>
                  </a:lnTo>
                  <a:lnTo>
                    <a:pt x="7543" y="20851"/>
                  </a:lnTo>
                  <a:lnTo>
                    <a:pt x="6857" y="2010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5" name="Shape 415"/>
            <p:cNvSpPr/>
            <p:nvPr/>
          </p:nvSpPr>
          <p:spPr>
            <a:xfrm>
              <a:off x="6440116" y="4129685"/>
              <a:ext cx="705996" cy="1245658"/>
            </a:xfrm>
            <a:custGeom>
              <a:avLst/>
              <a:gdLst/>
              <a:ahLst/>
              <a:cxnLst>
                <a:cxn ang="0">
                  <a:pos x="wd2" y="hd2"/>
                </a:cxn>
                <a:cxn ang="5400000">
                  <a:pos x="wd2" y="hd2"/>
                </a:cxn>
                <a:cxn ang="10800000">
                  <a:pos x="wd2" y="hd2"/>
                </a:cxn>
                <a:cxn ang="16200000">
                  <a:pos x="wd2" y="hd2"/>
                </a:cxn>
              </a:cxnLst>
              <a:rect l="0" t="0" r="r" b="b"/>
              <a:pathLst>
                <a:path w="21600" h="21600" extrusionOk="0">
                  <a:moveTo>
                    <a:pt x="20483" y="15748"/>
                  </a:moveTo>
                  <a:lnTo>
                    <a:pt x="20483" y="10534"/>
                  </a:lnTo>
                  <a:lnTo>
                    <a:pt x="20669" y="745"/>
                  </a:lnTo>
                  <a:lnTo>
                    <a:pt x="20669" y="0"/>
                  </a:lnTo>
                  <a:lnTo>
                    <a:pt x="7634" y="532"/>
                  </a:lnTo>
                  <a:lnTo>
                    <a:pt x="7821" y="851"/>
                  </a:lnTo>
                  <a:lnTo>
                    <a:pt x="7076" y="1064"/>
                  </a:lnTo>
                  <a:lnTo>
                    <a:pt x="6703" y="1277"/>
                  </a:lnTo>
                  <a:lnTo>
                    <a:pt x="6517" y="1596"/>
                  </a:lnTo>
                  <a:lnTo>
                    <a:pt x="6145" y="1809"/>
                  </a:lnTo>
                  <a:lnTo>
                    <a:pt x="5959" y="1809"/>
                  </a:lnTo>
                  <a:lnTo>
                    <a:pt x="5586" y="2341"/>
                  </a:lnTo>
                  <a:lnTo>
                    <a:pt x="5586" y="2767"/>
                  </a:lnTo>
                  <a:lnTo>
                    <a:pt x="5028" y="3299"/>
                  </a:lnTo>
                  <a:lnTo>
                    <a:pt x="4097" y="3937"/>
                  </a:lnTo>
                  <a:lnTo>
                    <a:pt x="3538" y="4256"/>
                  </a:lnTo>
                  <a:lnTo>
                    <a:pt x="3352" y="4682"/>
                  </a:lnTo>
                  <a:lnTo>
                    <a:pt x="3724" y="4788"/>
                  </a:lnTo>
                  <a:lnTo>
                    <a:pt x="3352" y="5107"/>
                  </a:lnTo>
                  <a:lnTo>
                    <a:pt x="2979" y="5533"/>
                  </a:lnTo>
                  <a:lnTo>
                    <a:pt x="3166" y="5746"/>
                  </a:lnTo>
                  <a:lnTo>
                    <a:pt x="2979" y="5746"/>
                  </a:lnTo>
                  <a:lnTo>
                    <a:pt x="2421" y="6171"/>
                  </a:lnTo>
                  <a:lnTo>
                    <a:pt x="2048" y="6491"/>
                  </a:lnTo>
                  <a:lnTo>
                    <a:pt x="2234" y="6597"/>
                  </a:lnTo>
                  <a:lnTo>
                    <a:pt x="2048" y="6810"/>
                  </a:lnTo>
                  <a:lnTo>
                    <a:pt x="2048" y="7023"/>
                  </a:lnTo>
                  <a:lnTo>
                    <a:pt x="2234" y="7129"/>
                  </a:lnTo>
                  <a:lnTo>
                    <a:pt x="2607" y="7448"/>
                  </a:lnTo>
                  <a:lnTo>
                    <a:pt x="2607" y="8300"/>
                  </a:lnTo>
                  <a:lnTo>
                    <a:pt x="2793" y="8619"/>
                  </a:lnTo>
                  <a:lnTo>
                    <a:pt x="2607" y="8938"/>
                  </a:lnTo>
                  <a:lnTo>
                    <a:pt x="2234" y="9470"/>
                  </a:lnTo>
                  <a:lnTo>
                    <a:pt x="2048" y="9470"/>
                  </a:lnTo>
                  <a:lnTo>
                    <a:pt x="2607" y="9683"/>
                  </a:lnTo>
                  <a:lnTo>
                    <a:pt x="2793" y="10002"/>
                  </a:lnTo>
                  <a:lnTo>
                    <a:pt x="2793" y="10215"/>
                  </a:lnTo>
                  <a:lnTo>
                    <a:pt x="2048" y="10428"/>
                  </a:lnTo>
                  <a:lnTo>
                    <a:pt x="2607" y="10640"/>
                  </a:lnTo>
                  <a:lnTo>
                    <a:pt x="2793" y="10853"/>
                  </a:lnTo>
                  <a:lnTo>
                    <a:pt x="2793" y="10960"/>
                  </a:lnTo>
                  <a:lnTo>
                    <a:pt x="2979" y="11492"/>
                  </a:lnTo>
                  <a:lnTo>
                    <a:pt x="2979" y="11704"/>
                  </a:lnTo>
                  <a:lnTo>
                    <a:pt x="3538" y="11917"/>
                  </a:lnTo>
                  <a:lnTo>
                    <a:pt x="3724" y="12236"/>
                  </a:lnTo>
                  <a:lnTo>
                    <a:pt x="3538" y="13088"/>
                  </a:lnTo>
                  <a:lnTo>
                    <a:pt x="2979" y="13407"/>
                  </a:lnTo>
                  <a:lnTo>
                    <a:pt x="2793" y="13407"/>
                  </a:lnTo>
                  <a:lnTo>
                    <a:pt x="2793" y="13833"/>
                  </a:lnTo>
                  <a:lnTo>
                    <a:pt x="2607" y="14045"/>
                  </a:lnTo>
                  <a:lnTo>
                    <a:pt x="1862" y="14684"/>
                  </a:lnTo>
                  <a:lnTo>
                    <a:pt x="1490" y="14897"/>
                  </a:lnTo>
                  <a:lnTo>
                    <a:pt x="1303" y="15641"/>
                  </a:lnTo>
                  <a:lnTo>
                    <a:pt x="1117" y="15854"/>
                  </a:lnTo>
                  <a:lnTo>
                    <a:pt x="931" y="15961"/>
                  </a:lnTo>
                  <a:lnTo>
                    <a:pt x="745" y="16280"/>
                  </a:lnTo>
                  <a:lnTo>
                    <a:pt x="745" y="17025"/>
                  </a:lnTo>
                  <a:lnTo>
                    <a:pt x="186" y="17237"/>
                  </a:lnTo>
                  <a:lnTo>
                    <a:pt x="0" y="17450"/>
                  </a:lnTo>
                  <a:lnTo>
                    <a:pt x="0" y="17769"/>
                  </a:lnTo>
                  <a:lnTo>
                    <a:pt x="186" y="18195"/>
                  </a:lnTo>
                  <a:lnTo>
                    <a:pt x="12290" y="17876"/>
                  </a:lnTo>
                  <a:lnTo>
                    <a:pt x="12103" y="19578"/>
                  </a:lnTo>
                  <a:lnTo>
                    <a:pt x="12476" y="20004"/>
                  </a:lnTo>
                  <a:lnTo>
                    <a:pt x="13034" y="20430"/>
                  </a:lnTo>
                  <a:lnTo>
                    <a:pt x="13221" y="21174"/>
                  </a:lnTo>
                  <a:lnTo>
                    <a:pt x="13221" y="21600"/>
                  </a:lnTo>
                  <a:lnTo>
                    <a:pt x="13407" y="21600"/>
                  </a:lnTo>
                  <a:lnTo>
                    <a:pt x="14338" y="21281"/>
                  </a:lnTo>
                  <a:lnTo>
                    <a:pt x="14710" y="21174"/>
                  </a:lnTo>
                  <a:lnTo>
                    <a:pt x="15269" y="20962"/>
                  </a:lnTo>
                  <a:lnTo>
                    <a:pt x="15269" y="20536"/>
                  </a:lnTo>
                  <a:lnTo>
                    <a:pt x="16572" y="20536"/>
                  </a:lnTo>
                  <a:lnTo>
                    <a:pt x="17317" y="20430"/>
                  </a:lnTo>
                  <a:lnTo>
                    <a:pt x="18248" y="20217"/>
                  </a:lnTo>
                  <a:lnTo>
                    <a:pt x="20297" y="20217"/>
                  </a:lnTo>
                  <a:lnTo>
                    <a:pt x="21041" y="20430"/>
                  </a:lnTo>
                  <a:lnTo>
                    <a:pt x="21600" y="20110"/>
                  </a:lnTo>
                  <a:lnTo>
                    <a:pt x="20483" y="15748"/>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6" name="Shape 416"/>
            <p:cNvSpPr/>
            <p:nvPr/>
          </p:nvSpPr>
          <p:spPr>
            <a:xfrm>
              <a:off x="8667647" y="2626308"/>
              <a:ext cx="876407" cy="644308"/>
            </a:xfrm>
            <a:custGeom>
              <a:avLst/>
              <a:gdLst/>
              <a:ahLst/>
              <a:cxnLst>
                <a:cxn ang="0">
                  <a:pos x="wd2" y="hd2"/>
                </a:cxn>
                <a:cxn ang="5400000">
                  <a:pos x="wd2" y="hd2"/>
                </a:cxn>
                <a:cxn ang="10800000">
                  <a:pos x="wd2" y="hd2"/>
                </a:cxn>
                <a:cxn ang="16200000">
                  <a:pos x="wd2" y="hd2"/>
                </a:cxn>
              </a:cxnLst>
              <a:rect l="0" t="0" r="r" b="b"/>
              <a:pathLst>
                <a:path w="21600" h="21600" extrusionOk="0">
                  <a:moveTo>
                    <a:pt x="17026" y="0"/>
                  </a:moveTo>
                  <a:cubicBezTo>
                    <a:pt x="0" y="4215"/>
                    <a:pt x="0" y="4215"/>
                    <a:pt x="0" y="4215"/>
                  </a:cubicBezTo>
                  <a:cubicBezTo>
                    <a:pt x="0" y="4215"/>
                    <a:pt x="0" y="4215"/>
                    <a:pt x="0" y="4215"/>
                  </a:cubicBezTo>
                  <a:cubicBezTo>
                    <a:pt x="381" y="7727"/>
                    <a:pt x="381" y="7727"/>
                    <a:pt x="381" y="7727"/>
                  </a:cubicBezTo>
                  <a:cubicBezTo>
                    <a:pt x="889" y="7727"/>
                    <a:pt x="889" y="7727"/>
                    <a:pt x="889" y="7727"/>
                  </a:cubicBezTo>
                  <a:cubicBezTo>
                    <a:pt x="2033" y="5795"/>
                    <a:pt x="2033" y="5795"/>
                    <a:pt x="2033" y="5795"/>
                  </a:cubicBezTo>
                  <a:cubicBezTo>
                    <a:pt x="2795" y="5795"/>
                    <a:pt x="2795" y="5795"/>
                    <a:pt x="2795" y="5795"/>
                  </a:cubicBezTo>
                  <a:cubicBezTo>
                    <a:pt x="3558" y="4390"/>
                    <a:pt x="3558" y="4390"/>
                    <a:pt x="3558" y="4390"/>
                  </a:cubicBezTo>
                  <a:cubicBezTo>
                    <a:pt x="3812" y="4390"/>
                    <a:pt x="3812" y="4390"/>
                    <a:pt x="3812" y="4390"/>
                  </a:cubicBezTo>
                  <a:cubicBezTo>
                    <a:pt x="3939" y="4741"/>
                    <a:pt x="3939" y="4741"/>
                    <a:pt x="3939" y="4741"/>
                  </a:cubicBezTo>
                  <a:cubicBezTo>
                    <a:pt x="4828" y="3863"/>
                    <a:pt x="4828" y="3863"/>
                    <a:pt x="4828" y="3863"/>
                  </a:cubicBezTo>
                  <a:cubicBezTo>
                    <a:pt x="5209" y="3863"/>
                    <a:pt x="5209" y="3863"/>
                    <a:pt x="5209" y="3863"/>
                  </a:cubicBezTo>
                  <a:cubicBezTo>
                    <a:pt x="6226" y="3161"/>
                    <a:pt x="6226" y="3161"/>
                    <a:pt x="6226" y="3161"/>
                  </a:cubicBezTo>
                  <a:cubicBezTo>
                    <a:pt x="8005" y="3863"/>
                    <a:pt x="8005" y="3863"/>
                    <a:pt x="8005" y="3863"/>
                  </a:cubicBezTo>
                  <a:cubicBezTo>
                    <a:pt x="8513" y="4917"/>
                    <a:pt x="8513" y="4917"/>
                    <a:pt x="8513" y="4917"/>
                  </a:cubicBezTo>
                  <a:cubicBezTo>
                    <a:pt x="8894" y="6322"/>
                    <a:pt x="8894" y="6322"/>
                    <a:pt x="8894" y="6322"/>
                  </a:cubicBezTo>
                  <a:cubicBezTo>
                    <a:pt x="9021" y="6322"/>
                    <a:pt x="9021" y="6322"/>
                    <a:pt x="9021" y="6322"/>
                  </a:cubicBezTo>
                  <a:cubicBezTo>
                    <a:pt x="10546" y="7551"/>
                    <a:pt x="10546" y="7551"/>
                    <a:pt x="10546" y="7551"/>
                  </a:cubicBezTo>
                  <a:cubicBezTo>
                    <a:pt x="11181" y="8429"/>
                    <a:pt x="11181" y="8429"/>
                    <a:pt x="11181" y="8429"/>
                  </a:cubicBezTo>
                  <a:cubicBezTo>
                    <a:pt x="11816" y="8956"/>
                    <a:pt x="11816" y="8956"/>
                    <a:pt x="11816" y="8956"/>
                  </a:cubicBezTo>
                  <a:cubicBezTo>
                    <a:pt x="11944" y="9834"/>
                    <a:pt x="11944" y="9834"/>
                    <a:pt x="11944" y="9834"/>
                  </a:cubicBezTo>
                  <a:cubicBezTo>
                    <a:pt x="11689" y="10537"/>
                    <a:pt x="11689" y="10537"/>
                    <a:pt x="11689" y="10537"/>
                  </a:cubicBezTo>
                  <a:cubicBezTo>
                    <a:pt x="11181" y="10712"/>
                    <a:pt x="11181" y="10712"/>
                    <a:pt x="11181" y="10712"/>
                  </a:cubicBezTo>
                  <a:cubicBezTo>
                    <a:pt x="11308" y="12995"/>
                    <a:pt x="11308" y="12995"/>
                    <a:pt x="11308" y="12995"/>
                  </a:cubicBezTo>
                  <a:cubicBezTo>
                    <a:pt x="11562" y="13346"/>
                    <a:pt x="11562" y="13346"/>
                    <a:pt x="11562" y="13346"/>
                  </a:cubicBezTo>
                  <a:cubicBezTo>
                    <a:pt x="11944" y="13171"/>
                    <a:pt x="11944" y="13171"/>
                    <a:pt x="11944" y="13171"/>
                  </a:cubicBezTo>
                  <a:cubicBezTo>
                    <a:pt x="12325" y="12995"/>
                    <a:pt x="12325" y="12995"/>
                    <a:pt x="12325" y="12995"/>
                  </a:cubicBezTo>
                  <a:cubicBezTo>
                    <a:pt x="12833" y="13171"/>
                    <a:pt x="12833" y="13171"/>
                    <a:pt x="12833" y="13171"/>
                  </a:cubicBezTo>
                  <a:cubicBezTo>
                    <a:pt x="12960" y="13346"/>
                    <a:pt x="12960" y="13346"/>
                    <a:pt x="12960" y="13346"/>
                  </a:cubicBezTo>
                  <a:cubicBezTo>
                    <a:pt x="13468" y="13171"/>
                    <a:pt x="13468" y="13171"/>
                    <a:pt x="13468" y="13171"/>
                  </a:cubicBezTo>
                  <a:cubicBezTo>
                    <a:pt x="15120" y="13346"/>
                    <a:pt x="15120" y="13346"/>
                    <a:pt x="15120" y="13346"/>
                  </a:cubicBezTo>
                  <a:cubicBezTo>
                    <a:pt x="15501" y="13698"/>
                    <a:pt x="15501" y="13698"/>
                    <a:pt x="15501" y="13698"/>
                  </a:cubicBezTo>
                  <a:cubicBezTo>
                    <a:pt x="16009" y="14049"/>
                    <a:pt x="16009" y="14049"/>
                    <a:pt x="16009" y="14049"/>
                  </a:cubicBezTo>
                  <a:cubicBezTo>
                    <a:pt x="16391" y="13873"/>
                    <a:pt x="16391" y="13873"/>
                    <a:pt x="16391" y="13873"/>
                  </a:cubicBezTo>
                  <a:cubicBezTo>
                    <a:pt x="16136" y="13171"/>
                    <a:pt x="16136" y="13171"/>
                    <a:pt x="16136" y="13171"/>
                  </a:cubicBezTo>
                  <a:cubicBezTo>
                    <a:pt x="15755" y="12644"/>
                    <a:pt x="15755" y="12644"/>
                    <a:pt x="15755" y="12644"/>
                  </a:cubicBezTo>
                  <a:cubicBezTo>
                    <a:pt x="15755" y="12117"/>
                    <a:pt x="15755" y="12117"/>
                    <a:pt x="15755" y="12117"/>
                  </a:cubicBezTo>
                  <a:cubicBezTo>
                    <a:pt x="15755" y="11941"/>
                    <a:pt x="15755" y="11941"/>
                    <a:pt x="15755" y="11941"/>
                  </a:cubicBezTo>
                  <a:cubicBezTo>
                    <a:pt x="14993" y="10537"/>
                    <a:pt x="14993" y="10537"/>
                    <a:pt x="14993" y="10537"/>
                  </a:cubicBezTo>
                  <a:cubicBezTo>
                    <a:pt x="14739" y="10010"/>
                    <a:pt x="14739" y="10010"/>
                    <a:pt x="14739" y="10010"/>
                  </a:cubicBezTo>
                  <a:cubicBezTo>
                    <a:pt x="14739" y="8780"/>
                    <a:pt x="14739" y="8780"/>
                    <a:pt x="14739" y="8780"/>
                  </a:cubicBezTo>
                  <a:cubicBezTo>
                    <a:pt x="14612" y="7551"/>
                    <a:pt x="14612" y="7551"/>
                    <a:pt x="14612" y="7551"/>
                  </a:cubicBezTo>
                  <a:cubicBezTo>
                    <a:pt x="14739" y="6322"/>
                    <a:pt x="14739" y="6322"/>
                    <a:pt x="14739" y="6322"/>
                  </a:cubicBezTo>
                  <a:cubicBezTo>
                    <a:pt x="14358" y="5444"/>
                    <a:pt x="14358" y="5444"/>
                    <a:pt x="14358" y="5444"/>
                  </a:cubicBezTo>
                  <a:cubicBezTo>
                    <a:pt x="14104" y="4917"/>
                    <a:pt x="14104" y="4917"/>
                    <a:pt x="14104" y="4917"/>
                  </a:cubicBezTo>
                  <a:cubicBezTo>
                    <a:pt x="14612" y="4917"/>
                    <a:pt x="14612" y="4917"/>
                    <a:pt x="14612" y="4917"/>
                  </a:cubicBezTo>
                  <a:cubicBezTo>
                    <a:pt x="14993" y="3863"/>
                    <a:pt x="14993" y="3863"/>
                    <a:pt x="14993" y="3863"/>
                  </a:cubicBezTo>
                  <a:cubicBezTo>
                    <a:pt x="15755" y="3161"/>
                    <a:pt x="15755" y="3161"/>
                    <a:pt x="15755" y="3161"/>
                  </a:cubicBezTo>
                  <a:cubicBezTo>
                    <a:pt x="16136" y="2107"/>
                    <a:pt x="16136" y="2107"/>
                    <a:pt x="16136" y="2107"/>
                  </a:cubicBezTo>
                  <a:cubicBezTo>
                    <a:pt x="16391" y="2283"/>
                    <a:pt x="16391" y="2283"/>
                    <a:pt x="16391" y="2283"/>
                  </a:cubicBezTo>
                  <a:cubicBezTo>
                    <a:pt x="16264" y="3512"/>
                    <a:pt x="16264" y="3512"/>
                    <a:pt x="16264" y="3512"/>
                  </a:cubicBezTo>
                  <a:cubicBezTo>
                    <a:pt x="15882" y="3688"/>
                    <a:pt x="15882" y="3688"/>
                    <a:pt x="15882" y="3688"/>
                  </a:cubicBezTo>
                  <a:cubicBezTo>
                    <a:pt x="15628" y="4741"/>
                    <a:pt x="15628" y="4741"/>
                    <a:pt x="15628" y="4741"/>
                  </a:cubicBezTo>
                  <a:cubicBezTo>
                    <a:pt x="15628" y="5444"/>
                    <a:pt x="15628" y="5444"/>
                    <a:pt x="15628" y="5444"/>
                  </a:cubicBezTo>
                  <a:cubicBezTo>
                    <a:pt x="16136" y="5444"/>
                    <a:pt x="16136" y="5444"/>
                    <a:pt x="16136" y="5444"/>
                  </a:cubicBezTo>
                  <a:cubicBezTo>
                    <a:pt x="15501" y="6322"/>
                    <a:pt x="15501" y="6322"/>
                    <a:pt x="15501" y="6322"/>
                  </a:cubicBezTo>
                  <a:cubicBezTo>
                    <a:pt x="15247" y="6849"/>
                    <a:pt x="15247" y="6849"/>
                    <a:pt x="15247" y="6849"/>
                  </a:cubicBezTo>
                  <a:cubicBezTo>
                    <a:pt x="16009" y="7200"/>
                    <a:pt x="16009" y="7200"/>
                    <a:pt x="16009" y="7200"/>
                  </a:cubicBezTo>
                  <a:cubicBezTo>
                    <a:pt x="16264" y="7376"/>
                    <a:pt x="16264" y="7376"/>
                    <a:pt x="16264" y="7376"/>
                  </a:cubicBezTo>
                  <a:cubicBezTo>
                    <a:pt x="16645" y="8078"/>
                    <a:pt x="16645" y="8078"/>
                    <a:pt x="16645" y="8078"/>
                  </a:cubicBezTo>
                  <a:cubicBezTo>
                    <a:pt x="16518" y="8254"/>
                    <a:pt x="16518" y="8254"/>
                    <a:pt x="16518" y="8254"/>
                  </a:cubicBezTo>
                  <a:cubicBezTo>
                    <a:pt x="17026" y="8956"/>
                    <a:pt x="17026" y="8956"/>
                    <a:pt x="17026" y="8956"/>
                  </a:cubicBezTo>
                  <a:cubicBezTo>
                    <a:pt x="17026" y="9307"/>
                    <a:pt x="17026" y="9307"/>
                    <a:pt x="17026" y="9307"/>
                  </a:cubicBezTo>
                  <a:cubicBezTo>
                    <a:pt x="16518" y="10010"/>
                    <a:pt x="16518" y="10010"/>
                    <a:pt x="16518" y="10010"/>
                  </a:cubicBezTo>
                  <a:cubicBezTo>
                    <a:pt x="16136" y="10010"/>
                    <a:pt x="16136" y="10010"/>
                    <a:pt x="16136" y="10010"/>
                  </a:cubicBezTo>
                  <a:cubicBezTo>
                    <a:pt x="16264" y="10712"/>
                    <a:pt x="16264" y="10712"/>
                    <a:pt x="16264" y="10712"/>
                  </a:cubicBezTo>
                  <a:cubicBezTo>
                    <a:pt x="16136" y="11063"/>
                    <a:pt x="16136" y="11063"/>
                    <a:pt x="16136" y="11063"/>
                  </a:cubicBezTo>
                  <a:cubicBezTo>
                    <a:pt x="16391" y="11415"/>
                    <a:pt x="16391" y="11415"/>
                    <a:pt x="16391" y="11415"/>
                  </a:cubicBezTo>
                  <a:cubicBezTo>
                    <a:pt x="16899" y="11590"/>
                    <a:pt x="16899" y="11590"/>
                    <a:pt x="16899" y="11590"/>
                  </a:cubicBezTo>
                  <a:cubicBezTo>
                    <a:pt x="17661" y="11590"/>
                    <a:pt x="17661" y="11590"/>
                    <a:pt x="17661" y="11590"/>
                  </a:cubicBezTo>
                  <a:cubicBezTo>
                    <a:pt x="18169" y="12117"/>
                    <a:pt x="18169" y="12117"/>
                    <a:pt x="18169" y="12117"/>
                  </a:cubicBezTo>
                  <a:cubicBezTo>
                    <a:pt x="18551" y="13171"/>
                    <a:pt x="18551" y="13171"/>
                    <a:pt x="18551" y="13171"/>
                  </a:cubicBezTo>
                  <a:cubicBezTo>
                    <a:pt x="18805" y="14049"/>
                    <a:pt x="18805" y="14049"/>
                    <a:pt x="18805" y="14049"/>
                  </a:cubicBezTo>
                  <a:cubicBezTo>
                    <a:pt x="18678" y="14224"/>
                    <a:pt x="18678" y="14224"/>
                    <a:pt x="18678" y="14224"/>
                  </a:cubicBezTo>
                  <a:cubicBezTo>
                    <a:pt x="19059" y="14751"/>
                    <a:pt x="19059" y="14751"/>
                    <a:pt x="19059" y="14751"/>
                  </a:cubicBezTo>
                  <a:cubicBezTo>
                    <a:pt x="19313" y="15629"/>
                    <a:pt x="19313" y="15629"/>
                    <a:pt x="19313" y="15629"/>
                  </a:cubicBezTo>
                  <a:cubicBezTo>
                    <a:pt x="18932" y="17210"/>
                    <a:pt x="18932" y="17210"/>
                    <a:pt x="18932" y="17210"/>
                  </a:cubicBezTo>
                  <a:cubicBezTo>
                    <a:pt x="18805" y="18263"/>
                    <a:pt x="18805" y="18263"/>
                    <a:pt x="18805" y="18263"/>
                  </a:cubicBezTo>
                  <a:cubicBezTo>
                    <a:pt x="18805" y="20020"/>
                    <a:pt x="18805" y="20020"/>
                    <a:pt x="18805" y="20020"/>
                  </a:cubicBezTo>
                  <a:cubicBezTo>
                    <a:pt x="18932" y="21073"/>
                    <a:pt x="18932" y="21073"/>
                    <a:pt x="18932" y="21073"/>
                  </a:cubicBezTo>
                  <a:cubicBezTo>
                    <a:pt x="19186" y="21600"/>
                    <a:pt x="19186" y="21600"/>
                    <a:pt x="19186" y="21600"/>
                  </a:cubicBezTo>
                  <a:cubicBezTo>
                    <a:pt x="19440" y="20371"/>
                    <a:pt x="19440" y="20371"/>
                    <a:pt x="19440" y="20371"/>
                  </a:cubicBezTo>
                  <a:cubicBezTo>
                    <a:pt x="19567" y="18439"/>
                    <a:pt x="19567" y="18439"/>
                    <a:pt x="19567" y="18439"/>
                  </a:cubicBezTo>
                  <a:cubicBezTo>
                    <a:pt x="19948" y="17912"/>
                    <a:pt x="19948" y="17912"/>
                    <a:pt x="19948" y="17912"/>
                  </a:cubicBezTo>
                  <a:cubicBezTo>
                    <a:pt x="19948" y="17385"/>
                    <a:pt x="19948" y="17385"/>
                    <a:pt x="19948" y="17385"/>
                  </a:cubicBezTo>
                  <a:cubicBezTo>
                    <a:pt x="19948" y="17034"/>
                    <a:pt x="19948" y="17034"/>
                    <a:pt x="19948" y="17034"/>
                  </a:cubicBezTo>
                  <a:cubicBezTo>
                    <a:pt x="20329" y="16683"/>
                    <a:pt x="20329" y="16683"/>
                    <a:pt x="20329" y="16683"/>
                  </a:cubicBezTo>
                  <a:cubicBezTo>
                    <a:pt x="20711" y="15980"/>
                    <a:pt x="20711" y="15980"/>
                    <a:pt x="20711" y="15980"/>
                  </a:cubicBezTo>
                  <a:cubicBezTo>
                    <a:pt x="20711" y="14400"/>
                    <a:pt x="20711" y="14400"/>
                    <a:pt x="20711" y="14400"/>
                  </a:cubicBezTo>
                  <a:cubicBezTo>
                    <a:pt x="20711" y="13873"/>
                    <a:pt x="20711" y="13873"/>
                    <a:pt x="20711" y="13873"/>
                  </a:cubicBezTo>
                  <a:cubicBezTo>
                    <a:pt x="20711" y="13171"/>
                    <a:pt x="20711" y="13171"/>
                    <a:pt x="20711" y="13171"/>
                  </a:cubicBezTo>
                  <a:cubicBezTo>
                    <a:pt x="21219" y="12468"/>
                    <a:pt x="21219" y="12468"/>
                    <a:pt x="21219" y="12468"/>
                  </a:cubicBezTo>
                  <a:cubicBezTo>
                    <a:pt x="21346" y="12995"/>
                    <a:pt x="21346" y="12995"/>
                    <a:pt x="21346" y="12995"/>
                  </a:cubicBezTo>
                  <a:cubicBezTo>
                    <a:pt x="21219" y="13522"/>
                    <a:pt x="21219" y="13522"/>
                    <a:pt x="21219" y="13522"/>
                  </a:cubicBezTo>
                  <a:cubicBezTo>
                    <a:pt x="21219" y="13522"/>
                    <a:pt x="20965" y="14049"/>
                    <a:pt x="20965" y="14049"/>
                  </a:cubicBezTo>
                  <a:cubicBezTo>
                    <a:pt x="21092" y="14224"/>
                    <a:pt x="21346" y="14400"/>
                    <a:pt x="21346" y="14400"/>
                  </a:cubicBezTo>
                  <a:cubicBezTo>
                    <a:pt x="21600" y="13522"/>
                    <a:pt x="21600" y="13522"/>
                    <a:pt x="21600" y="13522"/>
                  </a:cubicBezTo>
                  <a:cubicBezTo>
                    <a:pt x="21600" y="11941"/>
                    <a:pt x="21600" y="11941"/>
                    <a:pt x="21600" y="11941"/>
                  </a:cubicBezTo>
                  <a:cubicBezTo>
                    <a:pt x="21473" y="9483"/>
                    <a:pt x="21473" y="9483"/>
                    <a:pt x="21473" y="9483"/>
                  </a:cubicBezTo>
                  <a:cubicBezTo>
                    <a:pt x="21473" y="9483"/>
                    <a:pt x="21473" y="9483"/>
                    <a:pt x="21473" y="9483"/>
                  </a:cubicBezTo>
                  <a:cubicBezTo>
                    <a:pt x="18805" y="10010"/>
                    <a:pt x="18805" y="10010"/>
                    <a:pt x="18805" y="10010"/>
                  </a:cubicBezTo>
                  <a:lnTo>
                    <a:pt x="17026" y="0"/>
                  </a:lnTo>
                  <a:close/>
                </a:path>
              </a:pathLst>
            </a:custGeom>
            <a:solidFill>
              <a:srgbClr val="DCDEE0"/>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7" name="Shape 417"/>
            <p:cNvSpPr/>
            <p:nvPr/>
          </p:nvSpPr>
          <p:spPr>
            <a:xfrm>
              <a:off x="8132064" y="2552675"/>
              <a:ext cx="900751" cy="895893"/>
            </a:xfrm>
            <a:custGeom>
              <a:avLst/>
              <a:gdLst/>
              <a:ahLst/>
              <a:cxnLst>
                <a:cxn ang="0">
                  <a:pos x="wd2" y="hd2"/>
                </a:cxn>
                <a:cxn ang="5400000">
                  <a:pos x="wd2" y="hd2"/>
                </a:cxn>
                <a:cxn ang="10800000">
                  <a:pos x="wd2" y="hd2"/>
                </a:cxn>
                <a:cxn ang="16200000">
                  <a:pos x="wd2" y="hd2"/>
                </a:cxn>
              </a:cxnLst>
              <a:rect l="0" t="0" r="r" b="b"/>
              <a:pathLst>
                <a:path w="21600" h="21600" extrusionOk="0">
                  <a:moveTo>
                    <a:pt x="3065" y="20121"/>
                  </a:moveTo>
                  <a:lnTo>
                    <a:pt x="3503" y="20121"/>
                  </a:lnTo>
                  <a:lnTo>
                    <a:pt x="3649" y="20564"/>
                  </a:lnTo>
                  <a:lnTo>
                    <a:pt x="4524" y="21304"/>
                  </a:lnTo>
                  <a:lnTo>
                    <a:pt x="5254" y="21600"/>
                  </a:lnTo>
                  <a:lnTo>
                    <a:pt x="5546" y="21600"/>
                  </a:lnTo>
                  <a:lnTo>
                    <a:pt x="6422" y="20564"/>
                  </a:lnTo>
                  <a:lnTo>
                    <a:pt x="7005" y="21008"/>
                  </a:lnTo>
                  <a:lnTo>
                    <a:pt x="8319" y="20712"/>
                  </a:lnTo>
                  <a:lnTo>
                    <a:pt x="9341" y="19825"/>
                  </a:lnTo>
                  <a:lnTo>
                    <a:pt x="10946" y="18937"/>
                  </a:lnTo>
                  <a:lnTo>
                    <a:pt x="11530" y="18493"/>
                  </a:lnTo>
                  <a:lnTo>
                    <a:pt x="11384" y="17310"/>
                  </a:lnTo>
                  <a:lnTo>
                    <a:pt x="11530" y="16570"/>
                  </a:lnTo>
                  <a:lnTo>
                    <a:pt x="12259" y="15830"/>
                  </a:lnTo>
                  <a:lnTo>
                    <a:pt x="12697" y="14647"/>
                  </a:lnTo>
                  <a:lnTo>
                    <a:pt x="13135" y="12871"/>
                  </a:lnTo>
                  <a:lnTo>
                    <a:pt x="13281" y="11836"/>
                  </a:lnTo>
                  <a:lnTo>
                    <a:pt x="13865" y="12132"/>
                  </a:lnTo>
                  <a:lnTo>
                    <a:pt x="14595" y="12427"/>
                  </a:lnTo>
                  <a:lnTo>
                    <a:pt x="14886" y="12575"/>
                  </a:lnTo>
                  <a:lnTo>
                    <a:pt x="15032" y="12279"/>
                  </a:lnTo>
                  <a:lnTo>
                    <a:pt x="15470" y="11096"/>
                  </a:lnTo>
                  <a:lnTo>
                    <a:pt x="15762" y="10504"/>
                  </a:lnTo>
                  <a:lnTo>
                    <a:pt x="15908" y="9912"/>
                  </a:lnTo>
                  <a:lnTo>
                    <a:pt x="16492" y="9912"/>
                  </a:lnTo>
                  <a:lnTo>
                    <a:pt x="16638" y="10208"/>
                  </a:lnTo>
                  <a:lnTo>
                    <a:pt x="17368" y="8877"/>
                  </a:lnTo>
                  <a:lnTo>
                    <a:pt x="17805" y="8433"/>
                  </a:lnTo>
                  <a:lnTo>
                    <a:pt x="18097" y="7989"/>
                  </a:lnTo>
                  <a:lnTo>
                    <a:pt x="18389" y="6953"/>
                  </a:lnTo>
                  <a:lnTo>
                    <a:pt x="18389" y="5770"/>
                  </a:lnTo>
                  <a:lnTo>
                    <a:pt x="19703" y="6510"/>
                  </a:lnTo>
                  <a:lnTo>
                    <a:pt x="20578" y="6953"/>
                  </a:lnTo>
                  <a:lnTo>
                    <a:pt x="20870" y="6953"/>
                  </a:lnTo>
                  <a:lnTo>
                    <a:pt x="21308" y="6510"/>
                  </a:lnTo>
                  <a:lnTo>
                    <a:pt x="21600" y="6362"/>
                  </a:lnTo>
                  <a:lnTo>
                    <a:pt x="21454" y="6362"/>
                  </a:lnTo>
                  <a:lnTo>
                    <a:pt x="21162" y="5326"/>
                  </a:lnTo>
                  <a:lnTo>
                    <a:pt x="20578" y="4586"/>
                  </a:lnTo>
                  <a:lnTo>
                    <a:pt x="18973" y="4142"/>
                  </a:lnTo>
                  <a:lnTo>
                    <a:pt x="17951" y="4586"/>
                  </a:lnTo>
                  <a:lnTo>
                    <a:pt x="17514" y="4586"/>
                  </a:lnTo>
                  <a:lnTo>
                    <a:pt x="16638" y="5178"/>
                  </a:lnTo>
                  <a:lnTo>
                    <a:pt x="16492" y="5030"/>
                  </a:lnTo>
                  <a:lnTo>
                    <a:pt x="16346" y="5030"/>
                  </a:lnTo>
                  <a:lnTo>
                    <a:pt x="15616" y="5918"/>
                  </a:lnTo>
                  <a:lnTo>
                    <a:pt x="14886" y="5918"/>
                  </a:lnTo>
                  <a:lnTo>
                    <a:pt x="13719" y="7397"/>
                  </a:lnTo>
                  <a:lnTo>
                    <a:pt x="13281" y="7397"/>
                  </a:lnTo>
                  <a:lnTo>
                    <a:pt x="12843" y="4882"/>
                  </a:lnTo>
                  <a:lnTo>
                    <a:pt x="8319" y="5770"/>
                  </a:lnTo>
                  <a:lnTo>
                    <a:pt x="7443" y="0"/>
                  </a:lnTo>
                  <a:lnTo>
                    <a:pt x="7005" y="0"/>
                  </a:lnTo>
                  <a:lnTo>
                    <a:pt x="6859" y="444"/>
                  </a:lnTo>
                  <a:lnTo>
                    <a:pt x="7005" y="888"/>
                  </a:lnTo>
                  <a:lnTo>
                    <a:pt x="7005" y="2811"/>
                  </a:lnTo>
                  <a:lnTo>
                    <a:pt x="6859" y="3255"/>
                  </a:lnTo>
                  <a:lnTo>
                    <a:pt x="6859" y="4142"/>
                  </a:lnTo>
                  <a:lnTo>
                    <a:pt x="6714" y="5326"/>
                  </a:lnTo>
                  <a:lnTo>
                    <a:pt x="6714" y="5770"/>
                  </a:lnTo>
                  <a:lnTo>
                    <a:pt x="6422" y="6510"/>
                  </a:lnTo>
                  <a:lnTo>
                    <a:pt x="5254" y="7545"/>
                  </a:lnTo>
                  <a:lnTo>
                    <a:pt x="4816" y="8137"/>
                  </a:lnTo>
                  <a:lnTo>
                    <a:pt x="4086" y="8137"/>
                  </a:lnTo>
                  <a:lnTo>
                    <a:pt x="3503" y="9025"/>
                  </a:lnTo>
                  <a:lnTo>
                    <a:pt x="3065" y="9616"/>
                  </a:lnTo>
                  <a:lnTo>
                    <a:pt x="2919" y="11096"/>
                  </a:lnTo>
                  <a:lnTo>
                    <a:pt x="2773" y="11244"/>
                  </a:lnTo>
                  <a:lnTo>
                    <a:pt x="2189" y="10800"/>
                  </a:lnTo>
                  <a:lnTo>
                    <a:pt x="1751" y="11244"/>
                  </a:lnTo>
                  <a:lnTo>
                    <a:pt x="1314" y="12871"/>
                  </a:lnTo>
                  <a:lnTo>
                    <a:pt x="1314" y="13463"/>
                  </a:lnTo>
                  <a:lnTo>
                    <a:pt x="1022" y="13907"/>
                  </a:lnTo>
                  <a:lnTo>
                    <a:pt x="0" y="14942"/>
                  </a:lnTo>
                  <a:lnTo>
                    <a:pt x="438" y="16866"/>
                  </a:lnTo>
                  <a:lnTo>
                    <a:pt x="730" y="17753"/>
                  </a:lnTo>
                  <a:lnTo>
                    <a:pt x="1459" y="18789"/>
                  </a:lnTo>
                  <a:lnTo>
                    <a:pt x="2189" y="19529"/>
                  </a:lnTo>
                  <a:lnTo>
                    <a:pt x="2773" y="20416"/>
                  </a:lnTo>
                  <a:lnTo>
                    <a:pt x="2919" y="20416"/>
                  </a:lnTo>
                  <a:lnTo>
                    <a:pt x="3065" y="20121"/>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8" name="Shape 418"/>
            <p:cNvSpPr/>
            <p:nvPr/>
          </p:nvSpPr>
          <p:spPr>
            <a:xfrm>
              <a:off x="6811374" y="3031299"/>
              <a:ext cx="1436329" cy="748622"/>
            </a:xfrm>
            <a:custGeom>
              <a:avLst/>
              <a:gdLst/>
              <a:ahLst/>
              <a:cxnLst>
                <a:cxn ang="0">
                  <a:pos x="wd2" y="hd2"/>
                </a:cxn>
                <a:cxn ang="5400000">
                  <a:pos x="wd2" y="hd2"/>
                </a:cxn>
                <a:cxn ang="10800000">
                  <a:pos x="wd2" y="hd2"/>
                </a:cxn>
                <a:cxn ang="16200000">
                  <a:pos x="wd2" y="hd2"/>
                </a:cxn>
              </a:cxnLst>
              <a:rect l="0" t="0" r="r" b="b"/>
              <a:pathLst>
                <a:path w="21600" h="21600" extrusionOk="0">
                  <a:moveTo>
                    <a:pt x="18488" y="16643"/>
                  </a:moveTo>
                  <a:lnTo>
                    <a:pt x="18946" y="16111"/>
                  </a:lnTo>
                  <a:lnTo>
                    <a:pt x="19220" y="15757"/>
                  </a:lnTo>
                  <a:lnTo>
                    <a:pt x="19586" y="15580"/>
                  </a:lnTo>
                  <a:lnTo>
                    <a:pt x="19861" y="13987"/>
                  </a:lnTo>
                  <a:lnTo>
                    <a:pt x="20136" y="13102"/>
                  </a:lnTo>
                  <a:lnTo>
                    <a:pt x="21142" y="12393"/>
                  </a:lnTo>
                  <a:lnTo>
                    <a:pt x="21508" y="11331"/>
                  </a:lnTo>
                  <a:lnTo>
                    <a:pt x="21600" y="10623"/>
                  </a:lnTo>
                  <a:lnTo>
                    <a:pt x="21234" y="9561"/>
                  </a:lnTo>
                  <a:lnTo>
                    <a:pt x="20776" y="8675"/>
                  </a:lnTo>
                  <a:lnTo>
                    <a:pt x="20319" y="7436"/>
                  </a:lnTo>
                  <a:lnTo>
                    <a:pt x="20136" y="6374"/>
                  </a:lnTo>
                  <a:lnTo>
                    <a:pt x="19861" y="4072"/>
                  </a:lnTo>
                  <a:lnTo>
                    <a:pt x="19953" y="3895"/>
                  </a:lnTo>
                  <a:lnTo>
                    <a:pt x="19678" y="3895"/>
                  </a:lnTo>
                  <a:lnTo>
                    <a:pt x="19312" y="3187"/>
                  </a:lnTo>
                  <a:lnTo>
                    <a:pt x="18946" y="2302"/>
                  </a:lnTo>
                  <a:lnTo>
                    <a:pt x="18671" y="1770"/>
                  </a:lnTo>
                  <a:lnTo>
                    <a:pt x="18580" y="1948"/>
                  </a:lnTo>
                  <a:lnTo>
                    <a:pt x="18397" y="2125"/>
                  </a:lnTo>
                  <a:lnTo>
                    <a:pt x="18214" y="2656"/>
                  </a:lnTo>
                  <a:lnTo>
                    <a:pt x="18122" y="2833"/>
                  </a:lnTo>
                  <a:lnTo>
                    <a:pt x="17573" y="3010"/>
                  </a:lnTo>
                  <a:lnTo>
                    <a:pt x="17115" y="2656"/>
                  </a:lnTo>
                  <a:lnTo>
                    <a:pt x="16841" y="2302"/>
                  </a:lnTo>
                  <a:lnTo>
                    <a:pt x="16566" y="2833"/>
                  </a:lnTo>
                  <a:lnTo>
                    <a:pt x="16566" y="3010"/>
                  </a:lnTo>
                  <a:lnTo>
                    <a:pt x="16292" y="3187"/>
                  </a:lnTo>
                  <a:lnTo>
                    <a:pt x="16108" y="2833"/>
                  </a:lnTo>
                  <a:lnTo>
                    <a:pt x="15925" y="2656"/>
                  </a:lnTo>
                  <a:lnTo>
                    <a:pt x="15651" y="2479"/>
                  </a:lnTo>
                  <a:lnTo>
                    <a:pt x="15193" y="2302"/>
                  </a:lnTo>
                  <a:lnTo>
                    <a:pt x="14919" y="1239"/>
                  </a:lnTo>
                  <a:lnTo>
                    <a:pt x="14553" y="708"/>
                  </a:lnTo>
                  <a:lnTo>
                    <a:pt x="14095" y="0"/>
                  </a:lnTo>
                  <a:lnTo>
                    <a:pt x="14003" y="177"/>
                  </a:lnTo>
                  <a:lnTo>
                    <a:pt x="13546" y="531"/>
                  </a:lnTo>
                  <a:lnTo>
                    <a:pt x="13088" y="177"/>
                  </a:lnTo>
                  <a:lnTo>
                    <a:pt x="12905" y="354"/>
                  </a:lnTo>
                  <a:lnTo>
                    <a:pt x="12997" y="1062"/>
                  </a:lnTo>
                  <a:lnTo>
                    <a:pt x="13180" y="1239"/>
                  </a:lnTo>
                  <a:lnTo>
                    <a:pt x="13088" y="1593"/>
                  </a:lnTo>
                  <a:lnTo>
                    <a:pt x="13180" y="2656"/>
                  </a:lnTo>
                  <a:lnTo>
                    <a:pt x="12997" y="3010"/>
                  </a:lnTo>
                  <a:lnTo>
                    <a:pt x="12631" y="3010"/>
                  </a:lnTo>
                  <a:lnTo>
                    <a:pt x="12264" y="3364"/>
                  </a:lnTo>
                  <a:lnTo>
                    <a:pt x="11532" y="3541"/>
                  </a:lnTo>
                  <a:lnTo>
                    <a:pt x="11441" y="3718"/>
                  </a:lnTo>
                  <a:lnTo>
                    <a:pt x="11441" y="4072"/>
                  </a:lnTo>
                  <a:lnTo>
                    <a:pt x="11349" y="4426"/>
                  </a:lnTo>
                  <a:lnTo>
                    <a:pt x="11349" y="5134"/>
                  </a:lnTo>
                  <a:lnTo>
                    <a:pt x="10983" y="6551"/>
                  </a:lnTo>
                  <a:lnTo>
                    <a:pt x="10800" y="6905"/>
                  </a:lnTo>
                  <a:lnTo>
                    <a:pt x="10525" y="6905"/>
                  </a:lnTo>
                  <a:lnTo>
                    <a:pt x="10251" y="7790"/>
                  </a:lnTo>
                  <a:lnTo>
                    <a:pt x="10251" y="8321"/>
                  </a:lnTo>
                  <a:lnTo>
                    <a:pt x="10068" y="9030"/>
                  </a:lnTo>
                  <a:lnTo>
                    <a:pt x="9519" y="9207"/>
                  </a:lnTo>
                  <a:lnTo>
                    <a:pt x="9153" y="8498"/>
                  </a:lnTo>
                  <a:lnTo>
                    <a:pt x="9061" y="7790"/>
                  </a:lnTo>
                  <a:lnTo>
                    <a:pt x="8878" y="7790"/>
                  </a:lnTo>
                  <a:lnTo>
                    <a:pt x="8786" y="8498"/>
                  </a:lnTo>
                  <a:lnTo>
                    <a:pt x="8512" y="9030"/>
                  </a:lnTo>
                  <a:lnTo>
                    <a:pt x="8512" y="9738"/>
                  </a:lnTo>
                  <a:lnTo>
                    <a:pt x="8420" y="10269"/>
                  </a:lnTo>
                  <a:lnTo>
                    <a:pt x="8054" y="10092"/>
                  </a:lnTo>
                  <a:lnTo>
                    <a:pt x="7871" y="9738"/>
                  </a:lnTo>
                  <a:lnTo>
                    <a:pt x="7505" y="9738"/>
                  </a:lnTo>
                  <a:lnTo>
                    <a:pt x="7322" y="9915"/>
                  </a:lnTo>
                  <a:lnTo>
                    <a:pt x="6956" y="10092"/>
                  </a:lnTo>
                  <a:lnTo>
                    <a:pt x="6956" y="10800"/>
                  </a:lnTo>
                  <a:lnTo>
                    <a:pt x="6864" y="10977"/>
                  </a:lnTo>
                  <a:lnTo>
                    <a:pt x="6498" y="10623"/>
                  </a:lnTo>
                  <a:lnTo>
                    <a:pt x="6224" y="10092"/>
                  </a:lnTo>
                  <a:lnTo>
                    <a:pt x="5492" y="10092"/>
                  </a:lnTo>
                  <a:lnTo>
                    <a:pt x="5217" y="10800"/>
                  </a:lnTo>
                  <a:lnTo>
                    <a:pt x="4485" y="10800"/>
                  </a:lnTo>
                  <a:lnTo>
                    <a:pt x="4485" y="11685"/>
                  </a:lnTo>
                  <a:lnTo>
                    <a:pt x="4210" y="11685"/>
                  </a:lnTo>
                  <a:lnTo>
                    <a:pt x="3936" y="11862"/>
                  </a:lnTo>
                  <a:lnTo>
                    <a:pt x="3936" y="13279"/>
                  </a:lnTo>
                  <a:lnTo>
                    <a:pt x="4027" y="13810"/>
                  </a:lnTo>
                  <a:lnTo>
                    <a:pt x="3844" y="13987"/>
                  </a:lnTo>
                  <a:lnTo>
                    <a:pt x="3295" y="14341"/>
                  </a:lnTo>
                  <a:lnTo>
                    <a:pt x="3020" y="14695"/>
                  </a:lnTo>
                  <a:lnTo>
                    <a:pt x="3020" y="15580"/>
                  </a:lnTo>
                  <a:lnTo>
                    <a:pt x="3203" y="16466"/>
                  </a:lnTo>
                  <a:lnTo>
                    <a:pt x="3020" y="16643"/>
                  </a:lnTo>
                  <a:lnTo>
                    <a:pt x="2471" y="16643"/>
                  </a:lnTo>
                  <a:lnTo>
                    <a:pt x="2105" y="16111"/>
                  </a:lnTo>
                  <a:lnTo>
                    <a:pt x="1739" y="15757"/>
                  </a:lnTo>
                  <a:lnTo>
                    <a:pt x="1556" y="15934"/>
                  </a:lnTo>
                  <a:lnTo>
                    <a:pt x="1281" y="16466"/>
                  </a:lnTo>
                  <a:lnTo>
                    <a:pt x="1007" y="16643"/>
                  </a:lnTo>
                  <a:lnTo>
                    <a:pt x="915" y="17174"/>
                  </a:lnTo>
                  <a:lnTo>
                    <a:pt x="915" y="17705"/>
                  </a:lnTo>
                  <a:lnTo>
                    <a:pt x="1281" y="18059"/>
                  </a:lnTo>
                  <a:lnTo>
                    <a:pt x="1281" y="19830"/>
                  </a:lnTo>
                  <a:lnTo>
                    <a:pt x="1098" y="20361"/>
                  </a:lnTo>
                  <a:lnTo>
                    <a:pt x="915" y="20538"/>
                  </a:lnTo>
                  <a:lnTo>
                    <a:pt x="641" y="20538"/>
                  </a:lnTo>
                  <a:lnTo>
                    <a:pt x="458" y="20715"/>
                  </a:lnTo>
                  <a:lnTo>
                    <a:pt x="0" y="20715"/>
                  </a:lnTo>
                  <a:lnTo>
                    <a:pt x="0" y="21600"/>
                  </a:lnTo>
                  <a:lnTo>
                    <a:pt x="183" y="21423"/>
                  </a:lnTo>
                  <a:lnTo>
                    <a:pt x="4759" y="21246"/>
                  </a:lnTo>
                  <a:lnTo>
                    <a:pt x="4576" y="19652"/>
                  </a:lnTo>
                  <a:lnTo>
                    <a:pt x="13088" y="18590"/>
                  </a:lnTo>
                  <a:lnTo>
                    <a:pt x="17573" y="17705"/>
                  </a:lnTo>
                  <a:lnTo>
                    <a:pt x="18122" y="17174"/>
                  </a:lnTo>
                  <a:lnTo>
                    <a:pt x="18488" y="1664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9" name="Shape 419"/>
            <p:cNvSpPr/>
            <p:nvPr/>
          </p:nvSpPr>
          <p:spPr>
            <a:xfrm>
              <a:off x="5588055" y="2767441"/>
              <a:ext cx="1308521" cy="1147478"/>
            </a:xfrm>
            <a:custGeom>
              <a:avLst/>
              <a:gdLst/>
              <a:ahLst/>
              <a:cxnLst>
                <a:cxn ang="0">
                  <a:pos x="wd2" y="hd2"/>
                </a:cxn>
                <a:cxn ang="5400000">
                  <a:pos x="wd2" y="hd2"/>
                </a:cxn>
                <a:cxn ang="10800000">
                  <a:pos x="wd2" y="hd2"/>
                </a:cxn>
                <a:cxn ang="16200000">
                  <a:pos x="wd2" y="hd2"/>
                </a:cxn>
              </a:cxnLst>
              <a:rect l="0" t="0" r="r" b="b"/>
              <a:pathLst>
                <a:path w="21600" h="21600" extrusionOk="0">
                  <a:moveTo>
                    <a:pt x="20239" y="18863"/>
                  </a:moveTo>
                  <a:cubicBezTo>
                    <a:pt x="20239" y="18570"/>
                    <a:pt x="20239" y="18570"/>
                    <a:pt x="20239" y="18570"/>
                  </a:cubicBezTo>
                  <a:cubicBezTo>
                    <a:pt x="20239" y="18472"/>
                    <a:pt x="20239" y="18472"/>
                    <a:pt x="20239" y="18472"/>
                  </a:cubicBezTo>
                  <a:cubicBezTo>
                    <a:pt x="20580" y="18472"/>
                    <a:pt x="20580" y="18472"/>
                    <a:pt x="20580" y="18472"/>
                  </a:cubicBezTo>
                  <a:cubicBezTo>
                    <a:pt x="20665" y="18472"/>
                    <a:pt x="20665" y="18472"/>
                    <a:pt x="20665" y="18472"/>
                  </a:cubicBezTo>
                  <a:cubicBezTo>
                    <a:pt x="20750" y="18375"/>
                    <a:pt x="20750" y="18375"/>
                    <a:pt x="20750" y="18375"/>
                  </a:cubicBezTo>
                  <a:cubicBezTo>
                    <a:pt x="20920" y="18277"/>
                    <a:pt x="20920" y="18277"/>
                    <a:pt x="20920" y="18277"/>
                  </a:cubicBezTo>
                  <a:cubicBezTo>
                    <a:pt x="21175" y="18277"/>
                    <a:pt x="21175" y="18277"/>
                    <a:pt x="21175" y="18277"/>
                  </a:cubicBezTo>
                  <a:cubicBezTo>
                    <a:pt x="21430" y="18179"/>
                    <a:pt x="21430" y="18179"/>
                    <a:pt x="21430" y="18179"/>
                  </a:cubicBezTo>
                  <a:cubicBezTo>
                    <a:pt x="21600" y="17886"/>
                    <a:pt x="21600" y="17886"/>
                    <a:pt x="21600" y="17886"/>
                  </a:cubicBezTo>
                  <a:cubicBezTo>
                    <a:pt x="21600" y="17300"/>
                    <a:pt x="21600" y="17300"/>
                    <a:pt x="21600" y="17300"/>
                  </a:cubicBezTo>
                  <a:cubicBezTo>
                    <a:pt x="21600" y="16909"/>
                    <a:pt x="21600" y="16909"/>
                    <a:pt x="21600" y="16909"/>
                  </a:cubicBezTo>
                  <a:cubicBezTo>
                    <a:pt x="21600" y="16713"/>
                    <a:pt x="21600" y="16713"/>
                    <a:pt x="21600" y="16713"/>
                  </a:cubicBezTo>
                  <a:cubicBezTo>
                    <a:pt x="21260" y="16420"/>
                    <a:pt x="21260" y="16420"/>
                    <a:pt x="21260" y="16420"/>
                  </a:cubicBezTo>
                  <a:cubicBezTo>
                    <a:pt x="21260" y="16127"/>
                    <a:pt x="21260" y="16127"/>
                    <a:pt x="21260" y="16127"/>
                  </a:cubicBezTo>
                  <a:cubicBezTo>
                    <a:pt x="21345" y="15736"/>
                    <a:pt x="21345" y="15736"/>
                    <a:pt x="21345" y="15736"/>
                  </a:cubicBezTo>
                  <a:cubicBezTo>
                    <a:pt x="20920" y="15736"/>
                    <a:pt x="20920" y="15736"/>
                    <a:pt x="20920" y="15736"/>
                  </a:cubicBezTo>
                  <a:cubicBezTo>
                    <a:pt x="20665" y="16224"/>
                    <a:pt x="20665" y="16224"/>
                    <a:pt x="20665" y="16224"/>
                  </a:cubicBezTo>
                  <a:cubicBezTo>
                    <a:pt x="20665" y="15736"/>
                    <a:pt x="20665" y="15736"/>
                    <a:pt x="20665" y="15736"/>
                  </a:cubicBezTo>
                  <a:cubicBezTo>
                    <a:pt x="20239" y="15247"/>
                    <a:pt x="20239" y="15247"/>
                    <a:pt x="20239" y="15247"/>
                  </a:cubicBezTo>
                  <a:cubicBezTo>
                    <a:pt x="20324" y="14856"/>
                    <a:pt x="20324" y="14856"/>
                    <a:pt x="20324" y="14856"/>
                  </a:cubicBezTo>
                  <a:cubicBezTo>
                    <a:pt x="20409" y="14270"/>
                    <a:pt x="20409" y="14270"/>
                    <a:pt x="20409" y="14270"/>
                  </a:cubicBezTo>
                  <a:cubicBezTo>
                    <a:pt x="20069" y="13195"/>
                    <a:pt x="20069" y="13195"/>
                    <a:pt x="20069" y="13195"/>
                  </a:cubicBezTo>
                  <a:cubicBezTo>
                    <a:pt x="19729" y="12804"/>
                    <a:pt x="19729" y="12804"/>
                    <a:pt x="19729" y="12804"/>
                  </a:cubicBezTo>
                  <a:cubicBezTo>
                    <a:pt x="18624" y="11924"/>
                    <a:pt x="18624" y="11924"/>
                    <a:pt x="18624" y="11924"/>
                  </a:cubicBezTo>
                  <a:cubicBezTo>
                    <a:pt x="18369" y="12119"/>
                    <a:pt x="18369" y="12119"/>
                    <a:pt x="18369" y="12119"/>
                  </a:cubicBezTo>
                  <a:cubicBezTo>
                    <a:pt x="17688" y="11533"/>
                    <a:pt x="17688" y="11533"/>
                    <a:pt x="17688" y="11533"/>
                  </a:cubicBezTo>
                  <a:cubicBezTo>
                    <a:pt x="17178" y="10947"/>
                    <a:pt x="17178" y="10947"/>
                    <a:pt x="17178" y="10947"/>
                  </a:cubicBezTo>
                  <a:cubicBezTo>
                    <a:pt x="17178" y="10360"/>
                    <a:pt x="17178" y="10360"/>
                    <a:pt x="17178" y="10360"/>
                  </a:cubicBezTo>
                  <a:cubicBezTo>
                    <a:pt x="17348" y="9774"/>
                    <a:pt x="17348" y="9774"/>
                    <a:pt x="17348" y="9774"/>
                  </a:cubicBezTo>
                  <a:cubicBezTo>
                    <a:pt x="17433" y="9383"/>
                    <a:pt x="17433" y="9383"/>
                    <a:pt x="17433" y="9383"/>
                  </a:cubicBezTo>
                  <a:cubicBezTo>
                    <a:pt x="17518" y="8894"/>
                    <a:pt x="17518" y="8894"/>
                    <a:pt x="17518" y="8894"/>
                  </a:cubicBezTo>
                  <a:cubicBezTo>
                    <a:pt x="17773" y="8210"/>
                    <a:pt x="17773" y="8210"/>
                    <a:pt x="17773" y="8210"/>
                  </a:cubicBezTo>
                  <a:cubicBezTo>
                    <a:pt x="17518" y="7819"/>
                    <a:pt x="17518" y="7819"/>
                    <a:pt x="17518" y="7819"/>
                  </a:cubicBezTo>
                  <a:cubicBezTo>
                    <a:pt x="17178" y="7428"/>
                    <a:pt x="17178" y="7428"/>
                    <a:pt x="17178" y="7428"/>
                  </a:cubicBezTo>
                  <a:cubicBezTo>
                    <a:pt x="16668" y="7428"/>
                    <a:pt x="16668" y="7428"/>
                    <a:pt x="16668" y="7428"/>
                  </a:cubicBezTo>
                  <a:cubicBezTo>
                    <a:pt x="16413" y="7624"/>
                    <a:pt x="16413" y="7624"/>
                    <a:pt x="16413" y="7624"/>
                  </a:cubicBezTo>
                  <a:cubicBezTo>
                    <a:pt x="16243" y="7917"/>
                    <a:pt x="16243" y="7917"/>
                    <a:pt x="16243" y="7917"/>
                  </a:cubicBezTo>
                  <a:cubicBezTo>
                    <a:pt x="15817" y="7428"/>
                    <a:pt x="15817" y="7428"/>
                    <a:pt x="15817" y="7428"/>
                  </a:cubicBezTo>
                  <a:cubicBezTo>
                    <a:pt x="15817" y="6548"/>
                    <a:pt x="15817" y="6548"/>
                    <a:pt x="15817" y="6548"/>
                  </a:cubicBezTo>
                  <a:cubicBezTo>
                    <a:pt x="15392" y="5864"/>
                    <a:pt x="15392" y="5864"/>
                    <a:pt x="15392" y="5864"/>
                  </a:cubicBezTo>
                  <a:cubicBezTo>
                    <a:pt x="13861" y="4398"/>
                    <a:pt x="13861" y="4398"/>
                    <a:pt x="13861" y="4398"/>
                  </a:cubicBezTo>
                  <a:cubicBezTo>
                    <a:pt x="13266" y="3225"/>
                    <a:pt x="13266" y="3225"/>
                    <a:pt x="13266" y="3225"/>
                  </a:cubicBezTo>
                  <a:cubicBezTo>
                    <a:pt x="13266" y="2150"/>
                    <a:pt x="13266" y="2150"/>
                    <a:pt x="13266" y="2150"/>
                  </a:cubicBezTo>
                  <a:cubicBezTo>
                    <a:pt x="13266" y="1075"/>
                    <a:pt x="13266" y="1075"/>
                    <a:pt x="13266" y="1075"/>
                  </a:cubicBezTo>
                  <a:cubicBezTo>
                    <a:pt x="13436" y="977"/>
                    <a:pt x="13436" y="977"/>
                    <a:pt x="13436" y="977"/>
                  </a:cubicBezTo>
                  <a:cubicBezTo>
                    <a:pt x="12416" y="0"/>
                    <a:pt x="12416" y="0"/>
                    <a:pt x="12416" y="0"/>
                  </a:cubicBezTo>
                  <a:cubicBezTo>
                    <a:pt x="0" y="195"/>
                    <a:pt x="0" y="195"/>
                    <a:pt x="0" y="195"/>
                  </a:cubicBezTo>
                  <a:cubicBezTo>
                    <a:pt x="85" y="391"/>
                    <a:pt x="85" y="391"/>
                    <a:pt x="85" y="391"/>
                  </a:cubicBezTo>
                  <a:cubicBezTo>
                    <a:pt x="340" y="586"/>
                    <a:pt x="340" y="586"/>
                    <a:pt x="340" y="586"/>
                  </a:cubicBezTo>
                  <a:cubicBezTo>
                    <a:pt x="425" y="1075"/>
                    <a:pt x="425" y="1075"/>
                    <a:pt x="425" y="1075"/>
                  </a:cubicBezTo>
                  <a:cubicBezTo>
                    <a:pt x="255" y="1271"/>
                    <a:pt x="255" y="1271"/>
                    <a:pt x="255" y="1271"/>
                  </a:cubicBezTo>
                  <a:cubicBezTo>
                    <a:pt x="425" y="1564"/>
                    <a:pt x="425" y="1564"/>
                    <a:pt x="425" y="1564"/>
                  </a:cubicBezTo>
                  <a:cubicBezTo>
                    <a:pt x="425" y="1564"/>
                    <a:pt x="340" y="1564"/>
                    <a:pt x="425" y="1662"/>
                  </a:cubicBezTo>
                  <a:cubicBezTo>
                    <a:pt x="510" y="1759"/>
                    <a:pt x="935" y="1857"/>
                    <a:pt x="935" y="1857"/>
                  </a:cubicBezTo>
                  <a:cubicBezTo>
                    <a:pt x="1020" y="2443"/>
                    <a:pt x="1020" y="2443"/>
                    <a:pt x="1020" y="2443"/>
                  </a:cubicBezTo>
                  <a:cubicBezTo>
                    <a:pt x="1191" y="2834"/>
                    <a:pt x="1191" y="2834"/>
                    <a:pt x="1191" y="2834"/>
                  </a:cubicBezTo>
                  <a:cubicBezTo>
                    <a:pt x="1191" y="2834"/>
                    <a:pt x="1191" y="2834"/>
                    <a:pt x="1191" y="2834"/>
                  </a:cubicBezTo>
                  <a:cubicBezTo>
                    <a:pt x="1531" y="3421"/>
                    <a:pt x="1531" y="3421"/>
                    <a:pt x="1531" y="3421"/>
                  </a:cubicBezTo>
                  <a:cubicBezTo>
                    <a:pt x="1701" y="3812"/>
                    <a:pt x="1701" y="3812"/>
                    <a:pt x="1701" y="3812"/>
                  </a:cubicBezTo>
                  <a:cubicBezTo>
                    <a:pt x="2466" y="3812"/>
                    <a:pt x="2466" y="3812"/>
                    <a:pt x="2466" y="3812"/>
                  </a:cubicBezTo>
                  <a:cubicBezTo>
                    <a:pt x="2636" y="3812"/>
                    <a:pt x="2636" y="3812"/>
                    <a:pt x="2636" y="3812"/>
                  </a:cubicBezTo>
                  <a:cubicBezTo>
                    <a:pt x="2636" y="4300"/>
                    <a:pt x="2636" y="4300"/>
                    <a:pt x="2636" y="4300"/>
                  </a:cubicBezTo>
                  <a:cubicBezTo>
                    <a:pt x="2381" y="4887"/>
                    <a:pt x="2381" y="4887"/>
                    <a:pt x="2381" y="4887"/>
                  </a:cubicBezTo>
                  <a:cubicBezTo>
                    <a:pt x="2126" y="5376"/>
                    <a:pt x="2126" y="5376"/>
                    <a:pt x="2126" y="5376"/>
                  </a:cubicBezTo>
                  <a:cubicBezTo>
                    <a:pt x="2636" y="5962"/>
                    <a:pt x="2636" y="5962"/>
                    <a:pt x="2636" y="5962"/>
                  </a:cubicBezTo>
                  <a:cubicBezTo>
                    <a:pt x="2806" y="6548"/>
                    <a:pt x="2806" y="6548"/>
                    <a:pt x="2806" y="6548"/>
                  </a:cubicBezTo>
                  <a:cubicBezTo>
                    <a:pt x="3061" y="6744"/>
                    <a:pt x="3061" y="6744"/>
                    <a:pt x="3061" y="6744"/>
                  </a:cubicBezTo>
                  <a:cubicBezTo>
                    <a:pt x="3572" y="7037"/>
                    <a:pt x="3572" y="7037"/>
                    <a:pt x="3572" y="7037"/>
                  </a:cubicBezTo>
                  <a:cubicBezTo>
                    <a:pt x="3572" y="17202"/>
                    <a:pt x="3572" y="17202"/>
                    <a:pt x="3572" y="17202"/>
                  </a:cubicBezTo>
                  <a:cubicBezTo>
                    <a:pt x="3572" y="19645"/>
                    <a:pt x="3572" y="19645"/>
                    <a:pt x="3572" y="19645"/>
                  </a:cubicBezTo>
                  <a:cubicBezTo>
                    <a:pt x="18283" y="19254"/>
                    <a:pt x="18283" y="19254"/>
                    <a:pt x="18283" y="19254"/>
                  </a:cubicBezTo>
                  <a:cubicBezTo>
                    <a:pt x="18369" y="19841"/>
                    <a:pt x="18369" y="19841"/>
                    <a:pt x="18369" y="19841"/>
                  </a:cubicBezTo>
                  <a:cubicBezTo>
                    <a:pt x="17433" y="21600"/>
                    <a:pt x="17433" y="21600"/>
                    <a:pt x="17433" y="21600"/>
                  </a:cubicBezTo>
                  <a:cubicBezTo>
                    <a:pt x="19814" y="21405"/>
                    <a:pt x="19814" y="21405"/>
                    <a:pt x="19814" y="21405"/>
                  </a:cubicBezTo>
                  <a:cubicBezTo>
                    <a:pt x="19899" y="21111"/>
                    <a:pt x="19899" y="21111"/>
                    <a:pt x="19899" y="21111"/>
                  </a:cubicBezTo>
                  <a:cubicBezTo>
                    <a:pt x="20069" y="20818"/>
                    <a:pt x="20069" y="20818"/>
                    <a:pt x="20069" y="20818"/>
                  </a:cubicBezTo>
                  <a:cubicBezTo>
                    <a:pt x="20069" y="20818"/>
                    <a:pt x="20239" y="20720"/>
                    <a:pt x="20154" y="20623"/>
                  </a:cubicBezTo>
                  <a:cubicBezTo>
                    <a:pt x="20154" y="20525"/>
                    <a:pt x="19984" y="20232"/>
                    <a:pt x="19984" y="20232"/>
                  </a:cubicBezTo>
                  <a:cubicBezTo>
                    <a:pt x="19899" y="20134"/>
                    <a:pt x="19899" y="20134"/>
                    <a:pt x="19899" y="20134"/>
                  </a:cubicBezTo>
                  <a:cubicBezTo>
                    <a:pt x="19984" y="19938"/>
                    <a:pt x="19984" y="19938"/>
                    <a:pt x="19984" y="19938"/>
                  </a:cubicBezTo>
                  <a:cubicBezTo>
                    <a:pt x="20154" y="19841"/>
                    <a:pt x="20154" y="19841"/>
                    <a:pt x="20154" y="19841"/>
                  </a:cubicBezTo>
                  <a:cubicBezTo>
                    <a:pt x="20239" y="19548"/>
                    <a:pt x="20239" y="19548"/>
                    <a:pt x="20239" y="19548"/>
                  </a:cubicBezTo>
                  <a:cubicBezTo>
                    <a:pt x="20239" y="19254"/>
                    <a:pt x="20239" y="19254"/>
                    <a:pt x="20239" y="19254"/>
                  </a:cubicBezTo>
                  <a:cubicBezTo>
                    <a:pt x="20239" y="18961"/>
                    <a:pt x="20239" y="18961"/>
                    <a:pt x="20239" y="18961"/>
                  </a:cubicBezTo>
                  <a:lnTo>
                    <a:pt x="20239" y="1886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0" name="Shape 420"/>
            <p:cNvSpPr/>
            <p:nvPr/>
          </p:nvSpPr>
          <p:spPr>
            <a:xfrm>
              <a:off x="5356781" y="564531"/>
              <a:ext cx="1265918" cy="1484970"/>
            </a:xfrm>
            <a:custGeom>
              <a:avLst/>
              <a:gdLst/>
              <a:ahLst/>
              <a:cxnLst>
                <a:cxn ang="0">
                  <a:pos x="wd2" y="hd2"/>
                </a:cxn>
                <a:cxn ang="5400000">
                  <a:pos x="wd2" y="hd2"/>
                </a:cxn>
                <a:cxn ang="10800000">
                  <a:pos x="wd2" y="hd2"/>
                </a:cxn>
                <a:cxn ang="16200000">
                  <a:pos x="wd2" y="hd2"/>
                </a:cxn>
              </a:cxnLst>
              <a:rect l="0" t="0" r="r" b="b"/>
              <a:pathLst>
                <a:path w="21600" h="21600" extrusionOk="0">
                  <a:moveTo>
                    <a:pt x="13292" y="12585"/>
                  </a:moveTo>
                  <a:lnTo>
                    <a:pt x="14435" y="12050"/>
                  </a:lnTo>
                  <a:lnTo>
                    <a:pt x="14435" y="9907"/>
                  </a:lnTo>
                  <a:lnTo>
                    <a:pt x="14954" y="9550"/>
                  </a:lnTo>
                  <a:lnTo>
                    <a:pt x="16719" y="8122"/>
                  </a:lnTo>
                  <a:lnTo>
                    <a:pt x="17550" y="7140"/>
                  </a:lnTo>
                  <a:lnTo>
                    <a:pt x="19212" y="6159"/>
                  </a:lnTo>
                  <a:lnTo>
                    <a:pt x="21600" y="4909"/>
                  </a:lnTo>
                  <a:lnTo>
                    <a:pt x="20769" y="4731"/>
                  </a:lnTo>
                  <a:lnTo>
                    <a:pt x="19004" y="4641"/>
                  </a:lnTo>
                  <a:lnTo>
                    <a:pt x="17550" y="4374"/>
                  </a:lnTo>
                  <a:lnTo>
                    <a:pt x="17238" y="4641"/>
                  </a:lnTo>
                  <a:lnTo>
                    <a:pt x="16823" y="4909"/>
                  </a:lnTo>
                  <a:lnTo>
                    <a:pt x="15992" y="4909"/>
                  </a:lnTo>
                  <a:lnTo>
                    <a:pt x="15681" y="4552"/>
                  </a:lnTo>
                  <a:lnTo>
                    <a:pt x="15265" y="4284"/>
                  </a:lnTo>
                  <a:lnTo>
                    <a:pt x="14123" y="4017"/>
                  </a:lnTo>
                  <a:lnTo>
                    <a:pt x="13812" y="4017"/>
                  </a:lnTo>
                  <a:lnTo>
                    <a:pt x="13396" y="3838"/>
                  </a:lnTo>
                  <a:lnTo>
                    <a:pt x="13292" y="3749"/>
                  </a:lnTo>
                  <a:lnTo>
                    <a:pt x="12358" y="3660"/>
                  </a:lnTo>
                  <a:lnTo>
                    <a:pt x="11838" y="3213"/>
                  </a:lnTo>
                  <a:lnTo>
                    <a:pt x="12462" y="3481"/>
                  </a:lnTo>
                  <a:lnTo>
                    <a:pt x="12773" y="3213"/>
                  </a:lnTo>
                  <a:lnTo>
                    <a:pt x="12358" y="3124"/>
                  </a:lnTo>
                  <a:lnTo>
                    <a:pt x="10385" y="3124"/>
                  </a:lnTo>
                  <a:lnTo>
                    <a:pt x="10073" y="3481"/>
                  </a:lnTo>
                  <a:lnTo>
                    <a:pt x="9658" y="3481"/>
                  </a:lnTo>
                  <a:lnTo>
                    <a:pt x="9035" y="3035"/>
                  </a:lnTo>
                  <a:lnTo>
                    <a:pt x="8308" y="3035"/>
                  </a:lnTo>
                  <a:lnTo>
                    <a:pt x="7581" y="2856"/>
                  </a:lnTo>
                  <a:lnTo>
                    <a:pt x="7062" y="2142"/>
                  </a:lnTo>
                  <a:lnTo>
                    <a:pt x="6854" y="1785"/>
                  </a:lnTo>
                  <a:lnTo>
                    <a:pt x="5712" y="1785"/>
                  </a:lnTo>
                  <a:lnTo>
                    <a:pt x="5608" y="1428"/>
                  </a:lnTo>
                  <a:lnTo>
                    <a:pt x="5919" y="1071"/>
                  </a:lnTo>
                  <a:lnTo>
                    <a:pt x="6023" y="714"/>
                  </a:lnTo>
                  <a:lnTo>
                    <a:pt x="6438" y="446"/>
                  </a:lnTo>
                  <a:lnTo>
                    <a:pt x="6231" y="179"/>
                  </a:lnTo>
                  <a:lnTo>
                    <a:pt x="5815" y="0"/>
                  </a:lnTo>
                  <a:lnTo>
                    <a:pt x="5815" y="893"/>
                  </a:lnTo>
                  <a:lnTo>
                    <a:pt x="5608" y="1071"/>
                  </a:lnTo>
                  <a:lnTo>
                    <a:pt x="5400" y="1428"/>
                  </a:lnTo>
                  <a:lnTo>
                    <a:pt x="0" y="1428"/>
                  </a:lnTo>
                  <a:lnTo>
                    <a:pt x="104" y="1785"/>
                  </a:lnTo>
                  <a:lnTo>
                    <a:pt x="104" y="2142"/>
                  </a:lnTo>
                  <a:lnTo>
                    <a:pt x="415" y="2321"/>
                  </a:lnTo>
                  <a:lnTo>
                    <a:pt x="415" y="2678"/>
                  </a:lnTo>
                  <a:lnTo>
                    <a:pt x="104" y="2945"/>
                  </a:lnTo>
                  <a:lnTo>
                    <a:pt x="104" y="3392"/>
                  </a:lnTo>
                  <a:lnTo>
                    <a:pt x="208" y="3570"/>
                  </a:lnTo>
                  <a:lnTo>
                    <a:pt x="312" y="4017"/>
                  </a:lnTo>
                  <a:lnTo>
                    <a:pt x="104" y="4552"/>
                  </a:lnTo>
                  <a:lnTo>
                    <a:pt x="312" y="4998"/>
                  </a:lnTo>
                  <a:lnTo>
                    <a:pt x="623" y="5712"/>
                  </a:lnTo>
                  <a:lnTo>
                    <a:pt x="935" y="6248"/>
                  </a:lnTo>
                  <a:lnTo>
                    <a:pt x="935" y="6962"/>
                  </a:lnTo>
                  <a:lnTo>
                    <a:pt x="1038" y="8212"/>
                  </a:lnTo>
                  <a:lnTo>
                    <a:pt x="1038" y="9997"/>
                  </a:lnTo>
                  <a:lnTo>
                    <a:pt x="1246" y="10175"/>
                  </a:lnTo>
                  <a:lnTo>
                    <a:pt x="1246" y="10889"/>
                  </a:lnTo>
                  <a:lnTo>
                    <a:pt x="1558" y="11068"/>
                  </a:lnTo>
                  <a:lnTo>
                    <a:pt x="1765" y="11336"/>
                  </a:lnTo>
                  <a:lnTo>
                    <a:pt x="1869" y="11782"/>
                  </a:lnTo>
                  <a:lnTo>
                    <a:pt x="1869" y="12585"/>
                  </a:lnTo>
                  <a:lnTo>
                    <a:pt x="1662" y="12674"/>
                  </a:lnTo>
                  <a:lnTo>
                    <a:pt x="1765" y="12853"/>
                  </a:lnTo>
                  <a:lnTo>
                    <a:pt x="1350" y="13121"/>
                  </a:lnTo>
                  <a:lnTo>
                    <a:pt x="1142" y="13388"/>
                  </a:lnTo>
                  <a:lnTo>
                    <a:pt x="831" y="13567"/>
                  </a:lnTo>
                  <a:lnTo>
                    <a:pt x="831" y="13924"/>
                  </a:lnTo>
                  <a:lnTo>
                    <a:pt x="935" y="14102"/>
                  </a:lnTo>
                  <a:lnTo>
                    <a:pt x="1246" y="14281"/>
                  </a:lnTo>
                  <a:lnTo>
                    <a:pt x="1246" y="14549"/>
                  </a:lnTo>
                  <a:lnTo>
                    <a:pt x="1765" y="14638"/>
                  </a:lnTo>
                  <a:lnTo>
                    <a:pt x="1869" y="14906"/>
                  </a:lnTo>
                  <a:lnTo>
                    <a:pt x="2181" y="15084"/>
                  </a:lnTo>
                  <a:lnTo>
                    <a:pt x="1869" y="21600"/>
                  </a:lnTo>
                  <a:lnTo>
                    <a:pt x="17862" y="21332"/>
                  </a:lnTo>
                  <a:lnTo>
                    <a:pt x="17965" y="20797"/>
                  </a:lnTo>
                  <a:lnTo>
                    <a:pt x="17862" y="20261"/>
                  </a:lnTo>
                  <a:lnTo>
                    <a:pt x="17238" y="19636"/>
                  </a:lnTo>
                  <a:lnTo>
                    <a:pt x="16615" y="19279"/>
                  </a:lnTo>
                  <a:lnTo>
                    <a:pt x="16304" y="19012"/>
                  </a:lnTo>
                  <a:lnTo>
                    <a:pt x="15577" y="18208"/>
                  </a:lnTo>
                  <a:lnTo>
                    <a:pt x="14331" y="17583"/>
                  </a:lnTo>
                  <a:lnTo>
                    <a:pt x="13500" y="17226"/>
                  </a:lnTo>
                  <a:lnTo>
                    <a:pt x="12981" y="16869"/>
                  </a:lnTo>
                  <a:lnTo>
                    <a:pt x="13085" y="15531"/>
                  </a:lnTo>
                  <a:lnTo>
                    <a:pt x="13292" y="14192"/>
                  </a:lnTo>
                  <a:lnTo>
                    <a:pt x="13085" y="14192"/>
                  </a:lnTo>
                  <a:lnTo>
                    <a:pt x="12669" y="13745"/>
                  </a:lnTo>
                  <a:lnTo>
                    <a:pt x="13085" y="12942"/>
                  </a:lnTo>
                  <a:lnTo>
                    <a:pt x="13292" y="12585"/>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1" name="Shape 421"/>
            <p:cNvSpPr/>
            <p:nvPr/>
          </p:nvSpPr>
          <p:spPr>
            <a:xfrm>
              <a:off x="6519240" y="1000206"/>
              <a:ext cx="1478932" cy="1405202"/>
            </a:xfrm>
            <a:custGeom>
              <a:avLst/>
              <a:gdLst/>
              <a:ahLst/>
              <a:cxnLst>
                <a:cxn ang="0">
                  <a:pos x="wd2" y="hd2"/>
                </a:cxn>
                <a:cxn ang="5400000">
                  <a:pos x="wd2" y="hd2"/>
                </a:cxn>
                <a:cxn ang="10800000">
                  <a:pos x="wd2" y="hd2"/>
                </a:cxn>
                <a:cxn ang="16200000">
                  <a:pos x="wd2" y="hd2"/>
                </a:cxn>
              </a:cxnLst>
              <a:rect l="0" t="0" r="r" b="b"/>
              <a:pathLst>
                <a:path w="21600" h="21600" extrusionOk="0">
                  <a:moveTo>
                    <a:pt x="0" y="4080"/>
                  </a:moveTo>
                  <a:cubicBezTo>
                    <a:pt x="151" y="3920"/>
                    <a:pt x="151" y="3920"/>
                    <a:pt x="151" y="3920"/>
                  </a:cubicBezTo>
                  <a:cubicBezTo>
                    <a:pt x="452" y="3920"/>
                    <a:pt x="452" y="3920"/>
                    <a:pt x="452" y="3920"/>
                  </a:cubicBezTo>
                  <a:cubicBezTo>
                    <a:pt x="828" y="3680"/>
                    <a:pt x="828" y="3680"/>
                    <a:pt x="828" y="3680"/>
                  </a:cubicBezTo>
                  <a:cubicBezTo>
                    <a:pt x="903" y="3520"/>
                    <a:pt x="903" y="3520"/>
                    <a:pt x="903" y="3520"/>
                  </a:cubicBezTo>
                  <a:cubicBezTo>
                    <a:pt x="1054" y="3200"/>
                    <a:pt x="1054" y="3200"/>
                    <a:pt x="1054" y="3200"/>
                  </a:cubicBezTo>
                  <a:cubicBezTo>
                    <a:pt x="1279" y="2960"/>
                    <a:pt x="1279" y="2960"/>
                    <a:pt x="1279" y="2960"/>
                  </a:cubicBezTo>
                  <a:cubicBezTo>
                    <a:pt x="1505" y="2880"/>
                    <a:pt x="1505" y="2880"/>
                    <a:pt x="1505" y="2880"/>
                  </a:cubicBezTo>
                  <a:cubicBezTo>
                    <a:pt x="1731" y="2880"/>
                    <a:pt x="1731" y="2880"/>
                    <a:pt x="1731" y="2880"/>
                  </a:cubicBezTo>
                  <a:cubicBezTo>
                    <a:pt x="2183" y="2880"/>
                    <a:pt x="2183" y="2880"/>
                    <a:pt x="2183" y="2880"/>
                  </a:cubicBezTo>
                  <a:cubicBezTo>
                    <a:pt x="2408" y="2720"/>
                    <a:pt x="2408" y="2720"/>
                    <a:pt x="2408" y="2720"/>
                  </a:cubicBezTo>
                  <a:cubicBezTo>
                    <a:pt x="3161" y="2160"/>
                    <a:pt x="3161" y="2160"/>
                    <a:pt x="3161" y="2160"/>
                  </a:cubicBezTo>
                  <a:cubicBezTo>
                    <a:pt x="3387" y="2080"/>
                    <a:pt x="3387" y="2080"/>
                    <a:pt x="3387" y="2080"/>
                  </a:cubicBezTo>
                  <a:cubicBezTo>
                    <a:pt x="3688" y="1760"/>
                    <a:pt x="3688" y="1760"/>
                    <a:pt x="3688" y="1760"/>
                  </a:cubicBezTo>
                  <a:cubicBezTo>
                    <a:pt x="3914" y="1360"/>
                    <a:pt x="3914" y="1360"/>
                    <a:pt x="3914" y="1360"/>
                  </a:cubicBezTo>
                  <a:cubicBezTo>
                    <a:pt x="4215" y="1120"/>
                    <a:pt x="4215" y="1120"/>
                    <a:pt x="4215" y="1120"/>
                  </a:cubicBezTo>
                  <a:cubicBezTo>
                    <a:pt x="4591" y="720"/>
                    <a:pt x="4591" y="720"/>
                    <a:pt x="4591" y="720"/>
                  </a:cubicBezTo>
                  <a:cubicBezTo>
                    <a:pt x="4892" y="320"/>
                    <a:pt x="4892" y="320"/>
                    <a:pt x="4892" y="320"/>
                  </a:cubicBezTo>
                  <a:cubicBezTo>
                    <a:pt x="5268" y="80"/>
                    <a:pt x="5268" y="80"/>
                    <a:pt x="5268" y="80"/>
                  </a:cubicBezTo>
                  <a:cubicBezTo>
                    <a:pt x="5795" y="0"/>
                    <a:pt x="5795" y="0"/>
                    <a:pt x="5795" y="0"/>
                  </a:cubicBezTo>
                  <a:cubicBezTo>
                    <a:pt x="6021" y="0"/>
                    <a:pt x="6021" y="0"/>
                    <a:pt x="6021" y="0"/>
                  </a:cubicBezTo>
                  <a:cubicBezTo>
                    <a:pt x="6397" y="160"/>
                    <a:pt x="6397" y="160"/>
                    <a:pt x="6397" y="160"/>
                  </a:cubicBezTo>
                  <a:cubicBezTo>
                    <a:pt x="6247" y="240"/>
                    <a:pt x="6247" y="240"/>
                    <a:pt x="6247" y="240"/>
                  </a:cubicBezTo>
                  <a:cubicBezTo>
                    <a:pt x="5946" y="400"/>
                    <a:pt x="5946" y="400"/>
                    <a:pt x="5946" y="400"/>
                  </a:cubicBezTo>
                  <a:cubicBezTo>
                    <a:pt x="5645" y="480"/>
                    <a:pt x="5645" y="480"/>
                    <a:pt x="5645" y="480"/>
                  </a:cubicBezTo>
                  <a:cubicBezTo>
                    <a:pt x="5720" y="640"/>
                    <a:pt x="5720" y="640"/>
                    <a:pt x="5720" y="640"/>
                  </a:cubicBezTo>
                  <a:cubicBezTo>
                    <a:pt x="5268" y="1120"/>
                    <a:pt x="5268" y="1120"/>
                    <a:pt x="5268" y="1120"/>
                  </a:cubicBezTo>
                  <a:cubicBezTo>
                    <a:pt x="5268" y="1120"/>
                    <a:pt x="5118" y="1120"/>
                    <a:pt x="5118" y="1200"/>
                  </a:cubicBezTo>
                  <a:cubicBezTo>
                    <a:pt x="5118" y="1280"/>
                    <a:pt x="4892" y="1840"/>
                    <a:pt x="4892" y="1840"/>
                  </a:cubicBezTo>
                  <a:cubicBezTo>
                    <a:pt x="4892" y="1520"/>
                    <a:pt x="4892" y="1520"/>
                    <a:pt x="4892" y="1520"/>
                  </a:cubicBezTo>
                  <a:cubicBezTo>
                    <a:pt x="4741" y="1360"/>
                    <a:pt x="4741" y="1360"/>
                    <a:pt x="4741" y="1360"/>
                  </a:cubicBezTo>
                  <a:cubicBezTo>
                    <a:pt x="4666" y="2160"/>
                    <a:pt x="4666" y="2160"/>
                    <a:pt x="4666" y="2160"/>
                  </a:cubicBezTo>
                  <a:cubicBezTo>
                    <a:pt x="4666" y="2640"/>
                    <a:pt x="4666" y="2640"/>
                    <a:pt x="4666" y="2640"/>
                  </a:cubicBezTo>
                  <a:cubicBezTo>
                    <a:pt x="4892" y="2480"/>
                    <a:pt x="4892" y="2480"/>
                    <a:pt x="4892" y="2480"/>
                  </a:cubicBezTo>
                  <a:cubicBezTo>
                    <a:pt x="5043" y="2320"/>
                    <a:pt x="5043" y="2320"/>
                    <a:pt x="5043" y="2320"/>
                  </a:cubicBezTo>
                  <a:cubicBezTo>
                    <a:pt x="5118" y="2320"/>
                    <a:pt x="5118" y="2320"/>
                    <a:pt x="5118" y="2320"/>
                  </a:cubicBezTo>
                  <a:cubicBezTo>
                    <a:pt x="5193" y="2480"/>
                    <a:pt x="5193" y="2480"/>
                    <a:pt x="5193" y="2480"/>
                  </a:cubicBezTo>
                  <a:cubicBezTo>
                    <a:pt x="5419" y="2480"/>
                    <a:pt x="5419" y="2480"/>
                    <a:pt x="5419" y="2480"/>
                  </a:cubicBezTo>
                  <a:cubicBezTo>
                    <a:pt x="5569" y="2400"/>
                    <a:pt x="5569" y="2400"/>
                    <a:pt x="5569" y="2400"/>
                  </a:cubicBezTo>
                  <a:cubicBezTo>
                    <a:pt x="5795" y="2240"/>
                    <a:pt x="5795" y="2240"/>
                    <a:pt x="5795" y="2240"/>
                  </a:cubicBezTo>
                  <a:cubicBezTo>
                    <a:pt x="6171" y="2320"/>
                    <a:pt x="6171" y="2320"/>
                    <a:pt x="6171" y="2320"/>
                  </a:cubicBezTo>
                  <a:cubicBezTo>
                    <a:pt x="6924" y="2720"/>
                    <a:pt x="6924" y="2720"/>
                    <a:pt x="6924" y="2720"/>
                  </a:cubicBezTo>
                  <a:cubicBezTo>
                    <a:pt x="7376" y="3280"/>
                    <a:pt x="7376" y="3280"/>
                    <a:pt x="7376" y="3280"/>
                  </a:cubicBezTo>
                  <a:cubicBezTo>
                    <a:pt x="7677" y="3520"/>
                    <a:pt x="7677" y="3520"/>
                    <a:pt x="7677" y="3520"/>
                  </a:cubicBezTo>
                  <a:cubicBezTo>
                    <a:pt x="8354" y="3600"/>
                    <a:pt x="8354" y="3600"/>
                    <a:pt x="8354" y="3600"/>
                  </a:cubicBezTo>
                  <a:cubicBezTo>
                    <a:pt x="8580" y="3520"/>
                    <a:pt x="8580" y="3520"/>
                    <a:pt x="8580" y="3520"/>
                  </a:cubicBezTo>
                  <a:cubicBezTo>
                    <a:pt x="9107" y="3680"/>
                    <a:pt x="9107" y="3680"/>
                    <a:pt x="9107" y="3680"/>
                  </a:cubicBezTo>
                  <a:cubicBezTo>
                    <a:pt x="9558" y="3840"/>
                    <a:pt x="9558" y="3840"/>
                    <a:pt x="9558" y="3840"/>
                  </a:cubicBezTo>
                  <a:cubicBezTo>
                    <a:pt x="9784" y="3520"/>
                    <a:pt x="9784" y="3520"/>
                    <a:pt x="9784" y="3520"/>
                  </a:cubicBezTo>
                  <a:cubicBezTo>
                    <a:pt x="10160" y="3120"/>
                    <a:pt x="10160" y="3120"/>
                    <a:pt x="10160" y="3120"/>
                  </a:cubicBezTo>
                  <a:cubicBezTo>
                    <a:pt x="10461" y="2800"/>
                    <a:pt x="10461" y="2800"/>
                    <a:pt x="10461" y="2800"/>
                  </a:cubicBezTo>
                  <a:cubicBezTo>
                    <a:pt x="11139" y="2640"/>
                    <a:pt x="11139" y="2640"/>
                    <a:pt x="11139" y="2640"/>
                  </a:cubicBezTo>
                  <a:cubicBezTo>
                    <a:pt x="11590" y="2480"/>
                    <a:pt x="11590" y="2480"/>
                    <a:pt x="11590" y="2480"/>
                  </a:cubicBezTo>
                  <a:cubicBezTo>
                    <a:pt x="12042" y="2480"/>
                    <a:pt x="12042" y="2480"/>
                    <a:pt x="12042" y="2480"/>
                  </a:cubicBezTo>
                  <a:cubicBezTo>
                    <a:pt x="12719" y="2240"/>
                    <a:pt x="12719" y="2240"/>
                    <a:pt x="12719" y="2240"/>
                  </a:cubicBezTo>
                  <a:cubicBezTo>
                    <a:pt x="13171" y="2080"/>
                    <a:pt x="13171" y="2080"/>
                    <a:pt x="13171" y="2080"/>
                  </a:cubicBezTo>
                  <a:cubicBezTo>
                    <a:pt x="13397" y="2240"/>
                    <a:pt x="13397" y="2240"/>
                    <a:pt x="13397" y="2240"/>
                  </a:cubicBezTo>
                  <a:cubicBezTo>
                    <a:pt x="13547" y="2880"/>
                    <a:pt x="13547" y="2880"/>
                    <a:pt x="13547" y="2880"/>
                  </a:cubicBezTo>
                  <a:cubicBezTo>
                    <a:pt x="14375" y="3040"/>
                    <a:pt x="14375" y="3040"/>
                    <a:pt x="14375" y="3040"/>
                  </a:cubicBezTo>
                  <a:cubicBezTo>
                    <a:pt x="14902" y="3040"/>
                    <a:pt x="14902" y="3040"/>
                    <a:pt x="14902" y="3040"/>
                  </a:cubicBezTo>
                  <a:cubicBezTo>
                    <a:pt x="15278" y="3120"/>
                    <a:pt x="15278" y="3120"/>
                    <a:pt x="15278" y="3120"/>
                  </a:cubicBezTo>
                  <a:cubicBezTo>
                    <a:pt x="15579" y="3520"/>
                    <a:pt x="15579" y="3520"/>
                    <a:pt x="15579" y="3520"/>
                  </a:cubicBezTo>
                  <a:cubicBezTo>
                    <a:pt x="16031" y="4080"/>
                    <a:pt x="16031" y="4080"/>
                    <a:pt x="16031" y="4080"/>
                  </a:cubicBezTo>
                  <a:cubicBezTo>
                    <a:pt x="16181" y="4240"/>
                    <a:pt x="16181" y="4240"/>
                    <a:pt x="16181" y="4240"/>
                  </a:cubicBezTo>
                  <a:cubicBezTo>
                    <a:pt x="16181" y="4240"/>
                    <a:pt x="16256" y="4320"/>
                    <a:pt x="16332" y="4400"/>
                  </a:cubicBezTo>
                  <a:cubicBezTo>
                    <a:pt x="16407" y="4480"/>
                    <a:pt x="16482" y="4640"/>
                    <a:pt x="16482" y="4640"/>
                  </a:cubicBezTo>
                  <a:cubicBezTo>
                    <a:pt x="16859" y="4720"/>
                    <a:pt x="16859" y="4720"/>
                    <a:pt x="16859" y="4720"/>
                  </a:cubicBezTo>
                  <a:cubicBezTo>
                    <a:pt x="16859" y="4720"/>
                    <a:pt x="17009" y="4560"/>
                    <a:pt x="17009" y="4560"/>
                  </a:cubicBezTo>
                  <a:cubicBezTo>
                    <a:pt x="17009" y="4480"/>
                    <a:pt x="17310" y="4320"/>
                    <a:pt x="17310" y="4320"/>
                  </a:cubicBezTo>
                  <a:cubicBezTo>
                    <a:pt x="17461" y="4480"/>
                    <a:pt x="17461" y="4480"/>
                    <a:pt x="17461" y="4480"/>
                  </a:cubicBezTo>
                  <a:cubicBezTo>
                    <a:pt x="17461" y="4480"/>
                    <a:pt x="17611" y="4560"/>
                    <a:pt x="17461" y="4640"/>
                  </a:cubicBezTo>
                  <a:cubicBezTo>
                    <a:pt x="17385" y="4640"/>
                    <a:pt x="17310" y="4800"/>
                    <a:pt x="17235" y="4800"/>
                  </a:cubicBezTo>
                  <a:cubicBezTo>
                    <a:pt x="17084" y="4800"/>
                    <a:pt x="16934" y="4800"/>
                    <a:pt x="16934" y="4800"/>
                  </a:cubicBezTo>
                  <a:cubicBezTo>
                    <a:pt x="16633" y="4800"/>
                    <a:pt x="16633" y="4800"/>
                    <a:pt x="16633" y="4800"/>
                  </a:cubicBezTo>
                  <a:cubicBezTo>
                    <a:pt x="16482" y="4960"/>
                    <a:pt x="16482" y="4960"/>
                    <a:pt x="16482" y="4960"/>
                  </a:cubicBezTo>
                  <a:cubicBezTo>
                    <a:pt x="15654" y="4960"/>
                    <a:pt x="15654" y="4960"/>
                    <a:pt x="15654" y="4960"/>
                  </a:cubicBezTo>
                  <a:cubicBezTo>
                    <a:pt x="15429" y="5040"/>
                    <a:pt x="15429" y="5040"/>
                    <a:pt x="15429" y="5040"/>
                  </a:cubicBezTo>
                  <a:cubicBezTo>
                    <a:pt x="15128" y="4880"/>
                    <a:pt x="15128" y="4880"/>
                    <a:pt x="15128" y="4880"/>
                  </a:cubicBezTo>
                  <a:cubicBezTo>
                    <a:pt x="14826" y="4720"/>
                    <a:pt x="14826" y="4720"/>
                    <a:pt x="14826" y="4720"/>
                  </a:cubicBezTo>
                  <a:cubicBezTo>
                    <a:pt x="14525" y="5120"/>
                    <a:pt x="14525" y="5120"/>
                    <a:pt x="14525" y="5120"/>
                  </a:cubicBezTo>
                  <a:cubicBezTo>
                    <a:pt x="14601" y="5360"/>
                    <a:pt x="14601" y="5360"/>
                    <a:pt x="14601" y="5360"/>
                  </a:cubicBezTo>
                  <a:cubicBezTo>
                    <a:pt x="14601" y="5520"/>
                    <a:pt x="14601" y="5520"/>
                    <a:pt x="14601" y="5520"/>
                  </a:cubicBezTo>
                  <a:cubicBezTo>
                    <a:pt x="14601" y="5520"/>
                    <a:pt x="14601" y="5680"/>
                    <a:pt x="14676" y="5680"/>
                  </a:cubicBezTo>
                  <a:cubicBezTo>
                    <a:pt x="14676" y="5680"/>
                    <a:pt x="14751" y="5760"/>
                    <a:pt x="14751" y="5760"/>
                  </a:cubicBezTo>
                  <a:cubicBezTo>
                    <a:pt x="15128" y="5920"/>
                    <a:pt x="15128" y="5920"/>
                    <a:pt x="15128" y="5920"/>
                  </a:cubicBezTo>
                  <a:cubicBezTo>
                    <a:pt x="15278" y="5760"/>
                    <a:pt x="15278" y="5760"/>
                    <a:pt x="15278" y="5760"/>
                  </a:cubicBezTo>
                  <a:cubicBezTo>
                    <a:pt x="15278" y="5760"/>
                    <a:pt x="15052" y="5600"/>
                    <a:pt x="15128" y="5600"/>
                  </a:cubicBezTo>
                  <a:cubicBezTo>
                    <a:pt x="15203" y="5600"/>
                    <a:pt x="15504" y="5760"/>
                    <a:pt x="15504" y="5760"/>
                  </a:cubicBezTo>
                  <a:cubicBezTo>
                    <a:pt x="15504" y="5760"/>
                    <a:pt x="15429" y="5920"/>
                    <a:pt x="15429" y="5920"/>
                  </a:cubicBezTo>
                  <a:cubicBezTo>
                    <a:pt x="15353" y="6000"/>
                    <a:pt x="15353" y="6000"/>
                    <a:pt x="15353" y="6000"/>
                  </a:cubicBezTo>
                  <a:cubicBezTo>
                    <a:pt x="15429" y="6080"/>
                    <a:pt x="15805" y="6160"/>
                    <a:pt x="15805" y="6160"/>
                  </a:cubicBezTo>
                  <a:cubicBezTo>
                    <a:pt x="15880" y="6160"/>
                    <a:pt x="16106" y="6320"/>
                    <a:pt x="16106" y="6320"/>
                  </a:cubicBezTo>
                  <a:cubicBezTo>
                    <a:pt x="16482" y="6560"/>
                    <a:pt x="16482" y="6560"/>
                    <a:pt x="16482" y="6560"/>
                  </a:cubicBezTo>
                  <a:cubicBezTo>
                    <a:pt x="17009" y="6800"/>
                    <a:pt x="17009" y="6800"/>
                    <a:pt x="17009" y="6800"/>
                  </a:cubicBezTo>
                  <a:cubicBezTo>
                    <a:pt x="17611" y="7040"/>
                    <a:pt x="17611" y="7040"/>
                    <a:pt x="17611" y="7040"/>
                  </a:cubicBezTo>
                  <a:cubicBezTo>
                    <a:pt x="18213" y="7680"/>
                    <a:pt x="18213" y="7680"/>
                    <a:pt x="18213" y="7680"/>
                  </a:cubicBezTo>
                  <a:cubicBezTo>
                    <a:pt x="18514" y="8080"/>
                    <a:pt x="18514" y="8080"/>
                    <a:pt x="18514" y="8080"/>
                  </a:cubicBezTo>
                  <a:cubicBezTo>
                    <a:pt x="18364" y="8240"/>
                    <a:pt x="18364" y="8240"/>
                    <a:pt x="18364" y="8240"/>
                  </a:cubicBezTo>
                  <a:cubicBezTo>
                    <a:pt x="18364" y="8240"/>
                    <a:pt x="18289" y="8240"/>
                    <a:pt x="18289" y="8320"/>
                  </a:cubicBezTo>
                  <a:cubicBezTo>
                    <a:pt x="18364" y="8400"/>
                    <a:pt x="18514" y="8720"/>
                    <a:pt x="18514" y="8720"/>
                  </a:cubicBezTo>
                  <a:cubicBezTo>
                    <a:pt x="18439" y="8800"/>
                    <a:pt x="18590" y="9040"/>
                    <a:pt x="18590" y="9040"/>
                  </a:cubicBezTo>
                  <a:cubicBezTo>
                    <a:pt x="18740" y="9920"/>
                    <a:pt x="18740" y="9920"/>
                    <a:pt x="18740" y="9920"/>
                  </a:cubicBezTo>
                  <a:cubicBezTo>
                    <a:pt x="18815" y="10400"/>
                    <a:pt x="18815" y="10400"/>
                    <a:pt x="18815" y="10400"/>
                  </a:cubicBezTo>
                  <a:cubicBezTo>
                    <a:pt x="18740" y="10880"/>
                    <a:pt x="18740" y="10880"/>
                    <a:pt x="18740" y="10880"/>
                  </a:cubicBezTo>
                  <a:cubicBezTo>
                    <a:pt x="18439" y="11280"/>
                    <a:pt x="18439" y="11280"/>
                    <a:pt x="18439" y="11280"/>
                  </a:cubicBezTo>
                  <a:cubicBezTo>
                    <a:pt x="18213" y="11760"/>
                    <a:pt x="18213" y="11760"/>
                    <a:pt x="18213" y="11760"/>
                  </a:cubicBezTo>
                  <a:cubicBezTo>
                    <a:pt x="18213" y="11760"/>
                    <a:pt x="18063" y="12080"/>
                    <a:pt x="17987" y="12160"/>
                  </a:cubicBezTo>
                  <a:cubicBezTo>
                    <a:pt x="17987" y="12160"/>
                    <a:pt x="17686" y="12400"/>
                    <a:pt x="17686" y="12480"/>
                  </a:cubicBezTo>
                  <a:cubicBezTo>
                    <a:pt x="17686" y="12480"/>
                    <a:pt x="17536" y="12800"/>
                    <a:pt x="17536" y="12800"/>
                  </a:cubicBezTo>
                  <a:cubicBezTo>
                    <a:pt x="17536" y="13440"/>
                    <a:pt x="17536" y="13440"/>
                    <a:pt x="17536" y="13440"/>
                  </a:cubicBezTo>
                  <a:cubicBezTo>
                    <a:pt x="17686" y="13600"/>
                    <a:pt x="17686" y="13600"/>
                    <a:pt x="17686" y="13600"/>
                  </a:cubicBezTo>
                  <a:cubicBezTo>
                    <a:pt x="18063" y="13760"/>
                    <a:pt x="18063" y="13760"/>
                    <a:pt x="18063" y="13760"/>
                  </a:cubicBezTo>
                  <a:cubicBezTo>
                    <a:pt x="18213" y="13600"/>
                    <a:pt x="18213" y="13600"/>
                    <a:pt x="18213" y="13600"/>
                  </a:cubicBezTo>
                  <a:cubicBezTo>
                    <a:pt x="18213" y="13600"/>
                    <a:pt x="18364" y="13520"/>
                    <a:pt x="18364" y="13440"/>
                  </a:cubicBezTo>
                  <a:cubicBezTo>
                    <a:pt x="18439" y="13440"/>
                    <a:pt x="18514" y="13280"/>
                    <a:pt x="18514" y="13280"/>
                  </a:cubicBezTo>
                  <a:cubicBezTo>
                    <a:pt x="18514" y="13280"/>
                    <a:pt x="18740" y="13120"/>
                    <a:pt x="18740" y="13120"/>
                  </a:cubicBezTo>
                  <a:cubicBezTo>
                    <a:pt x="18740" y="13120"/>
                    <a:pt x="18740" y="12880"/>
                    <a:pt x="18740" y="12880"/>
                  </a:cubicBezTo>
                  <a:cubicBezTo>
                    <a:pt x="18740" y="12880"/>
                    <a:pt x="18815" y="12560"/>
                    <a:pt x="18815" y="12560"/>
                  </a:cubicBezTo>
                  <a:cubicBezTo>
                    <a:pt x="18815" y="12560"/>
                    <a:pt x="18966" y="12480"/>
                    <a:pt x="18966" y="12480"/>
                  </a:cubicBezTo>
                  <a:cubicBezTo>
                    <a:pt x="18966" y="12400"/>
                    <a:pt x="19192" y="12240"/>
                    <a:pt x="19192" y="12240"/>
                  </a:cubicBezTo>
                  <a:cubicBezTo>
                    <a:pt x="19192" y="12240"/>
                    <a:pt x="19493" y="12000"/>
                    <a:pt x="19493" y="12000"/>
                  </a:cubicBezTo>
                  <a:cubicBezTo>
                    <a:pt x="19568" y="12000"/>
                    <a:pt x="19718" y="11760"/>
                    <a:pt x="19718" y="11760"/>
                  </a:cubicBezTo>
                  <a:cubicBezTo>
                    <a:pt x="19944" y="11760"/>
                    <a:pt x="19944" y="11760"/>
                    <a:pt x="19944" y="11760"/>
                  </a:cubicBezTo>
                  <a:cubicBezTo>
                    <a:pt x="20245" y="11840"/>
                    <a:pt x="20245" y="11840"/>
                    <a:pt x="20245" y="11840"/>
                  </a:cubicBezTo>
                  <a:cubicBezTo>
                    <a:pt x="20697" y="12320"/>
                    <a:pt x="20697" y="12320"/>
                    <a:pt x="20697" y="12320"/>
                  </a:cubicBezTo>
                  <a:cubicBezTo>
                    <a:pt x="20998" y="12960"/>
                    <a:pt x="20998" y="12960"/>
                    <a:pt x="20998" y="12960"/>
                  </a:cubicBezTo>
                  <a:cubicBezTo>
                    <a:pt x="21299" y="14720"/>
                    <a:pt x="21299" y="14720"/>
                    <a:pt x="21299" y="14720"/>
                  </a:cubicBezTo>
                  <a:cubicBezTo>
                    <a:pt x="21525" y="15120"/>
                    <a:pt x="21525" y="15120"/>
                    <a:pt x="21525" y="15120"/>
                  </a:cubicBezTo>
                  <a:cubicBezTo>
                    <a:pt x="21525" y="15440"/>
                    <a:pt x="21525" y="15440"/>
                    <a:pt x="21525" y="15440"/>
                  </a:cubicBezTo>
                  <a:cubicBezTo>
                    <a:pt x="21525" y="15440"/>
                    <a:pt x="21600" y="15680"/>
                    <a:pt x="21600" y="15760"/>
                  </a:cubicBezTo>
                  <a:cubicBezTo>
                    <a:pt x="21600" y="15840"/>
                    <a:pt x="21600" y="17040"/>
                    <a:pt x="21600" y="17040"/>
                  </a:cubicBezTo>
                  <a:cubicBezTo>
                    <a:pt x="21073" y="17040"/>
                    <a:pt x="21073" y="17040"/>
                    <a:pt x="21073" y="17040"/>
                  </a:cubicBezTo>
                  <a:cubicBezTo>
                    <a:pt x="20923" y="17040"/>
                    <a:pt x="20923" y="17040"/>
                    <a:pt x="20923" y="17040"/>
                  </a:cubicBezTo>
                  <a:cubicBezTo>
                    <a:pt x="20923" y="17280"/>
                    <a:pt x="20923" y="17280"/>
                    <a:pt x="20923" y="17280"/>
                  </a:cubicBezTo>
                  <a:cubicBezTo>
                    <a:pt x="20697" y="17600"/>
                    <a:pt x="20697" y="17600"/>
                    <a:pt x="20697" y="17600"/>
                  </a:cubicBezTo>
                  <a:cubicBezTo>
                    <a:pt x="20622" y="18000"/>
                    <a:pt x="20622" y="18000"/>
                    <a:pt x="20622" y="18000"/>
                  </a:cubicBezTo>
                  <a:cubicBezTo>
                    <a:pt x="20471" y="18320"/>
                    <a:pt x="20471" y="18320"/>
                    <a:pt x="20471" y="18320"/>
                  </a:cubicBezTo>
                  <a:cubicBezTo>
                    <a:pt x="20245" y="18640"/>
                    <a:pt x="20245" y="18640"/>
                    <a:pt x="20245" y="18640"/>
                  </a:cubicBezTo>
                  <a:cubicBezTo>
                    <a:pt x="20020" y="19440"/>
                    <a:pt x="20020" y="19440"/>
                    <a:pt x="20020" y="19440"/>
                  </a:cubicBezTo>
                  <a:cubicBezTo>
                    <a:pt x="20020" y="19920"/>
                    <a:pt x="20020" y="19920"/>
                    <a:pt x="20020" y="19920"/>
                  </a:cubicBezTo>
                  <a:cubicBezTo>
                    <a:pt x="19718" y="20320"/>
                    <a:pt x="19718" y="20320"/>
                    <a:pt x="19718" y="20320"/>
                  </a:cubicBezTo>
                  <a:cubicBezTo>
                    <a:pt x="19493" y="20720"/>
                    <a:pt x="19493" y="20720"/>
                    <a:pt x="19493" y="20720"/>
                  </a:cubicBezTo>
                  <a:cubicBezTo>
                    <a:pt x="16031" y="21360"/>
                    <a:pt x="16031" y="21360"/>
                    <a:pt x="16031" y="21360"/>
                  </a:cubicBezTo>
                  <a:cubicBezTo>
                    <a:pt x="15955" y="21200"/>
                    <a:pt x="15955" y="21200"/>
                    <a:pt x="15955" y="21200"/>
                  </a:cubicBezTo>
                  <a:cubicBezTo>
                    <a:pt x="10612" y="21600"/>
                    <a:pt x="10612" y="21600"/>
                    <a:pt x="10612" y="21600"/>
                  </a:cubicBezTo>
                  <a:cubicBezTo>
                    <a:pt x="10988" y="21200"/>
                    <a:pt x="10988" y="21200"/>
                    <a:pt x="10988" y="21200"/>
                  </a:cubicBezTo>
                  <a:cubicBezTo>
                    <a:pt x="11139" y="20880"/>
                    <a:pt x="11139" y="20880"/>
                    <a:pt x="11139" y="20880"/>
                  </a:cubicBezTo>
                  <a:cubicBezTo>
                    <a:pt x="11440" y="20320"/>
                    <a:pt x="11440" y="20320"/>
                    <a:pt x="11440" y="20320"/>
                  </a:cubicBezTo>
                  <a:cubicBezTo>
                    <a:pt x="11741" y="19600"/>
                    <a:pt x="11741" y="19600"/>
                    <a:pt x="11741" y="19600"/>
                  </a:cubicBezTo>
                  <a:cubicBezTo>
                    <a:pt x="11891" y="18800"/>
                    <a:pt x="11891" y="18800"/>
                    <a:pt x="11891" y="18800"/>
                  </a:cubicBezTo>
                  <a:cubicBezTo>
                    <a:pt x="11816" y="17360"/>
                    <a:pt x="11816" y="17360"/>
                    <a:pt x="11816" y="17360"/>
                  </a:cubicBezTo>
                  <a:cubicBezTo>
                    <a:pt x="11816" y="16720"/>
                    <a:pt x="11816" y="16720"/>
                    <a:pt x="11816" y="16720"/>
                  </a:cubicBezTo>
                  <a:cubicBezTo>
                    <a:pt x="11515" y="16240"/>
                    <a:pt x="11515" y="16240"/>
                    <a:pt x="11515" y="16240"/>
                  </a:cubicBezTo>
                  <a:cubicBezTo>
                    <a:pt x="11214" y="15600"/>
                    <a:pt x="11214" y="15600"/>
                    <a:pt x="11214" y="15600"/>
                  </a:cubicBezTo>
                  <a:cubicBezTo>
                    <a:pt x="10913" y="15280"/>
                    <a:pt x="10913" y="15280"/>
                    <a:pt x="10913" y="15280"/>
                  </a:cubicBezTo>
                  <a:cubicBezTo>
                    <a:pt x="10687" y="14720"/>
                    <a:pt x="10687" y="14720"/>
                    <a:pt x="10687" y="14720"/>
                  </a:cubicBezTo>
                  <a:cubicBezTo>
                    <a:pt x="10838" y="14320"/>
                    <a:pt x="10838" y="14320"/>
                    <a:pt x="10838" y="14320"/>
                  </a:cubicBezTo>
                  <a:cubicBezTo>
                    <a:pt x="10988" y="14160"/>
                    <a:pt x="10988" y="14160"/>
                    <a:pt x="10988" y="14160"/>
                  </a:cubicBezTo>
                  <a:cubicBezTo>
                    <a:pt x="10988" y="13840"/>
                    <a:pt x="10988" y="13840"/>
                    <a:pt x="10988" y="13840"/>
                  </a:cubicBezTo>
                  <a:cubicBezTo>
                    <a:pt x="10838" y="13200"/>
                    <a:pt x="10838" y="13200"/>
                    <a:pt x="10838" y="13200"/>
                  </a:cubicBezTo>
                  <a:cubicBezTo>
                    <a:pt x="10612" y="12960"/>
                    <a:pt x="10612" y="12960"/>
                    <a:pt x="10612" y="12960"/>
                  </a:cubicBezTo>
                  <a:cubicBezTo>
                    <a:pt x="10838" y="12800"/>
                    <a:pt x="10838" y="12800"/>
                    <a:pt x="10838" y="12800"/>
                  </a:cubicBezTo>
                  <a:cubicBezTo>
                    <a:pt x="10913" y="12400"/>
                    <a:pt x="10913" y="12400"/>
                    <a:pt x="10913" y="12400"/>
                  </a:cubicBezTo>
                  <a:cubicBezTo>
                    <a:pt x="10988" y="12000"/>
                    <a:pt x="10988" y="12000"/>
                    <a:pt x="10988" y="12000"/>
                  </a:cubicBezTo>
                  <a:cubicBezTo>
                    <a:pt x="11139" y="11760"/>
                    <a:pt x="11139" y="11760"/>
                    <a:pt x="11139" y="11760"/>
                  </a:cubicBezTo>
                  <a:cubicBezTo>
                    <a:pt x="11139" y="11120"/>
                    <a:pt x="11139" y="11120"/>
                    <a:pt x="11139" y="11120"/>
                  </a:cubicBezTo>
                  <a:cubicBezTo>
                    <a:pt x="11063" y="10800"/>
                    <a:pt x="11063" y="10800"/>
                    <a:pt x="11063" y="10800"/>
                  </a:cubicBezTo>
                  <a:cubicBezTo>
                    <a:pt x="11139" y="10400"/>
                    <a:pt x="11139" y="10400"/>
                    <a:pt x="11139" y="10400"/>
                  </a:cubicBezTo>
                  <a:cubicBezTo>
                    <a:pt x="11364" y="10080"/>
                    <a:pt x="11364" y="10080"/>
                    <a:pt x="11364" y="10080"/>
                  </a:cubicBezTo>
                  <a:cubicBezTo>
                    <a:pt x="11515" y="9760"/>
                    <a:pt x="11515" y="9760"/>
                    <a:pt x="11515" y="9760"/>
                  </a:cubicBezTo>
                  <a:cubicBezTo>
                    <a:pt x="11515" y="9360"/>
                    <a:pt x="11515" y="9360"/>
                    <a:pt x="11515" y="9360"/>
                  </a:cubicBezTo>
                  <a:cubicBezTo>
                    <a:pt x="11816" y="9280"/>
                    <a:pt x="11816" y="9280"/>
                    <a:pt x="11816" y="9280"/>
                  </a:cubicBezTo>
                  <a:cubicBezTo>
                    <a:pt x="12268" y="9280"/>
                    <a:pt x="12268" y="9280"/>
                    <a:pt x="12268" y="9280"/>
                  </a:cubicBezTo>
                  <a:cubicBezTo>
                    <a:pt x="12418" y="8640"/>
                    <a:pt x="12418" y="8640"/>
                    <a:pt x="12418" y="8640"/>
                  </a:cubicBezTo>
                  <a:cubicBezTo>
                    <a:pt x="12493" y="8480"/>
                    <a:pt x="12493" y="8480"/>
                    <a:pt x="12493" y="8480"/>
                  </a:cubicBezTo>
                  <a:cubicBezTo>
                    <a:pt x="12644" y="8400"/>
                    <a:pt x="12644" y="8400"/>
                    <a:pt x="12644" y="8400"/>
                  </a:cubicBezTo>
                  <a:cubicBezTo>
                    <a:pt x="12870" y="9120"/>
                    <a:pt x="12870" y="9120"/>
                    <a:pt x="12870" y="9120"/>
                  </a:cubicBezTo>
                  <a:cubicBezTo>
                    <a:pt x="12569" y="9520"/>
                    <a:pt x="12569" y="9520"/>
                    <a:pt x="12569" y="9520"/>
                  </a:cubicBezTo>
                  <a:cubicBezTo>
                    <a:pt x="12569" y="9680"/>
                    <a:pt x="12569" y="9680"/>
                    <a:pt x="12569" y="9680"/>
                  </a:cubicBezTo>
                  <a:cubicBezTo>
                    <a:pt x="12569" y="9680"/>
                    <a:pt x="12644" y="9760"/>
                    <a:pt x="12719" y="9760"/>
                  </a:cubicBezTo>
                  <a:cubicBezTo>
                    <a:pt x="12794" y="9760"/>
                    <a:pt x="12794" y="9760"/>
                    <a:pt x="12794" y="9760"/>
                  </a:cubicBezTo>
                  <a:cubicBezTo>
                    <a:pt x="12794" y="9760"/>
                    <a:pt x="12945" y="9680"/>
                    <a:pt x="12945" y="9680"/>
                  </a:cubicBezTo>
                  <a:cubicBezTo>
                    <a:pt x="12945" y="9600"/>
                    <a:pt x="13020" y="9360"/>
                    <a:pt x="13020" y="9360"/>
                  </a:cubicBezTo>
                  <a:cubicBezTo>
                    <a:pt x="13095" y="9280"/>
                    <a:pt x="13095" y="9280"/>
                    <a:pt x="13095" y="9280"/>
                  </a:cubicBezTo>
                  <a:cubicBezTo>
                    <a:pt x="13171" y="8880"/>
                    <a:pt x="13171" y="8880"/>
                    <a:pt x="13171" y="8880"/>
                  </a:cubicBezTo>
                  <a:cubicBezTo>
                    <a:pt x="13171" y="8640"/>
                    <a:pt x="13171" y="8640"/>
                    <a:pt x="13171" y="8640"/>
                  </a:cubicBezTo>
                  <a:cubicBezTo>
                    <a:pt x="13171" y="8320"/>
                    <a:pt x="13171" y="8320"/>
                    <a:pt x="13171" y="8320"/>
                  </a:cubicBezTo>
                  <a:cubicBezTo>
                    <a:pt x="13171" y="8000"/>
                    <a:pt x="13171" y="8000"/>
                    <a:pt x="13171" y="8000"/>
                  </a:cubicBezTo>
                  <a:cubicBezTo>
                    <a:pt x="13397" y="7680"/>
                    <a:pt x="13397" y="7680"/>
                    <a:pt x="13397" y="7680"/>
                  </a:cubicBezTo>
                  <a:cubicBezTo>
                    <a:pt x="13547" y="7520"/>
                    <a:pt x="13547" y="7520"/>
                    <a:pt x="13547" y="7520"/>
                  </a:cubicBezTo>
                  <a:cubicBezTo>
                    <a:pt x="13923" y="7440"/>
                    <a:pt x="13923" y="7440"/>
                    <a:pt x="13923" y="7440"/>
                  </a:cubicBezTo>
                  <a:cubicBezTo>
                    <a:pt x="14074" y="7280"/>
                    <a:pt x="14074" y="7280"/>
                    <a:pt x="14074" y="7280"/>
                  </a:cubicBezTo>
                  <a:cubicBezTo>
                    <a:pt x="13773" y="6960"/>
                    <a:pt x="13773" y="6960"/>
                    <a:pt x="13773" y="6960"/>
                  </a:cubicBezTo>
                  <a:cubicBezTo>
                    <a:pt x="13698" y="6720"/>
                    <a:pt x="13698" y="6720"/>
                    <a:pt x="13698" y="6720"/>
                  </a:cubicBezTo>
                  <a:cubicBezTo>
                    <a:pt x="13848" y="6480"/>
                    <a:pt x="13848" y="6480"/>
                    <a:pt x="13848" y="6480"/>
                  </a:cubicBezTo>
                  <a:cubicBezTo>
                    <a:pt x="13999" y="6240"/>
                    <a:pt x="13999" y="6240"/>
                    <a:pt x="13999" y="6240"/>
                  </a:cubicBezTo>
                  <a:cubicBezTo>
                    <a:pt x="14074" y="6160"/>
                    <a:pt x="14074" y="6160"/>
                    <a:pt x="14074" y="6160"/>
                  </a:cubicBezTo>
                  <a:cubicBezTo>
                    <a:pt x="14074" y="6000"/>
                    <a:pt x="14074" y="6000"/>
                    <a:pt x="14074" y="6000"/>
                  </a:cubicBezTo>
                  <a:cubicBezTo>
                    <a:pt x="14149" y="5920"/>
                    <a:pt x="14149" y="5920"/>
                    <a:pt x="14149" y="5920"/>
                  </a:cubicBezTo>
                  <a:cubicBezTo>
                    <a:pt x="14149" y="5920"/>
                    <a:pt x="14149" y="5920"/>
                    <a:pt x="14224" y="5920"/>
                  </a:cubicBezTo>
                  <a:cubicBezTo>
                    <a:pt x="14224" y="5920"/>
                    <a:pt x="14525" y="5840"/>
                    <a:pt x="14525" y="5840"/>
                  </a:cubicBezTo>
                  <a:cubicBezTo>
                    <a:pt x="14676" y="5840"/>
                    <a:pt x="14676" y="5840"/>
                    <a:pt x="14676" y="5840"/>
                  </a:cubicBezTo>
                  <a:cubicBezTo>
                    <a:pt x="14525" y="5600"/>
                    <a:pt x="14525" y="5600"/>
                    <a:pt x="14525" y="5600"/>
                  </a:cubicBezTo>
                  <a:cubicBezTo>
                    <a:pt x="14224" y="5360"/>
                    <a:pt x="14224" y="5360"/>
                    <a:pt x="14224" y="5360"/>
                  </a:cubicBezTo>
                  <a:cubicBezTo>
                    <a:pt x="14074" y="5200"/>
                    <a:pt x="14074" y="5200"/>
                    <a:pt x="14074" y="5200"/>
                  </a:cubicBezTo>
                  <a:cubicBezTo>
                    <a:pt x="13848" y="5040"/>
                    <a:pt x="13848" y="5040"/>
                    <a:pt x="13848" y="5040"/>
                  </a:cubicBezTo>
                  <a:cubicBezTo>
                    <a:pt x="13472" y="4880"/>
                    <a:pt x="13472" y="4880"/>
                    <a:pt x="13472" y="4880"/>
                  </a:cubicBezTo>
                  <a:cubicBezTo>
                    <a:pt x="12794" y="4800"/>
                    <a:pt x="12794" y="4800"/>
                    <a:pt x="12794" y="4800"/>
                  </a:cubicBezTo>
                  <a:cubicBezTo>
                    <a:pt x="12268" y="5120"/>
                    <a:pt x="12268" y="5120"/>
                    <a:pt x="12268" y="5120"/>
                  </a:cubicBezTo>
                  <a:cubicBezTo>
                    <a:pt x="11967" y="5440"/>
                    <a:pt x="11967" y="5440"/>
                    <a:pt x="11967" y="5440"/>
                  </a:cubicBezTo>
                  <a:cubicBezTo>
                    <a:pt x="11440" y="5520"/>
                    <a:pt x="11440" y="5520"/>
                    <a:pt x="11440" y="5520"/>
                  </a:cubicBezTo>
                  <a:cubicBezTo>
                    <a:pt x="10838" y="5520"/>
                    <a:pt x="10838" y="5520"/>
                    <a:pt x="10838" y="5520"/>
                  </a:cubicBezTo>
                  <a:cubicBezTo>
                    <a:pt x="10537" y="5760"/>
                    <a:pt x="10537" y="5760"/>
                    <a:pt x="10537" y="5760"/>
                  </a:cubicBezTo>
                  <a:cubicBezTo>
                    <a:pt x="10160" y="6480"/>
                    <a:pt x="10160" y="6480"/>
                    <a:pt x="10160" y="6480"/>
                  </a:cubicBezTo>
                  <a:cubicBezTo>
                    <a:pt x="9709" y="6800"/>
                    <a:pt x="9709" y="6800"/>
                    <a:pt x="9709" y="6800"/>
                  </a:cubicBezTo>
                  <a:cubicBezTo>
                    <a:pt x="9633" y="6720"/>
                    <a:pt x="9633" y="6720"/>
                    <a:pt x="9633" y="6720"/>
                  </a:cubicBezTo>
                  <a:cubicBezTo>
                    <a:pt x="9784" y="6400"/>
                    <a:pt x="9784" y="6400"/>
                    <a:pt x="9784" y="6400"/>
                  </a:cubicBezTo>
                  <a:cubicBezTo>
                    <a:pt x="10010" y="6160"/>
                    <a:pt x="10010" y="6160"/>
                    <a:pt x="10010" y="6160"/>
                  </a:cubicBezTo>
                  <a:cubicBezTo>
                    <a:pt x="9859" y="5920"/>
                    <a:pt x="9859" y="5920"/>
                    <a:pt x="9859" y="5920"/>
                  </a:cubicBezTo>
                  <a:cubicBezTo>
                    <a:pt x="9558" y="6080"/>
                    <a:pt x="9558" y="6080"/>
                    <a:pt x="9558" y="6080"/>
                  </a:cubicBezTo>
                  <a:cubicBezTo>
                    <a:pt x="9408" y="6160"/>
                    <a:pt x="9408" y="6160"/>
                    <a:pt x="9408" y="6160"/>
                  </a:cubicBezTo>
                  <a:cubicBezTo>
                    <a:pt x="9257" y="6480"/>
                    <a:pt x="9257" y="6480"/>
                    <a:pt x="9257" y="6480"/>
                  </a:cubicBezTo>
                  <a:cubicBezTo>
                    <a:pt x="9107" y="6560"/>
                    <a:pt x="9107" y="6560"/>
                    <a:pt x="9107" y="6560"/>
                  </a:cubicBezTo>
                  <a:cubicBezTo>
                    <a:pt x="9031" y="6560"/>
                    <a:pt x="9031" y="6560"/>
                    <a:pt x="9031" y="6560"/>
                  </a:cubicBezTo>
                  <a:cubicBezTo>
                    <a:pt x="8881" y="6000"/>
                    <a:pt x="8881" y="6000"/>
                    <a:pt x="8881" y="6000"/>
                  </a:cubicBezTo>
                  <a:cubicBezTo>
                    <a:pt x="8806" y="6000"/>
                    <a:pt x="8806" y="6000"/>
                    <a:pt x="8806" y="6000"/>
                  </a:cubicBezTo>
                  <a:cubicBezTo>
                    <a:pt x="8655" y="6480"/>
                    <a:pt x="8655" y="6480"/>
                    <a:pt x="8655" y="6480"/>
                  </a:cubicBezTo>
                  <a:cubicBezTo>
                    <a:pt x="8580" y="6800"/>
                    <a:pt x="8580" y="6800"/>
                    <a:pt x="8580" y="6800"/>
                  </a:cubicBezTo>
                  <a:cubicBezTo>
                    <a:pt x="8279" y="7200"/>
                    <a:pt x="8279" y="7200"/>
                    <a:pt x="8279" y="7200"/>
                  </a:cubicBezTo>
                  <a:cubicBezTo>
                    <a:pt x="8053" y="8080"/>
                    <a:pt x="8053" y="8080"/>
                    <a:pt x="8053" y="8080"/>
                  </a:cubicBezTo>
                  <a:cubicBezTo>
                    <a:pt x="7902" y="8560"/>
                    <a:pt x="7902" y="8560"/>
                    <a:pt x="7902" y="8560"/>
                  </a:cubicBezTo>
                  <a:cubicBezTo>
                    <a:pt x="7451" y="8960"/>
                    <a:pt x="7451" y="8960"/>
                    <a:pt x="7451" y="8960"/>
                  </a:cubicBezTo>
                  <a:cubicBezTo>
                    <a:pt x="7300" y="8640"/>
                    <a:pt x="7300" y="8640"/>
                    <a:pt x="7300" y="8640"/>
                  </a:cubicBezTo>
                  <a:cubicBezTo>
                    <a:pt x="7225" y="8080"/>
                    <a:pt x="7225" y="8080"/>
                    <a:pt x="7225" y="8080"/>
                  </a:cubicBezTo>
                  <a:cubicBezTo>
                    <a:pt x="7150" y="8000"/>
                    <a:pt x="7150" y="8000"/>
                    <a:pt x="7150" y="8000"/>
                  </a:cubicBezTo>
                  <a:cubicBezTo>
                    <a:pt x="6999" y="7760"/>
                    <a:pt x="6999" y="7760"/>
                    <a:pt x="6999" y="7760"/>
                  </a:cubicBezTo>
                  <a:cubicBezTo>
                    <a:pt x="7075" y="7520"/>
                    <a:pt x="7075" y="7520"/>
                    <a:pt x="7075" y="7520"/>
                  </a:cubicBezTo>
                  <a:cubicBezTo>
                    <a:pt x="6999" y="7040"/>
                    <a:pt x="6999" y="7040"/>
                    <a:pt x="6999" y="7040"/>
                  </a:cubicBezTo>
                  <a:cubicBezTo>
                    <a:pt x="6774" y="6800"/>
                    <a:pt x="6774" y="6800"/>
                    <a:pt x="6774" y="6800"/>
                  </a:cubicBezTo>
                  <a:cubicBezTo>
                    <a:pt x="6322" y="6480"/>
                    <a:pt x="6322" y="6480"/>
                    <a:pt x="6322" y="6480"/>
                  </a:cubicBezTo>
                  <a:cubicBezTo>
                    <a:pt x="6171" y="6160"/>
                    <a:pt x="6171" y="6160"/>
                    <a:pt x="6171" y="6160"/>
                  </a:cubicBezTo>
                  <a:cubicBezTo>
                    <a:pt x="5645" y="6080"/>
                    <a:pt x="5645" y="6080"/>
                    <a:pt x="5645" y="6080"/>
                  </a:cubicBezTo>
                  <a:cubicBezTo>
                    <a:pt x="4967" y="6080"/>
                    <a:pt x="4967" y="6080"/>
                    <a:pt x="4967" y="6080"/>
                  </a:cubicBezTo>
                  <a:cubicBezTo>
                    <a:pt x="4817" y="5920"/>
                    <a:pt x="4817" y="5920"/>
                    <a:pt x="4817" y="5920"/>
                  </a:cubicBezTo>
                  <a:cubicBezTo>
                    <a:pt x="4365" y="5920"/>
                    <a:pt x="4365" y="5920"/>
                    <a:pt x="4365" y="5920"/>
                  </a:cubicBezTo>
                  <a:cubicBezTo>
                    <a:pt x="3763" y="5840"/>
                    <a:pt x="3763" y="5840"/>
                    <a:pt x="3763" y="5840"/>
                  </a:cubicBezTo>
                  <a:cubicBezTo>
                    <a:pt x="3688" y="5680"/>
                    <a:pt x="3688" y="5680"/>
                    <a:pt x="3688" y="5680"/>
                  </a:cubicBezTo>
                  <a:cubicBezTo>
                    <a:pt x="3236" y="5440"/>
                    <a:pt x="3236" y="5440"/>
                    <a:pt x="3236" y="5440"/>
                  </a:cubicBezTo>
                  <a:cubicBezTo>
                    <a:pt x="2709" y="5360"/>
                    <a:pt x="2709" y="5360"/>
                    <a:pt x="2709" y="5360"/>
                  </a:cubicBezTo>
                  <a:cubicBezTo>
                    <a:pt x="2183" y="5200"/>
                    <a:pt x="2183" y="5200"/>
                    <a:pt x="2183" y="5200"/>
                  </a:cubicBezTo>
                  <a:cubicBezTo>
                    <a:pt x="1580" y="4960"/>
                    <a:pt x="1580" y="4960"/>
                    <a:pt x="1580" y="4960"/>
                  </a:cubicBezTo>
                  <a:cubicBezTo>
                    <a:pt x="1204" y="4720"/>
                    <a:pt x="1204" y="4720"/>
                    <a:pt x="1204" y="4720"/>
                  </a:cubicBezTo>
                  <a:cubicBezTo>
                    <a:pt x="903" y="4720"/>
                    <a:pt x="903" y="4720"/>
                    <a:pt x="903" y="4720"/>
                  </a:cubicBezTo>
                  <a:cubicBezTo>
                    <a:pt x="828" y="4720"/>
                    <a:pt x="828" y="4720"/>
                    <a:pt x="828" y="4720"/>
                  </a:cubicBezTo>
                  <a:cubicBezTo>
                    <a:pt x="677" y="4560"/>
                    <a:pt x="677" y="4560"/>
                    <a:pt x="677" y="4560"/>
                  </a:cubicBezTo>
                  <a:cubicBezTo>
                    <a:pt x="527" y="4320"/>
                    <a:pt x="527" y="4320"/>
                    <a:pt x="527" y="4320"/>
                  </a:cubicBezTo>
                  <a:cubicBezTo>
                    <a:pt x="0" y="4160"/>
                    <a:pt x="0" y="4160"/>
                    <a:pt x="0" y="4160"/>
                  </a:cubicBezTo>
                  <a:lnTo>
                    <a:pt x="0" y="408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2" name="Shape 422"/>
            <p:cNvSpPr/>
            <p:nvPr/>
          </p:nvSpPr>
          <p:spPr>
            <a:xfrm>
              <a:off x="6099294" y="1165885"/>
              <a:ext cx="1034645" cy="1110663"/>
            </a:xfrm>
            <a:custGeom>
              <a:avLst/>
              <a:gdLst/>
              <a:ahLst/>
              <a:cxnLst>
                <a:cxn ang="0">
                  <a:pos x="wd2" y="hd2"/>
                </a:cxn>
                <a:cxn ang="5400000">
                  <a:pos x="wd2" y="hd2"/>
                </a:cxn>
                <a:cxn ang="10800000">
                  <a:pos x="wd2" y="hd2"/>
                </a:cxn>
                <a:cxn ang="16200000">
                  <a:pos x="wd2" y="hd2"/>
                </a:cxn>
              </a:cxnLst>
              <a:rect l="0" t="0" r="r" b="b"/>
              <a:pathLst>
                <a:path w="21600" h="21600" extrusionOk="0">
                  <a:moveTo>
                    <a:pt x="19128" y="6997"/>
                  </a:moveTo>
                  <a:cubicBezTo>
                    <a:pt x="19021" y="6896"/>
                    <a:pt x="19021" y="6896"/>
                    <a:pt x="19021" y="6896"/>
                  </a:cubicBezTo>
                  <a:cubicBezTo>
                    <a:pt x="18806" y="6592"/>
                    <a:pt x="18806" y="6592"/>
                    <a:pt x="18806" y="6592"/>
                  </a:cubicBezTo>
                  <a:cubicBezTo>
                    <a:pt x="18913" y="6287"/>
                    <a:pt x="18913" y="6287"/>
                    <a:pt x="18913" y="6287"/>
                  </a:cubicBezTo>
                  <a:cubicBezTo>
                    <a:pt x="18806" y="5679"/>
                    <a:pt x="18806" y="5679"/>
                    <a:pt x="18806" y="5679"/>
                  </a:cubicBezTo>
                  <a:cubicBezTo>
                    <a:pt x="18484" y="5375"/>
                    <a:pt x="18484" y="5375"/>
                    <a:pt x="18484" y="5375"/>
                  </a:cubicBezTo>
                  <a:cubicBezTo>
                    <a:pt x="17839" y="4969"/>
                    <a:pt x="17839" y="4969"/>
                    <a:pt x="17839" y="4969"/>
                  </a:cubicBezTo>
                  <a:cubicBezTo>
                    <a:pt x="17624" y="4563"/>
                    <a:pt x="17624" y="4563"/>
                    <a:pt x="17624" y="4563"/>
                  </a:cubicBezTo>
                  <a:cubicBezTo>
                    <a:pt x="16872" y="4462"/>
                    <a:pt x="16872" y="4462"/>
                    <a:pt x="16872" y="4462"/>
                  </a:cubicBezTo>
                  <a:cubicBezTo>
                    <a:pt x="15904" y="4462"/>
                    <a:pt x="15904" y="4462"/>
                    <a:pt x="15904" y="4462"/>
                  </a:cubicBezTo>
                  <a:cubicBezTo>
                    <a:pt x="15690" y="4259"/>
                    <a:pt x="15690" y="4259"/>
                    <a:pt x="15690" y="4259"/>
                  </a:cubicBezTo>
                  <a:cubicBezTo>
                    <a:pt x="15045" y="4259"/>
                    <a:pt x="15045" y="4259"/>
                    <a:pt x="15045" y="4259"/>
                  </a:cubicBezTo>
                  <a:cubicBezTo>
                    <a:pt x="14185" y="4158"/>
                    <a:pt x="14185" y="4158"/>
                    <a:pt x="14185" y="4158"/>
                  </a:cubicBezTo>
                  <a:cubicBezTo>
                    <a:pt x="14078" y="3955"/>
                    <a:pt x="14078" y="3955"/>
                    <a:pt x="14078" y="3955"/>
                  </a:cubicBezTo>
                  <a:cubicBezTo>
                    <a:pt x="13433" y="3651"/>
                    <a:pt x="13433" y="3651"/>
                    <a:pt x="13433" y="3651"/>
                  </a:cubicBezTo>
                  <a:cubicBezTo>
                    <a:pt x="12681" y="3549"/>
                    <a:pt x="12681" y="3549"/>
                    <a:pt x="12681" y="3549"/>
                  </a:cubicBezTo>
                  <a:cubicBezTo>
                    <a:pt x="11928" y="3346"/>
                    <a:pt x="11928" y="3346"/>
                    <a:pt x="11928" y="3346"/>
                  </a:cubicBezTo>
                  <a:cubicBezTo>
                    <a:pt x="11069" y="3042"/>
                    <a:pt x="11069" y="3042"/>
                    <a:pt x="11069" y="3042"/>
                  </a:cubicBezTo>
                  <a:cubicBezTo>
                    <a:pt x="10531" y="2738"/>
                    <a:pt x="10531" y="2738"/>
                    <a:pt x="10531" y="2738"/>
                  </a:cubicBezTo>
                  <a:cubicBezTo>
                    <a:pt x="10101" y="2738"/>
                    <a:pt x="10101" y="2738"/>
                    <a:pt x="10101" y="2738"/>
                  </a:cubicBezTo>
                  <a:cubicBezTo>
                    <a:pt x="9994" y="2738"/>
                    <a:pt x="9994" y="2738"/>
                    <a:pt x="9994" y="2738"/>
                  </a:cubicBezTo>
                  <a:cubicBezTo>
                    <a:pt x="9779" y="2535"/>
                    <a:pt x="9779" y="2535"/>
                    <a:pt x="9779" y="2535"/>
                  </a:cubicBezTo>
                  <a:cubicBezTo>
                    <a:pt x="9564" y="2231"/>
                    <a:pt x="9564" y="2231"/>
                    <a:pt x="9564" y="2231"/>
                  </a:cubicBezTo>
                  <a:cubicBezTo>
                    <a:pt x="8812" y="2028"/>
                    <a:pt x="8812" y="2028"/>
                    <a:pt x="8812" y="2028"/>
                  </a:cubicBezTo>
                  <a:cubicBezTo>
                    <a:pt x="8812" y="2028"/>
                    <a:pt x="8812" y="2028"/>
                    <a:pt x="8812" y="2028"/>
                  </a:cubicBezTo>
                  <a:cubicBezTo>
                    <a:pt x="8704" y="2028"/>
                    <a:pt x="8704" y="2028"/>
                    <a:pt x="8704" y="2028"/>
                  </a:cubicBezTo>
                  <a:cubicBezTo>
                    <a:pt x="8382" y="1825"/>
                    <a:pt x="8382" y="1825"/>
                    <a:pt x="8382" y="1825"/>
                  </a:cubicBezTo>
                  <a:cubicBezTo>
                    <a:pt x="8060" y="1623"/>
                    <a:pt x="8060" y="1623"/>
                    <a:pt x="8060" y="1623"/>
                  </a:cubicBezTo>
                  <a:cubicBezTo>
                    <a:pt x="7737" y="1521"/>
                    <a:pt x="7737" y="1521"/>
                    <a:pt x="7737" y="1521"/>
                  </a:cubicBezTo>
                  <a:cubicBezTo>
                    <a:pt x="7522" y="1724"/>
                    <a:pt x="7522" y="1724"/>
                    <a:pt x="7522" y="1724"/>
                  </a:cubicBezTo>
                  <a:cubicBezTo>
                    <a:pt x="7200" y="1825"/>
                    <a:pt x="7200" y="1825"/>
                    <a:pt x="7200" y="1825"/>
                  </a:cubicBezTo>
                  <a:cubicBezTo>
                    <a:pt x="7093" y="1724"/>
                    <a:pt x="7093" y="1724"/>
                    <a:pt x="7093" y="1724"/>
                  </a:cubicBezTo>
                  <a:cubicBezTo>
                    <a:pt x="7200" y="1521"/>
                    <a:pt x="7200" y="1521"/>
                    <a:pt x="7200" y="1521"/>
                  </a:cubicBezTo>
                  <a:cubicBezTo>
                    <a:pt x="7307" y="913"/>
                    <a:pt x="7307" y="913"/>
                    <a:pt x="7307" y="913"/>
                  </a:cubicBezTo>
                  <a:cubicBezTo>
                    <a:pt x="7415" y="710"/>
                    <a:pt x="7415" y="710"/>
                    <a:pt x="7415" y="710"/>
                  </a:cubicBezTo>
                  <a:cubicBezTo>
                    <a:pt x="7522" y="203"/>
                    <a:pt x="7522" y="203"/>
                    <a:pt x="7522" y="203"/>
                  </a:cubicBezTo>
                  <a:cubicBezTo>
                    <a:pt x="7200" y="0"/>
                    <a:pt x="7200" y="0"/>
                    <a:pt x="7200" y="0"/>
                  </a:cubicBezTo>
                  <a:cubicBezTo>
                    <a:pt x="6985" y="101"/>
                    <a:pt x="6985" y="101"/>
                    <a:pt x="6985" y="101"/>
                  </a:cubicBezTo>
                  <a:cubicBezTo>
                    <a:pt x="6555" y="304"/>
                    <a:pt x="6555" y="304"/>
                    <a:pt x="6555" y="304"/>
                  </a:cubicBezTo>
                  <a:cubicBezTo>
                    <a:pt x="6125" y="406"/>
                    <a:pt x="6125" y="406"/>
                    <a:pt x="6125" y="406"/>
                  </a:cubicBezTo>
                  <a:cubicBezTo>
                    <a:pt x="5588" y="608"/>
                    <a:pt x="5588" y="608"/>
                    <a:pt x="5588" y="608"/>
                  </a:cubicBezTo>
                  <a:cubicBezTo>
                    <a:pt x="5051" y="913"/>
                    <a:pt x="5051" y="913"/>
                    <a:pt x="5051" y="913"/>
                  </a:cubicBezTo>
                  <a:cubicBezTo>
                    <a:pt x="4191" y="1318"/>
                    <a:pt x="4191" y="1318"/>
                    <a:pt x="4191" y="1318"/>
                  </a:cubicBezTo>
                  <a:cubicBezTo>
                    <a:pt x="3976" y="1623"/>
                    <a:pt x="3976" y="1623"/>
                    <a:pt x="3976" y="1623"/>
                  </a:cubicBezTo>
                  <a:cubicBezTo>
                    <a:pt x="3546" y="1623"/>
                    <a:pt x="3546" y="1623"/>
                    <a:pt x="3546" y="1623"/>
                  </a:cubicBezTo>
                  <a:cubicBezTo>
                    <a:pt x="3009" y="1420"/>
                    <a:pt x="3009" y="1420"/>
                    <a:pt x="3009" y="1420"/>
                  </a:cubicBezTo>
                  <a:cubicBezTo>
                    <a:pt x="2687" y="1115"/>
                    <a:pt x="2687" y="1115"/>
                    <a:pt x="2687" y="1115"/>
                  </a:cubicBezTo>
                  <a:cubicBezTo>
                    <a:pt x="2257" y="1521"/>
                    <a:pt x="2257" y="1521"/>
                    <a:pt x="2257" y="1521"/>
                  </a:cubicBezTo>
                  <a:cubicBezTo>
                    <a:pt x="2149" y="4361"/>
                    <a:pt x="2149" y="4361"/>
                    <a:pt x="2149" y="4361"/>
                  </a:cubicBezTo>
                  <a:cubicBezTo>
                    <a:pt x="752" y="5172"/>
                    <a:pt x="752" y="5172"/>
                    <a:pt x="752" y="5172"/>
                  </a:cubicBezTo>
                  <a:cubicBezTo>
                    <a:pt x="537" y="5577"/>
                    <a:pt x="537" y="5577"/>
                    <a:pt x="537" y="5577"/>
                  </a:cubicBezTo>
                  <a:cubicBezTo>
                    <a:pt x="0" y="6693"/>
                    <a:pt x="0" y="6693"/>
                    <a:pt x="0" y="6693"/>
                  </a:cubicBezTo>
                  <a:cubicBezTo>
                    <a:pt x="537" y="7301"/>
                    <a:pt x="537" y="7301"/>
                    <a:pt x="537" y="7301"/>
                  </a:cubicBezTo>
                  <a:cubicBezTo>
                    <a:pt x="752" y="7301"/>
                    <a:pt x="752" y="7301"/>
                    <a:pt x="752" y="7301"/>
                  </a:cubicBezTo>
                  <a:cubicBezTo>
                    <a:pt x="537" y="9025"/>
                    <a:pt x="537" y="9025"/>
                    <a:pt x="537" y="9025"/>
                  </a:cubicBezTo>
                  <a:cubicBezTo>
                    <a:pt x="430" y="10851"/>
                    <a:pt x="430" y="10851"/>
                    <a:pt x="430" y="10851"/>
                  </a:cubicBezTo>
                  <a:cubicBezTo>
                    <a:pt x="1075" y="11358"/>
                    <a:pt x="1075" y="11358"/>
                    <a:pt x="1075" y="11358"/>
                  </a:cubicBezTo>
                  <a:cubicBezTo>
                    <a:pt x="2042" y="11865"/>
                    <a:pt x="2042" y="11865"/>
                    <a:pt x="2042" y="11865"/>
                  </a:cubicBezTo>
                  <a:cubicBezTo>
                    <a:pt x="3546" y="12676"/>
                    <a:pt x="3546" y="12676"/>
                    <a:pt x="3546" y="12676"/>
                  </a:cubicBezTo>
                  <a:cubicBezTo>
                    <a:pt x="4513" y="13690"/>
                    <a:pt x="4513" y="13690"/>
                    <a:pt x="4513" y="13690"/>
                  </a:cubicBezTo>
                  <a:cubicBezTo>
                    <a:pt x="4836" y="14096"/>
                    <a:pt x="4836" y="14096"/>
                    <a:pt x="4836" y="14096"/>
                  </a:cubicBezTo>
                  <a:cubicBezTo>
                    <a:pt x="5588" y="14603"/>
                    <a:pt x="5588" y="14603"/>
                    <a:pt x="5588" y="14603"/>
                  </a:cubicBezTo>
                  <a:cubicBezTo>
                    <a:pt x="6448" y="15414"/>
                    <a:pt x="6448" y="15414"/>
                    <a:pt x="6448" y="15414"/>
                  </a:cubicBezTo>
                  <a:cubicBezTo>
                    <a:pt x="6555" y="16124"/>
                    <a:pt x="6555" y="16124"/>
                    <a:pt x="6555" y="16124"/>
                  </a:cubicBezTo>
                  <a:cubicBezTo>
                    <a:pt x="6448" y="16834"/>
                    <a:pt x="6448" y="16834"/>
                    <a:pt x="6448" y="16834"/>
                  </a:cubicBezTo>
                  <a:cubicBezTo>
                    <a:pt x="6770" y="17544"/>
                    <a:pt x="6770" y="17544"/>
                    <a:pt x="6770" y="17544"/>
                  </a:cubicBezTo>
                  <a:cubicBezTo>
                    <a:pt x="6985" y="17848"/>
                    <a:pt x="6985" y="17848"/>
                    <a:pt x="6985" y="17848"/>
                  </a:cubicBezTo>
                  <a:cubicBezTo>
                    <a:pt x="6985" y="18558"/>
                    <a:pt x="6985" y="18558"/>
                    <a:pt x="6985" y="18558"/>
                  </a:cubicBezTo>
                  <a:cubicBezTo>
                    <a:pt x="6985" y="18963"/>
                    <a:pt x="6985" y="18963"/>
                    <a:pt x="6985" y="18963"/>
                  </a:cubicBezTo>
                  <a:cubicBezTo>
                    <a:pt x="6985" y="19572"/>
                    <a:pt x="6985" y="19572"/>
                    <a:pt x="6985" y="19572"/>
                  </a:cubicBezTo>
                  <a:cubicBezTo>
                    <a:pt x="7200" y="20079"/>
                    <a:pt x="7200" y="20079"/>
                    <a:pt x="7200" y="20079"/>
                  </a:cubicBezTo>
                  <a:cubicBezTo>
                    <a:pt x="7200" y="20586"/>
                    <a:pt x="7200" y="20586"/>
                    <a:pt x="7200" y="20586"/>
                  </a:cubicBezTo>
                  <a:cubicBezTo>
                    <a:pt x="7737" y="20586"/>
                    <a:pt x="7737" y="20586"/>
                    <a:pt x="7737" y="20586"/>
                  </a:cubicBezTo>
                  <a:cubicBezTo>
                    <a:pt x="7737" y="20586"/>
                    <a:pt x="8167" y="20992"/>
                    <a:pt x="8275" y="20992"/>
                  </a:cubicBezTo>
                  <a:cubicBezTo>
                    <a:pt x="8382" y="20992"/>
                    <a:pt x="8812" y="21194"/>
                    <a:pt x="8812" y="21194"/>
                  </a:cubicBezTo>
                  <a:cubicBezTo>
                    <a:pt x="9134" y="21600"/>
                    <a:pt x="9134" y="21600"/>
                    <a:pt x="9134" y="21600"/>
                  </a:cubicBezTo>
                  <a:cubicBezTo>
                    <a:pt x="19773" y="20992"/>
                    <a:pt x="19773" y="20992"/>
                    <a:pt x="19773" y="20992"/>
                  </a:cubicBezTo>
                  <a:cubicBezTo>
                    <a:pt x="19773" y="19775"/>
                    <a:pt x="19773" y="19775"/>
                    <a:pt x="19773" y="19775"/>
                  </a:cubicBezTo>
                  <a:cubicBezTo>
                    <a:pt x="19773" y="19369"/>
                    <a:pt x="19773" y="19369"/>
                    <a:pt x="19773" y="19369"/>
                  </a:cubicBezTo>
                  <a:cubicBezTo>
                    <a:pt x="19236" y="18152"/>
                    <a:pt x="19236" y="18152"/>
                    <a:pt x="19236" y="18152"/>
                  </a:cubicBezTo>
                  <a:cubicBezTo>
                    <a:pt x="19128" y="17442"/>
                    <a:pt x="19128" y="17442"/>
                    <a:pt x="19128" y="17442"/>
                  </a:cubicBezTo>
                  <a:cubicBezTo>
                    <a:pt x="19236" y="16631"/>
                    <a:pt x="19236" y="16631"/>
                    <a:pt x="19236" y="16631"/>
                  </a:cubicBezTo>
                  <a:cubicBezTo>
                    <a:pt x="19451" y="16023"/>
                    <a:pt x="19451" y="16023"/>
                    <a:pt x="19451" y="16023"/>
                  </a:cubicBezTo>
                  <a:cubicBezTo>
                    <a:pt x="19558" y="15718"/>
                    <a:pt x="19558" y="15718"/>
                    <a:pt x="19558" y="15718"/>
                  </a:cubicBezTo>
                  <a:cubicBezTo>
                    <a:pt x="19773" y="15414"/>
                    <a:pt x="19773" y="15414"/>
                    <a:pt x="19773" y="15414"/>
                  </a:cubicBezTo>
                  <a:cubicBezTo>
                    <a:pt x="19558" y="14907"/>
                    <a:pt x="19558" y="14907"/>
                    <a:pt x="19558" y="14907"/>
                  </a:cubicBezTo>
                  <a:cubicBezTo>
                    <a:pt x="19558" y="14197"/>
                    <a:pt x="19558" y="14197"/>
                    <a:pt x="19558" y="14197"/>
                  </a:cubicBezTo>
                  <a:cubicBezTo>
                    <a:pt x="19558" y="13792"/>
                    <a:pt x="19558" y="13792"/>
                    <a:pt x="19558" y="13792"/>
                  </a:cubicBezTo>
                  <a:cubicBezTo>
                    <a:pt x="19773" y="13487"/>
                    <a:pt x="19773" y="13487"/>
                    <a:pt x="19773" y="13487"/>
                  </a:cubicBezTo>
                  <a:cubicBezTo>
                    <a:pt x="19773" y="13285"/>
                    <a:pt x="19773" y="13285"/>
                    <a:pt x="19773" y="13285"/>
                  </a:cubicBezTo>
                  <a:cubicBezTo>
                    <a:pt x="20203" y="12879"/>
                    <a:pt x="20203" y="12879"/>
                    <a:pt x="20203" y="12879"/>
                  </a:cubicBezTo>
                  <a:cubicBezTo>
                    <a:pt x="20203" y="12676"/>
                    <a:pt x="20203" y="12676"/>
                    <a:pt x="20203" y="12676"/>
                  </a:cubicBezTo>
                  <a:cubicBezTo>
                    <a:pt x="19988" y="12270"/>
                    <a:pt x="19988" y="12270"/>
                    <a:pt x="19988" y="12270"/>
                  </a:cubicBezTo>
                  <a:cubicBezTo>
                    <a:pt x="19988" y="11966"/>
                    <a:pt x="19988" y="11966"/>
                    <a:pt x="19988" y="11966"/>
                  </a:cubicBezTo>
                  <a:cubicBezTo>
                    <a:pt x="20096" y="11155"/>
                    <a:pt x="20096" y="11155"/>
                    <a:pt x="20096" y="11155"/>
                  </a:cubicBezTo>
                  <a:cubicBezTo>
                    <a:pt x="20203" y="10648"/>
                    <a:pt x="20203" y="10648"/>
                    <a:pt x="20203" y="10648"/>
                  </a:cubicBezTo>
                  <a:cubicBezTo>
                    <a:pt x="20525" y="10039"/>
                    <a:pt x="20525" y="10039"/>
                    <a:pt x="20525" y="10039"/>
                  </a:cubicBezTo>
                  <a:cubicBezTo>
                    <a:pt x="21063" y="9025"/>
                    <a:pt x="21063" y="9025"/>
                    <a:pt x="21063" y="9025"/>
                  </a:cubicBezTo>
                  <a:cubicBezTo>
                    <a:pt x="21170" y="8620"/>
                    <a:pt x="21170" y="8620"/>
                    <a:pt x="21170" y="8620"/>
                  </a:cubicBezTo>
                  <a:cubicBezTo>
                    <a:pt x="21170" y="8315"/>
                    <a:pt x="21170" y="8315"/>
                    <a:pt x="21170" y="8315"/>
                  </a:cubicBezTo>
                  <a:cubicBezTo>
                    <a:pt x="21600" y="8214"/>
                    <a:pt x="21600" y="8214"/>
                    <a:pt x="21600" y="8214"/>
                  </a:cubicBezTo>
                  <a:cubicBezTo>
                    <a:pt x="21600" y="8011"/>
                    <a:pt x="21600" y="8011"/>
                    <a:pt x="21600" y="8011"/>
                  </a:cubicBezTo>
                  <a:cubicBezTo>
                    <a:pt x="21600" y="7808"/>
                    <a:pt x="21600" y="7808"/>
                    <a:pt x="21600" y="7808"/>
                  </a:cubicBezTo>
                  <a:cubicBezTo>
                    <a:pt x="21600" y="7606"/>
                    <a:pt x="21600" y="7606"/>
                    <a:pt x="21600" y="7606"/>
                  </a:cubicBezTo>
                  <a:cubicBezTo>
                    <a:pt x="21600" y="7403"/>
                    <a:pt x="21600" y="7403"/>
                    <a:pt x="21600" y="7403"/>
                  </a:cubicBezTo>
                  <a:cubicBezTo>
                    <a:pt x="21600" y="7200"/>
                    <a:pt x="21600" y="7200"/>
                    <a:pt x="21600" y="7200"/>
                  </a:cubicBezTo>
                  <a:cubicBezTo>
                    <a:pt x="21170" y="7606"/>
                    <a:pt x="21170" y="7606"/>
                    <a:pt x="21170" y="7606"/>
                  </a:cubicBezTo>
                  <a:cubicBezTo>
                    <a:pt x="20848" y="8011"/>
                    <a:pt x="20848" y="8011"/>
                    <a:pt x="20848" y="8011"/>
                  </a:cubicBezTo>
                  <a:cubicBezTo>
                    <a:pt x="20740" y="8518"/>
                    <a:pt x="20740" y="8518"/>
                    <a:pt x="20740" y="8518"/>
                  </a:cubicBezTo>
                  <a:cubicBezTo>
                    <a:pt x="20418" y="9127"/>
                    <a:pt x="20418" y="9127"/>
                    <a:pt x="20418" y="9127"/>
                  </a:cubicBezTo>
                  <a:cubicBezTo>
                    <a:pt x="20096" y="9330"/>
                    <a:pt x="20096" y="9330"/>
                    <a:pt x="20096" y="9330"/>
                  </a:cubicBezTo>
                  <a:cubicBezTo>
                    <a:pt x="19451" y="9634"/>
                    <a:pt x="19451" y="9634"/>
                    <a:pt x="19451" y="9634"/>
                  </a:cubicBezTo>
                  <a:cubicBezTo>
                    <a:pt x="19128" y="10039"/>
                    <a:pt x="19128" y="10039"/>
                    <a:pt x="19128" y="10039"/>
                  </a:cubicBezTo>
                  <a:cubicBezTo>
                    <a:pt x="19021" y="10242"/>
                    <a:pt x="19021" y="10242"/>
                    <a:pt x="19021" y="10242"/>
                  </a:cubicBezTo>
                  <a:cubicBezTo>
                    <a:pt x="18806" y="10648"/>
                    <a:pt x="18806" y="10648"/>
                    <a:pt x="18806" y="10648"/>
                  </a:cubicBezTo>
                  <a:cubicBezTo>
                    <a:pt x="18376" y="11155"/>
                    <a:pt x="18376" y="11155"/>
                    <a:pt x="18376" y="11155"/>
                  </a:cubicBezTo>
                  <a:cubicBezTo>
                    <a:pt x="18054" y="10851"/>
                    <a:pt x="18054" y="10851"/>
                    <a:pt x="18054" y="10851"/>
                  </a:cubicBezTo>
                  <a:cubicBezTo>
                    <a:pt x="18376" y="10445"/>
                    <a:pt x="18376" y="10445"/>
                    <a:pt x="18376" y="10445"/>
                  </a:cubicBezTo>
                  <a:cubicBezTo>
                    <a:pt x="18591" y="9735"/>
                    <a:pt x="18591" y="9735"/>
                    <a:pt x="18591" y="9735"/>
                  </a:cubicBezTo>
                  <a:cubicBezTo>
                    <a:pt x="18699" y="9431"/>
                    <a:pt x="18699" y="9431"/>
                    <a:pt x="18699" y="9431"/>
                  </a:cubicBezTo>
                  <a:cubicBezTo>
                    <a:pt x="18806" y="9228"/>
                    <a:pt x="18806" y="9228"/>
                    <a:pt x="18806" y="9228"/>
                  </a:cubicBezTo>
                  <a:cubicBezTo>
                    <a:pt x="19021" y="9025"/>
                    <a:pt x="19021" y="9025"/>
                    <a:pt x="19021" y="9025"/>
                  </a:cubicBezTo>
                  <a:cubicBezTo>
                    <a:pt x="19236" y="8823"/>
                    <a:pt x="19236" y="8823"/>
                    <a:pt x="19236" y="8823"/>
                  </a:cubicBezTo>
                  <a:cubicBezTo>
                    <a:pt x="19343" y="8620"/>
                    <a:pt x="19343" y="8620"/>
                    <a:pt x="19343" y="8620"/>
                  </a:cubicBezTo>
                  <a:cubicBezTo>
                    <a:pt x="19236" y="8113"/>
                    <a:pt x="19236" y="8113"/>
                    <a:pt x="19236" y="8113"/>
                  </a:cubicBezTo>
                  <a:cubicBezTo>
                    <a:pt x="19343" y="7910"/>
                    <a:pt x="19343" y="7910"/>
                    <a:pt x="19343" y="7910"/>
                  </a:cubicBezTo>
                  <a:cubicBezTo>
                    <a:pt x="19236" y="7707"/>
                    <a:pt x="19236" y="7707"/>
                    <a:pt x="19236" y="7707"/>
                  </a:cubicBezTo>
                  <a:lnTo>
                    <a:pt x="19128" y="6997"/>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3" name="Shape 423"/>
            <p:cNvSpPr/>
            <p:nvPr/>
          </p:nvSpPr>
          <p:spPr>
            <a:xfrm>
              <a:off x="7614743" y="2215179"/>
              <a:ext cx="827720" cy="957254"/>
            </a:xfrm>
            <a:custGeom>
              <a:avLst/>
              <a:gdLst/>
              <a:ahLst/>
              <a:cxnLst>
                <a:cxn ang="0">
                  <a:pos x="wd2" y="hd2"/>
                </a:cxn>
                <a:cxn ang="5400000">
                  <a:pos x="wd2" y="hd2"/>
                </a:cxn>
                <a:cxn ang="10800000">
                  <a:pos x="wd2" y="hd2"/>
                </a:cxn>
                <a:cxn ang="16200000">
                  <a:pos x="wd2" y="hd2"/>
                </a:cxn>
              </a:cxnLst>
              <a:rect l="0" t="0" r="r" b="b"/>
              <a:pathLst>
                <a:path w="21600" h="21600" extrusionOk="0">
                  <a:moveTo>
                    <a:pt x="19218" y="692"/>
                  </a:moveTo>
                  <a:lnTo>
                    <a:pt x="18106" y="1108"/>
                  </a:lnTo>
                  <a:lnTo>
                    <a:pt x="17153" y="1800"/>
                  </a:lnTo>
                  <a:lnTo>
                    <a:pt x="16041" y="2354"/>
                  </a:lnTo>
                  <a:lnTo>
                    <a:pt x="15247" y="2908"/>
                  </a:lnTo>
                  <a:lnTo>
                    <a:pt x="14771" y="3046"/>
                  </a:lnTo>
                  <a:lnTo>
                    <a:pt x="13976" y="3738"/>
                  </a:lnTo>
                  <a:lnTo>
                    <a:pt x="13024" y="3738"/>
                  </a:lnTo>
                  <a:lnTo>
                    <a:pt x="12388" y="4015"/>
                  </a:lnTo>
                  <a:lnTo>
                    <a:pt x="11753" y="4569"/>
                  </a:lnTo>
                  <a:lnTo>
                    <a:pt x="10800" y="4569"/>
                  </a:lnTo>
                  <a:lnTo>
                    <a:pt x="10324" y="4292"/>
                  </a:lnTo>
                  <a:lnTo>
                    <a:pt x="9847" y="3877"/>
                  </a:lnTo>
                  <a:lnTo>
                    <a:pt x="9529" y="4015"/>
                  </a:lnTo>
                  <a:lnTo>
                    <a:pt x="8894" y="3877"/>
                  </a:lnTo>
                  <a:lnTo>
                    <a:pt x="8735" y="3738"/>
                  </a:lnTo>
                  <a:lnTo>
                    <a:pt x="8100" y="3323"/>
                  </a:lnTo>
                  <a:lnTo>
                    <a:pt x="7465" y="3185"/>
                  </a:lnTo>
                  <a:lnTo>
                    <a:pt x="6194" y="3046"/>
                  </a:lnTo>
                  <a:lnTo>
                    <a:pt x="0" y="3877"/>
                  </a:lnTo>
                  <a:lnTo>
                    <a:pt x="1747" y="18554"/>
                  </a:lnTo>
                  <a:lnTo>
                    <a:pt x="2541" y="18831"/>
                  </a:lnTo>
                  <a:lnTo>
                    <a:pt x="3335" y="18554"/>
                  </a:lnTo>
                  <a:lnTo>
                    <a:pt x="3494" y="18415"/>
                  </a:lnTo>
                  <a:lnTo>
                    <a:pt x="4288" y="18969"/>
                  </a:lnTo>
                  <a:lnTo>
                    <a:pt x="4924" y="19385"/>
                  </a:lnTo>
                  <a:lnTo>
                    <a:pt x="5400" y="20215"/>
                  </a:lnTo>
                  <a:lnTo>
                    <a:pt x="6194" y="20354"/>
                  </a:lnTo>
                  <a:lnTo>
                    <a:pt x="6671" y="20492"/>
                  </a:lnTo>
                  <a:lnTo>
                    <a:pt x="6988" y="20631"/>
                  </a:lnTo>
                  <a:lnTo>
                    <a:pt x="7306" y="20908"/>
                  </a:lnTo>
                  <a:lnTo>
                    <a:pt x="7782" y="20769"/>
                  </a:lnTo>
                  <a:lnTo>
                    <a:pt x="7782" y="20631"/>
                  </a:lnTo>
                  <a:lnTo>
                    <a:pt x="8259" y="20215"/>
                  </a:lnTo>
                  <a:lnTo>
                    <a:pt x="8735" y="20492"/>
                  </a:lnTo>
                  <a:lnTo>
                    <a:pt x="9529" y="20769"/>
                  </a:lnTo>
                  <a:lnTo>
                    <a:pt x="10482" y="20631"/>
                  </a:lnTo>
                  <a:lnTo>
                    <a:pt x="10641" y="20492"/>
                  </a:lnTo>
                  <a:lnTo>
                    <a:pt x="10959" y="20077"/>
                  </a:lnTo>
                  <a:lnTo>
                    <a:pt x="11276" y="19938"/>
                  </a:lnTo>
                  <a:lnTo>
                    <a:pt x="11435" y="19800"/>
                  </a:lnTo>
                  <a:lnTo>
                    <a:pt x="11912" y="20215"/>
                  </a:lnTo>
                  <a:lnTo>
                    <a:pt x="12547" y="20908"/>
                  </a:lnTo>
                  <a:lnTo>
                    <a:pt x="13182" y="21462"/>
                  </a:lnTo>
                  <a:lnTo>
                    <a:pt x="13659" y="21462"/>
                  </a:lnTo>
                  <a:lnTo>
                    <a:pt x="13500" y="21600"/>
                  </a:lnTo>
                  <a:lnTo>
                    <a:pt x="14612" y="20631"/>
                  </a:lnTo>
                  <a:lnTo>
                    <a:pt x="14929" y="20215"/>
                  </a:lnTo>
                  <a:lnTo>
                    <a:pt x="14929" y="19662"/>
                  </a:lnTo>
                  <a:lnTo>
                    <a:pt x="15406" y="18138"/>
                  </a:lnTo>
                  <a:lnTo>
                    <a:pt x="15882" y="17723"/>
                  </a:lnTo>
                  <a:lnTo>
                    <a:pt x="16518" y="18138"/>
                  </a:lnTo>
                  <a:lnTo>
                    <a:pt x="16676" y="18000"/>
                  </a:lnTo>
                  <a:lnTo>
                    <a:pt x="16835" y="16615"/>
                  </a:lnTo>
                  <a:lnTo>
                    <a:pt x="17312" y="16062"/>
                  </a:lnTo>
                  <a:lnTo>
                    <a:pt x="17947" y="15231"/>
                  </a:lnTo>
                  <a:lnTo>
                    <a:pt x="18741" y="15231"/>
                  </a:lnTo>
                  <a:lnTo>
                    <a:pt x="19218" y="14677"/>
                  </a:lnTo>
                  <a:lnTo>
                    <a:pt x="20488" y="13708"/>
                  </a:lnTo>
                  <a:lnTo>
                    <a:pt x="20806" y="13015"/>
                  </a:lnTo>
                  <a:lnTo>
                    <a:pt x="20806" y="12600"/>
                  </a:lnTo>
                  <a:lnTo>
                    <a:pt x="20965" y="11492"/>
                  </a:lnTo>
                  <a:lnTo>
                    <a:pt x="20965" y="10662"/>
                  </a:lnTo>
                  <a:lnTo>
                    <a:pt x="21124" y="10246"/>
                  </a:lnTo>
                  <a:lnTo>
                    <a:pt x="21124" y="8446"/>
                  </a:lnTo>
                  <a:lnTo>
                    <a:pt x="20965" y="8031"/>
                  </a:lnTo>
                  <a:lnTo>
                    <a:pt x="21124" y="7615"/>
                  </a:lnTo>
                  <a:lnTo>
                    <a:pt x="21600" y="7615"/>
                  </a:lnTo>
                  <a:lnTo>
                    <a:pt x="20012" y="0"/>
                  </a:lnTo>
                  <a:lnTo>
                    <a:pt x="19218" y="692"/>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4" name="Shape 424"/>
            <p:cNvSpPr/>
            <p:nvPr/>
          </p:nvSpPr>
          <p:spPr>
            <a:xfrm>
              <a:off x="7079162" y="2380861"/>
              <a:ext cx="608614" cy="1055434"/>
            </a:xfrm>
            <a:custGeom>
              <a:avLst/>
              <a:gdLst/>
              <a:ahLst/>
              <a:cxnLst>
                <a:cxn ang="0">
                  <a:pos x="wd2" y="hd2"/>
                </a:cxn>
                <a:cxn ang="5400000">
                  <a:pos x="wd2" y="hd2"/>
                </a:cxn>
                <a:cxn ang="10800000">
                  <a:pos x="wd2" y="hd2"/>
                </a:cxn>
                <a:cxn ang="16200000">
                  <a:pos x="wd2" y="hd2"/>
                </a:cxn>
              </a:cxnLst>
              <a:rect l="0" t="0" r="r" b="b"/>
              <a:pathLst>
                <a:path w="21600" h="21600" extrusionOk="0">
                  <a:moveTo>
                    <a:pt x="1080" y="21600"/>
                  </a:moveTo>
                  <a:lnTo>
                    <a:pt x="1080" y="20972"/>
                  </a:lnTo>
                  <a:lnTo>
                    <a:pt x="2808" y="20972"/>
                  </a:lnTo>
                  <a:lnTo>
                    <a:pt x="3456" y="20470"/>
                  </a:lnTo>
                  <a:lnTo>
                    <a:pt x="5184" y="20470"/>
                  </a:lnTo>
                  <a:lnTo>
                    <a:pt x="5832" y="20847"/>
                  </a:lnTo>
                  <a:lnTo>
                    <a:pt x="6696" y="21098"/>
                  </a:lnTo>
                  <a:lnTo>
                    <a:pt x="6912" y="20972"/>
                  </a:lnTo>
                  <a:lnTo>
                    <a:pt x="6912" y="20470"/>
                  </a:lnTo>
                  <a:lnTo>
                    <a:pt x="7776" y="20344"/>
                  </a:lnTo>
                  <a:lnTo>
                    <a:pt x="8208" y="20219"/>
                  </a:lnTo>
                  <a:lnTo>
                    <a:pt x="9072" y="20219"/>
                  </a:lnTo>
                  <a:lnTo>
                    <a:pt x="9504" y="20470"/>
                  </a:lnTo>
                  <a:lnTo>
                    <a:pt x="10368" y="20595"/>
                  </a:lnTo>
                  <a:lnTo>
                    <a:pt x="10584" y="20219"/>
                  </a:lnTo>
                  <a:lnTo>
                    <a:pt x="10584" y="19716"/>
                  </a:lnTo>
                  <a:lnTo>
                    <a:pt x="11232" y="19340"/>
                  </a:lnTo>
                  <a:lnTo>
                    <a:pt x="11448" y="18837"/>
                  </a:lnTo>
                  <a:lnTo>
                    <a:pt x="11880" y="18837"/>
                  </a:lnTo>
                  <a:lnTo>
                    <a:pt x="12096" y="19340"/>
                  </a:lnTo>
                  <a:lnTo>
                    <a:pt x="12960" y="19842"/>
                  </a:lnTo>
                  <a:lnTo>
                    <a:pt x="14256" y="19716"/>
                  </a:lnTo>
                  <a:lnTo>
                    <a:pt x="14688" y="19214"/>
                  </a:lnTo>
                  <a:lnTo>
                    <a:pt x="14688" y="18837"/>
                  </a:lnTo>
                  <a:lnTo>
                    <a:pt x="15336" y="18209"/>
                  </a:lnTo>
                  <a:lnTo>
                    <a:pt x="15984" y="18209"/>
                  </a:lnTo>
                  <a:lnTo>
                    <a:pt x="16416" y="17958"/>
                  </a:lnTo>
                  <a:lnTo>
                    <a:pt x="17280" y="16953"/>
                  </a:lnTo>
                  <a:lnTo>
                    <a:pt x="17280" y="16451"/>
                  </a:lnTo>
                  <a:lnTo>
                    <a:pt x="17496" y="16200"/>
                  </a:lnTo>
                  <a:lnTo>
                    <a:pt x="17496" y="15949"/>
                  </a:lnTo>
                  <a:lnTo>
                    <a:pt x="17712" y="15823"/>
                  </a:lnTo>
                  <a:lnTo>
                    <a:pt x="19440" y="15698"/>
                  </a:lnTo>
                  <a:lnTo>
                    <a:pt x="20304" y="15447"/>
                  </a:lnTo>
                  <a:lnTo>
                    <a:pt x="21168" y="15447"/>
                  </a:lnTo>
                  <a:lnTo>
                    <a:pt x="21600" y="15195"/>
                  </a:lnTo>
                  <a:lnTo>
                    <a:pt x="21384" y="14442"/>
                  </a:lnTo>
                  <a:lnTo>
                    <a:pt x="21600" y="14191"/>
                  </a:lnTo>
                  <a:lnTo>
                    <a:pt x="21168" y="14065"/>
                  </a:lnTo>
                  <a:lnTo>
                    <a:pt x="20952" y="13563"/>
                  </a:lnTo>
                  <a:lnTo>
                    <a:pt x="21384" y="13437"/>
                  </a:lnTo>
                  <a:lnTo>
                    <a:pt x="19008" y="126"/>
                  </a:lnTo>
                  <a:lnTo>
                    <a:pt x="19008" y="0"/>
                  </a:lnTo>
                  <a:lnTo>
                    <a:pt x="5832" y="502"/>
                  </a:lnTo>
                  <a:lnTo>
                    <a:pt x="5832" y="628"/>
                  </a:lnTo>
                  <a:lnTo>
                    <a:pt x="4320" y="1130"/>
                  </a:lnTo>
                  <a:lnTo>
                    <a:pt x="3456" y="1507"/>
                  </a:lnTo>
                  <a:lnTo>
                    <a:pt x="2808" y="1633"/>
                  </a:lnTo>
                  <a:lnTo>
                    <a:pt x="1728" y="1507"/>
                  </a:lnTo>
                  <a:lnTo>
                    <a:pt x="2376" y="12935"/>
                  </a:lnTo>
                  <a:lnTo>
                    <a:pt x="2160" y="13312"/>
                  </a:lnTo>
                  <a:lnTo>
                    <a:pt x="2160" y="14191"/>
                  </a:lnTo>
                  <a:lnTo>
                    <a:pt x="2376" y="14693"/>
                  </a:lnTo>
                  <a:lnTo>
                    <a:pt x="3240" y="15572"/>
                  </a:lnTo>
                  <a:lnTo>
                    <a:pt x="3456" y="16326"/>
                  </a:lnTo>
                  <a:lnTo>
                    <a:pt x="3456" y="16828"/>
                  </a:lnTo>
                  <a:lnTo>
                    <a:pt x="2808" y="17079"/>
                  </a:lnTo>
                  <a:lnTo>
                    <a:pt x="2376" y="17581"/>
                  </a:lnTo>
                  <a:lnTo>
                    <a:pt x="2160" y="18209"/>
                  </a:lnTo>
                  <a:lnTo>
                    <a:pt x="1080" y="18837"/>
                  </a:lnTo>
                  <a:lnTo>
                    <a:pt x="864" y="19591"/>
                  </a:lnTo>
                  <a:lnTo>
                    <a:pt x="432" y="19716"/>
                  </a:lnTo>
                  <a:lnTo>
                    <a:pt x="0" y="20219"/>
                  </a:lnTo>
                  <a:lnTo>
                    <a:pt x="0" y="20972"/>
                  </a:lnTo>
                  <a:lnTo>
                    <a:pt x="216" y="21474"/>
                  </a:lnTo>
                  <a:lnTo>
                    <a:pt x="432" y="21600"/>
                  </a:lnTo>
                  <a:lnTo>
                    <a:pt x="1080" y="2160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5" name="Shape 425"/>
            <p:cNvSpPr/>
            <p:nvPr/>
          </p:nvSpPr>
          <p:spPr>
            <a:xfrm>
              <a:off x="6391428" y="2245863"/>
              <a:ext cx="785113" cy="1386791"/>
            </a:xfrm>
            <a:custGeom>
              <a:avLst/>
              <a:gdLst/>
              <a:ahLst/>
              <a:cxnLst>
                <a:cxn ang="0">
                  <a:pos x="wd2" y="hd2"/>
                </a:cxn>
                <a:cxn ang="5400000">
                  <a:pos x="wd2" y="hd2"/>
                </a:cxn>
                <a:cxn ang="10800000">
                  <a:pos x="wd2" y="hd2"/>
                </a:cxn>
                <a:cxn ang="16200000">
                  <a:pos x="wd2" y="hd2"/>
                </a:cxn>
              </a:cxnLst>
              <a:rect l="0" t="0" r="r" b="b"/>
              <a:pathLst>
                <a:path w="21600" h="21600" extrusionOk="0">
                  <a:moveTo>
                    <a:pt x="14400" y="20835"/>
                  </a:moveTo>
                  <a:lnTo>
                    <a:pt x="14735" y="20740"/>
                  </a:lnTo>
                  <a:lnTo>
                    <a:pt x="15405" y="20931"/>
                  </a:lnTo>
                  <a:lnTo>
                    <a:pt x="16074" y="21218"/>
                  </a:lnTo>
                  <a:lnTo>
                    <a:pt x="17079" y="21218"/>
                  </a:lnTo>
                  <a:lnTo>
                    <a:pt x="17414" y="21122"/>
                  </a:lnTo>
                  <a:lnTo>
                    <a:pt x="17079" y="20644"/>
                  </a:lnTo>
                  <a:lnTo>
                    <a:pt x="17079" y="20166"/>
                  </a:lnTo>
                  <a:lnTo>
                    <a:pt x="17581" y="19975"/>
                  </a:lnTo>
                  <a:lnTo>
                    <a:pt x="18586" y="19784"/>
                  </a:lnTo>
                  <a:lnTo>
                    <a:pt x="18921" y="19688"/>
                  </a:lnTo>
                  <a:lnTo>
                    <a:pt x="18753" y="19402"/>
                  </a:lnTo>
                  <a:lnTo>
                    <a:pt x="18753" y="18637"/>
                  </a:lnTo>
                  <a:lnTo>
                    <a:pt x="19256" y="18542"/>
                  </a:lnTo>
                  <a:lnTo>
                    <a:pt x="19088" y="18446"/>
                  </a:lnTo>
                  <a:lnTo>
                    <a:pt x="18921" y="18064"/>
                  </a:lnTo>
                  <a:lnTo>
                    <a:pt x="18921" y="17490"/>
                  </a:lnTo>
                  <a:lnTo>
                    <a:pt x="19256" y="17108"/>
                  </a:lnTo>
                  <a:lnTo>
                    <a:pt x="19591" y="17012"/>
                  </a:lnTo>
                  <a:lnTo>
                    <a:pt x="19758" y="16439"/>
                  </a:lnTo>
                  <a:lnTo>
                    <a:pt x="20595" y="15961"/>
                  </a:lnTo>
                  <a:lnTo>
                    <a:pt x="20763" y="15483"/>
                  </a:lnTo>
                  <a:lnTo>
                    <a:pt x="21098" y="15101"/>
                  </a:lnTo>
                  <a:lnTo>
                    <a:pt x="21600" y="14910"/>
                  </a:lnTo>
                  <a:lnTo>
                    <a:pt x="21600" y="14527"/>
                  </a:lnTo>
                  <a:lnTo>
                    <a:pt x="21433" y="13954"/>
                  </a:lnTo>
                  <a:lnTo>
                    <a:pt x="20763" y="13285"/>
                  </a:lnTo>
                  <a:lnTo>
                    <a:pt x="20595" y="12903"/>
                  </a:lnTo>
                  <a:lnTo>
                    <a:pt x="20595" y="12234"/>
                  </a:lnTo>
                  <a:lnTo>
                    <a:pt x="20763" y="11947"/>
                  </a:lnTo>
                  <a:lnTo>
                    <a:pt x="20260" y="3250"/>
                  </a:lnTo>
                  <a:lnTo>
                    <a:pt x="20428" y="3250"/>
                  </a:lnTo>
                  <a:lnTo>
                    <a:pt x="19758" y="2963"/>
                  </a:lnTo>
                  <a:lnTo>
                    <a:pt x="19423" y="2485"/>
                  </a:lnTo>
                  <a:lnTo>
                    <a:pt x="19088" y="2198"/>
                  </a:lnTo>
                  <a:lnTo>
                    <a:pt x="18921" y="1625"/>
                  </a:lnTo>
                  <a:lnTo>
                    <a:pt x="18251" y="1242"/>
                  </a:lnTo>
                  <a:lnTo>
                    <a:pt x="17916" y="287"/>
                  </a:lnTo>
                  <a:lnTo>
                    <a:pt x="17916" y="0"/>
                  </a:lnTo>
                  <a:lnTo>
                    <a:pt x="4019" y="478"/>
                  </a:lnTo>
                  <a:lnTo>
                    <a:pt x="3684" y="287"/>
                  </a:lnTo>
                  <a:lnTo>
                    <a:pt x="3516" y="573"/>
                  </a:lnTo>
                  <a:lnTo>
                    <a:pt x="3516" y="765"/>
                  </a:lnTo>
                  <a:lnTo>
                    <a:pt x="4019" y="1051"/>
                  </a:lnTo>
                  <a:lnTo>
                    <a:pt x="4688" y="1338"/>
                  </a:lnTo>
                  <a:lnTo>
                    <a:pt x="5526" y="1720"/>
                  </a:lnTo>
                  <a:lnTo>
                    <a:pt x="6363" y="2198"/>
                  </a:lnTo>
                  <a:lnTo>
                    <a:pt x="6363" y="2485"/>
                  </a:lnTo>
                  <a:lnTo>
                    <a:pt x="6028" y="3058"/>
                  </a:lnTo>
                  <a:lnTo>
                    <a:pt x="5693" y="3345"/>
                  </a:lnTo>
                  <a:lnTo>
                    <a:pt x="5191" y="4110"/>
                  </a:lnTo>
                  <a:lnTo>
                    <a:pt x="4521" y="4492"/>
                  </a:lnTo>
                  <a:lnTo>
                    <a:pt x="3516" y="4779"/>
                  </a:lnTo>
                  <a:lnTo>
                    <a:pt x="2512" y="4779"/>
                  </a:lnTo>
                  <a:lnTo>
                    <a:pt x="2009" y="4874"/>
                  </a:lnTo>
                  <a:lnTo>
                    <a:pt x="2009" y="5543"/>
                  </a:lnTo>
                  <a:lnTo>
                    <a:pt x="2512" y="6212"/>
                  </a:lnTo>
                  <a:lnTo>
                    <a:pt x="2847" y="6404"/>
                  </a:lnTo>
                  <a:lnTo>
                    <a:pt x="2177" y="6690"/>
                  </a:lnTo>
                  <a:lnTo>
                    <a:pt x="2177" y="7359"/>
                  </a:lnTo>
                  <a:lnTo>
                    <a:pt x="1842" y="7359"/>
                  </a:lnTo>
                  <a:lnTo>
                    <a:pt x="335" y="8219"/>
                  </a:lnTo>
                  <a:lnTo>
                    <a:pt x="502" y="8793"/>
                  </a:lnTo>
                  <a:lnTo>
                    <a:pt x="0" y="9080"/>
                  </a:lnTo>
                  <a:lnTo>
                    <a:pt x="0" y="10800"/>
                  </a:lnTo>
                  <a:lnTo>
                    <a:pt x="1005" y="11756"/>
                  </a:lnTo>
                  <a:lnTo>
                    <a:pt x="3516" y="12998"/>
                  </a:lnTo>
                  <a:lnTo>
                    <a:pt x="4186" y="13572"/>
                  </a:lnTo>
                  <a:lnTo>
                    <a:pt x="4186" y="14336"/>
                  </a:lnTo>
                  <a:lnTo>
                    <a:pt x="5023" y="14719"/>
                  </a:lnTo>
                  <a:lnTo>
                    <a:pt x="5191" y="14432"/>
                  </a:lnTo>
                  <a:lnTo>
                    <a:pt x="5693" y="14336"/>
                  </a:lnTo>
                  <a:lnTo>
                    <a:pt x="6530" y="14336"/>
                  </a:lnTo>
                  <a:lnTo>
                    <a:pt x="7535" y="14910"/>
                  </a:lnTo>
                  <a:lnTo>
                    <a:pt x="7033" y="15483"/>
                  </a:lnTo>
                  <a:lnTo>
                    <a:pt x="6865" y="15961"/>
                  </a:lnTo>
                  <a:lnTo>
                    <a:pt x="6865" y="16248"/>
                  </a:lnTo>
                  <a:lnTo>
                    <a:pt x="6530" y="16726"/>
                  </a:lnTo>
                  <a:lnTo>
                    <a:pt x="6530" y="17204"/>
                  </a:lnTo>
                  <a:lnTo>
                    <a:pt x="7367" y="17681"/>
                  </a:lnTo>
                  <a:lnTo>
                    <a:pt x="8540" y="18159"/>
                  </a:lnTo>
                  <a:lnTo>
                    <a:pt x="8874" y="18064"/>
                  </a:lnTo>
                  <a:lnTo>
                    <a:pt x="10716" y="18733"/>
                  </a:lnTo>
                  <a:lnTo>
                    <a:pt x="11386" y="19115"/>
                  </a:lnTo>
                  <a:lnTo>
                    <a:pt x="11888" y="19975"/>
                  </a:lnTo>
                  <a:lnTo>
                    <a:pt x="11721" y="20453"/>
                  </a:lnTo>
                  <a:lnTo>
                    <a:pt x="11553" y="20740"/>
                  </a:lnTo>
                  <a:lnTo>
                    <a:pt x="12391" y="21218"/>
                  </a:lnTo>
                  <a:lnTo>
                    <a:pt x="12391" y="21600"/>
                  </a:lnTo>
                  <a:lnTo>
                    <a:pt x="12726" y="21218"/>
                  </a:lnTo>
                  <a:lnTo>
                    <a:pt x="13395" y="21218"/>
                  </a:lnTo>
                  <a:lnTo>
                    <a:pt x="13898" y="21122"/>
                  </a:lnTo>
                  <a:lnTo>
                    <a:pt x="14400" y="20835"/>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6" name="Shape 426"/>
            <p:cNvSpPr/>
            <p:nvPr/>
          </p:nvSpPr>
          <p:spPr>
            <a:xfrm>
              <a:off x="5429817" y="1939048"/>
              <a:ext cx="1192886" cy="883620"/>
            </a:xfrm>
            <a:custGeom>
              <a:avLst/>
              <a:gdLst/>
              <a:ahLst/>
              <a:cxnLst>
                <a:cxn ang="0">
                  <a:pos x="wd2" y="hd2"/>
                </a:cxn>
                <a:cxn ang="5400000">
                  <a:pos x="wd2" y="hd2"/>
                </a:cxn>
                <a:cxn ang="10800000">
                  <a:pos x="wd2" y="hd2"/>
                </a:cxn>
                <a:cxn ang="16200000">
                  <a:pos x="wd2" y="hd2"/>
                </a:cxn>
              </a:cxnLst>
              <a:rect l="0" t="0" r="r" b="b"/>
              <a:pathLst>
                <a:path w="21600" h="21600" extrusionOk="0">
                  <a:moveTo>
                    <a:pt x="17673" y="20456"/>
                  </a:moveTo>
                  <a:cubicBezTo>
                    <a:pt x="18327" y="19567"/>
                    <a:pt x="18327" y="19567"/>
                    <a:pt x="18327" y="19567"/>
                  </a:cubicBezTo>
                  <a:cubicBezTo>
                    <a:pt x="18608" y="19059"/>
                    <a:pt x="18608" y="19059"/>
                    <a:pt x="18608" y="19059"/>
                  </a:cubicBezTo>
                  <a:cubicBezTo>
                    <a:pt x="18795" y="19059"/>
                    <a:pt x="18795" y="19059"/>
                    <a:pt x="18795" y="19059"/>
                  </a:cubicBezTo>
                  <a:cubicBezTo>
                    <a:pt x="18888" y="18042"/>
                    <a:pt x="18888" y="18042"/>
                    <a:pt x="18888" y="18042"/>
                  </a:cubicBezTo>
                  <a:cubicBezTo>
                    <a:pt x="19262" y="17661"/>
                    <a:pt x="19262" y="17661"/>
                    <a:pt x="19262" y="17661"/>
                  </a:cubicBezTo>
                  <a:cubicBezTo>
                    <a:pt x="19075" y="17280"/>
                    <a:pt x="19075" y="17280"/>
                    <a:pt x="19075" y="17280"/>
                  </a:cubicBezTo>
                  <a:cubicBezTo>
                    <a:pt x="18701" y="16264"/>
                    <a:pt x="18701" y="16264"/>
                    <a:pt x="18701" y="16264"/>
                  </a:cubicBezTo>
                  <a:cubicBezTo>
                    <a:pt x="18701" y="15755"/>
                    <a:pt x="18701" y="15755"/>
                    <a:pt x="18701" y="15755"/>
                  </a:cubicBezTo>
                  <a:cubicBezTo>
                    <a:pt x="18701" y="15247"/>
                    <a:pt x="18701" y="15247"/>
                    <a:pt x="18701" y="15247"/>
                  </a:cubicBezTo>
                  <a:cubicBezTo>
                    <a:pt x="19075" y="14993"/>
                    <a:pt x="19075" y="14993"/>
                    <a:pt x="19075" y="14993"/>
                  </a:cubicBezTo>
                  <a:cubicBezTo>
                    <a:pt x="19730" y="14993"/>
                    <a:pt x="19730" y="14993"/>
                    <a:pt x="19730" y="14993"/>
                  </a:cubicBezTo>
                  <a:cubicBezTo>
                    <a:pt x="20384" y="14612"/>
                    <a:pt x="20384" y="14612"/>
                    <a:pt x="20384" y="14612"/>
                  </a:cubicBezTo>
                  <a:cubicBezTo>
                    <a:pt x="20571" y="14358"/>
                    <a:pt x="20571" y="14358"/>
                    <a:pt x="20571" y="14358"/>
                  </a:cubicBezTo>
                  <a:cubicBezTo>
                    <a:pt x="20852" y="13976"/>
                    <a:pt x="20852" y="13976"/>
                    <a:pt x="20852" y="13976"/>
                  </a:cubicBezTo>
                  <a:cubicBezTo>
                    <a:pt x="21132" y="12833"/>
                    <a:pt x="21132" y="12833"/>
                    <a:pt x="21132" y="12833"/>
                  </a:cubicBezTo>
                  <a:cubicBezTo>
                    <a:pt x="21413" y="12325"/>
                    <a:pt x="21413" y="12325"/>
                    <a:pt x="21413" y="12325"/>
                  </a:cubicBezTo>
                  <a:cubicBezTo>
                    <a:pt x="21600" y="11435"/>
                    <a:pt x="21600" y="11435"/>
                    <a:pt x="21600" y="11435"/>
                  </a:cubicBezTo>
                  <a:cubicBezTo>
                    <a:pt x="21600" y="11054"/>
                    <a:pt x="21600" y="11054"/>
                    <a:pt x="21600" y="11054"/>
                  </a:cubicBezTo>
                  <a:cubicBezTo>
                    <a:pt x="21039" y="10292"/>
                    <a:pt x="21039" y="10292"/>
                    <a:pt x="21039" y="10292"/>
                  </a:cubicBezTo>
                  <a:cubicBezTo>
                    <a:pt x="20478" y="9656"/>
                    <a:pt x="20478" y="9656"/>
                    <a:pt x="20478" y="9656"/>
                  </a:cubicBezTo>
                  <a:cubicBezTo>
                    <a:pt x="20104" y="9148"/>
                    <a:pt x="20104" y="9148"/>
                    <a:pt x="20104" y="9148"/>
                  </a:cubicBezTo>
                  <a:cubicBezTo>
                    <a:pt x="19730" y="8767"/>
                    <a:pt x="19730" y="8767"/>
                    <a:pt x="19730" y="8767"/>
                  </a:cubicBezTo>
                  <a:cubicBezTo>
                    <a:pt x="19730" y="8386"/>
                    <a:pt x="19730" y="8386"/>
                    <a:pt x="19730" y="8386"/>
                  </a:cubicBezTo>
                  <a:cubicBezTo>
                    <a:pt x="19823" y="8005"/>
                    <a:pt x="19823" y="8005"/>
                    <a:pt x="19823" y="8005"/>
                  </a:cubicBezTo>
                  <a:cubicBezTo>
                    <a:pt x="20010" y="8259"/>
                    <a:pt x="20010" y="8259"/>
                    <a:pt x="20010" y="8259"/>
                  </a:cubicBezTo>
                  <a:cubicBezTo>
                    <a:pt x="19730" y="7751"/>
                    <a:pt x="19730" y="7751"/>
                    <a:pt x="19730" y="7751"/>
                  </a:cubicBezTo>
                  <a:cubicBezTo>
                    <a:pt x="19730" y="7751"/>
                    <a:pt x="19356" y="7496"/>
                    <a:pt x="19262" y="7496"/>
                  </a:cubicBezTo>
                  <a:cubicBezTo>
                    <a:pt x="19169" y="7496"/>
                    <a:pt x="18795" y="6988"/>
                    <a:pt x="18795" y="6988"/>
                  </a:cubicBezTo>
                  <a:cubicBezTo>
                    <a:pt x="18327" y="6988"/>
                    <a:pt x="18327" y="6988"/>
                    <a:pt x="18327" y="6988"/>
                  </a:cubicBezTo>
                  <a:cubicBezTo>
                    <a:pt x="18327" y="6353"/>
                    <a:pt x="18327" y="6353"/>
                    <a:pt x="18327" y="6353"/>
                  </a:cubicBezTo>
                  <a:cubicBezTo>
                    <a:pt x="18140" y="5718"/>
                    <a:pt x="18140" y="5718"/>
                    <a:pt x="18140" y="5718"/>
                  </a:cubicBezTo>
                  <a:cubicBezTo>
                    <a:pt x="18140" y="4955"/>
                    <a:pt x="18140" y="4955"/>
                    <a:pt x="18140" y="4955"/>
                  </a:cubicBezTo>
                  <a:cubicBezTo>
                    <a:pt x="18140" y="4447"/>
                    <a:pt x="18140" y="4447"/>
                    <a:pt x="18140" y="4447"/>
                  </a:cubicBezTo>
                  <a:cubicBezTo>
                    <a:pt x="18140" y="3558"/>
                    <a:pt x="18140" y="3558"/>
                    <a:pt x="18140" y="3558"/>
                  </a:cubicBezTo>
                  <a:cubicBezTo>
                    <a:pt x="17953" y="3176"/>
                    <a:pt x="17953" y="3176"/>
                    <a:pt x="17953" y="3176"/>
                  </a:cubicBezTo>
                  <a:cubicBezTo>
                    <a:pt x="17673" y="2287"/>
                    <a:pt x="17673" y="2287"/>
                    <a:pt x="17673" y="2287"/>
                  </a:cubicBezTo>
                  <a:cubicBezTo>
                    <a:pt x="655" y="2795"/>
                    <a:pt x="655" y="2795"/>
                    <a:pt x="655" y="2795"/>
                  </a:cubicBezTo>
                  <a:cubicBezTo>
                    <a:pt x="748" y="0"/>
                    <a:pt x="748" y="0"/>
                    <a:pt x="748" y="0"/>
                  </a:cubicBezTo>
                  <a:cubicBezTo>
                    <a:pt x="748" y="0"/>
                    <a:pt x="748" y="0"/>
                    <a:pt x="748" y="0"/>
                  </a:cubicBezTo>
                  <a:cubicBezTo>
                    <a:pt x="655" y="2922"/>
                    <a:pt x="655" y="2922"/>
                    <a:pt x="655" y="2922"/>
                  </a:cubicBezTo>
                  <a:cubicBezTo>
                    <a:pt x="374" y="2922"/>
                    <a:pt x="374" y="2922"/>
                    <a:pt x="374" y="2922"/>
                  </a:cubicBezTo>
                  <a:cubicBezTo>
                    <a:pt x="374" y="3304"/>
                    <a:pt x="374" y="3304"/>
                    <a:pt x="374" y="3304"/>
                  </a:cubicBezTo>
                  <a:cubicBezTo>
                    <a:pt x="281" y="3939"/>
                    <a:pt x="281" y="3939"/>
                    <a:pt x="281" y="3939"/>
                  </a:cubicBezTo>
                  <a:cubicBezTo>
                    <a:pt x="468" y="4066"/>
                    <a:pt x="468" y="4066"/>
                    <a:pt x="468" y="4066"/>
                  </a:cubicBezTo>
                  <a:cubicBezTo>
                    <a:pt x="655" y="4701"/>
                    <a:pt x="655" y="4701"/>
                    <a:pt x="655" y="4701"/>
                  </a:cubicBezTo>
                  <a:cubicBezTo>
                    <a:pt x="655" y="5209"/>
                    <a:pt x="655" y="5209"/>
                    <a:pt x="655" y="5209"/>
                  </a:cubicBezTo>
                  <a:cubicBezTo>
                    <a:pt x="468" y="5336"/>
                    <a:pt x="468" y="5336"/>
                    <a:pt x="468" y="5336"/>
                  </a:cubicBezTo>
                  <a:cubicBezTo>
                    <a:pt x="374" y="5718"/>
                    <a:pt x="374" y="5718"/>
                    <a:pt x="374" y="5718"/>
                  </a:cubicBezTo>
                  <a:cubicBezTo>
                    <a:pt x="374" y="6607"/>
                    <a:pt x="374" y="6607"/>
                    <a:pt x="374" y="6607"/>
                  </a:cubicBezTo>
                  <a:cubicBezTo>
                    <a:pt x="94" y="6734"/>
                    <a:pt x="94" y="6734"/>
                    <a:pt x="94" y="6734"/>
                  </a:cubicBezTo>
                  <a:cubicBezTo>
                    <a:pt x="0" y="7115"/>
                    <a:pt x="0" y="7115"/>
                    <a:pt x="0" y="7115"/>
                  </a:cubicBezTo>
                  <a:cubicBezTo>
                    <a:pt x="0" y="7496"/>
                    <a:pt x="0" y="7496"/>
                    <a:pt x="0" y="7496"/>
                  </a:cubicBezTo>
                  <a:cubicBezTo>
                    <a:pt x="374" y="7878"/>
                    <a:pt x="374" y="7878"/>
                    <a:pt x="374" y="7878"/>
                  </a:cubicBezTo>
                  <a:cubicBezTo>
                    <a:pt x="374" y="8386"/>
                    <a:pt x="374" y="8386"/>
                    <a:pt x="374" y="8386"/>
                  </a:cubicBezTo>
                  <a:cubicBezTo>
                    <a:pt x="374" y="8767"/>
                    <a:pt x="374" y="8767"/>
                    <a:pt x="374" y="8767"/>
                  </a:cubicBezTo>
                  <a:cubicBezTo>
                    <a:pt x="281" y="8513"/>
                    <a:pt x="281" y="8513"/>
                    <a:pt x="281" y="8513"/>
                  </a:cubicBezTo>
                  <a:cubicBezTo>
                    <a:pt x="561" y="9021"/>
                    <a:pt x="561" y="9021"/>
                    <a:pt x="561" y="9021"/>
                  </a:cubicBezTo>
                  <a:cubicBezTo>
                    <a:pt x="842" y="10165"/>
                    <a:pt x="842" y="10165"/>
                    <a:pt x="842" y="10165"/>
                  </a:cubicBezTo>
                  <a:cubicBezTo>
                    <a:pt x="1122" y="10800"/>
                    <a:pt x="1122" y="10800"/>
                    <a:pt x="1122" y="10800"/>
                  </a:cubicBezTo>
                  <a:cubicBezTo>
                    <a:pt x="1309" y="11562"/>
                    <a:pt x="1309" y="11562"/>
                    <a:pt x="1309" y="11562"/>
                  </a:cubicBezTo>
                  <a:cubicBezTo>
                    <a:pt x="1496" y="12198"/>
                    <a:pt x="1496" y="12198"/>
                    <a:pt x="1496" y="12198"/>
                  </a:cubicBezTo>
                  <a:cubicBezTo>
                    <a:pt x="1683" y="12579"/>
                    <a:pt x="1683" y="12579"/>
                    <a:pt x="1683" y="12579"/>
                  </a:cubicBezTo>
                  <a:cubicBezTo>
                    <a:pt x="1777" y="12960"/>
                    <a:pt x="1777" y="12960"/>
                    <a:pt x="1777" y="12960"/>
                  </a:cubicBezTo>
                  <a:cubicBezTo>
                    <a:pt x="1870" y="13087"/>
                    <a:pt x="1870" y="13087"/>
                    <a:pt x="1870" y="13087"/>
                  </a:cubicBezTo>
                  <a:cubicBezTo>
                    <a:pt x="1870" y="13214"/>
                    <a:pt x="1870" y="13214"/>
                    <a:pt x="1870" y="13214"/>
                  </a:cubicBezTo>
                  <a:cubicBezTo>
                    <a:pt x="1590" y="13341"/>
                    <a:pt x="1590" y="13341"/>
                    <a:pt x="1590" y="13341"/>
                  </a:cubicBezTo>
                  <a:cubicBezTo>
                    <a:pt x="1683" y="13849"/>
                    <a:pt x="1683" y="13849"/>
                    <a:pt x="1683" y="13849"/>
                  </a:cubicBezTo>
                  <a:cubicBezTo>
                    <a:pt x="1777" y="14485"/>
                    <a:pt x="1777" y="14485"/>
                    <a:pt x="1777" y="14485"/>
                  </a:cubicBezTo>
                  <a:cubicBezTo>
                    <a:pt x="1870" y="14739"/>
                    <a:pt x="1870" y="14739"/>
                    <a:pt x="1870" y="14739"/>
                  </a:cubicBezTo>
                  <a:cubicBezTo>
                    <a:pt x="2057" y="14739"/>
                    <a:pt x="2057" y="14739"/>
                    <a:pt x="2057" y="14739"/>
                  </a:cubicBezTo>
                  <a:cubicBezTo>
                    <a:pt x="2244" y="14993"/>
                    <a:pt x="2244" y="14993"/>
                    <a:pt x="2244" y="14993"/>
                  </a:cubicBezTo>
                  <a:cubicBezTo>
                    <a:pt x="2431" y="15882"/>
                    <a:pt x="2431" y="15882"/>
                    <a:pt x="2431" y="15882"/>
                  </a:cubicBezTo>
                  <a:cubicBezTo>
                    <a:pt x="2431" y="17153"/>
                    <a:pt x="2431" y="17153"/>
                    <a:pt x="2431" y="17153"/>
                  </a:cubicBezTo>
                  <a:cubicBezTo>
                    <a:pt x="2338" y="17661"/>
                    <a:pt x="2338" y="17661"/>
                    <a:pt x="2338" y="17661"/>
                  </a:cubicBezTo>
                  <a:cubicBezTo>
                    <a:pt x="2525" y="18042"/>
                    <a:pt x="2525" y="18042"/>
                    <a:pt x="2525" y="18042"/>
                  </a:cubicBezTo>
                  <a:cubicBezTo>
                    <a:pt x="2618" y="18296"/>
                    <a:pt x="2618" y="18296"/>
                    <a:pt x="2618" y="18296"/>
                  </a:cubicBezTo>
                  <a:cubicBezTo>
                    <a:pt x="2618" y="19567"/>
                    <a:pt x="2618" y="19567"/>
                    <a:pt x="2618" y="19567"/>
                  </a:cubicBezTo>
                  <a:cubicBezTo>
                    <a:pt x="2805" y="20456"/>
                    <a:pt x="2805" y="20456"/>
                    <a:pt x="2805" y="20456"/>
                  </a:cubicBezTo>
                  <a:cubicBezTo>
                    <a:pt x="2805" y="20584"/>
                    <a:pt x="2805" y="20584"/>
                    <a:pt x="2805" y="20584"/>
                  </a:cubicBezTo>
                  <a:cubicBezTo>
                    <a:pt x="16457" y="20329"/>
                    <a:pt x="16457" y="20329"/>
                    <a:pt x="16457" y="20329"/>
                  </a:cubicBezTo>
                  <a:cubicBezTo>
                    <a:pt x="17579" y="21600"/>
                    <a:pt x="17579" y="21600"/>
                    <a:pt x="17579" y="21600"/>
                  </a:cubicBezTo>
                  <a:cubicBezTo>
                    <a:pt x="17766" y="21346"/>
                    <a:pt x="17766" y="21346"/>
                    <a:pt x="17766" y="21346"/>
                  </a:cubicBezTo>
                  <a:lnTo>
                    <a:pt x="17673" y="2045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7" name="Shape 427"/>
            <p:cNvSpPr/>
            <p:nvPr/>
          </p:nvSpPr>
          <p:spPr>
            <a:xfrm>
              <a:off x="0" y="4902852"/>
              <a:ext cx="2654537" cy="2080186"/>
            </a:xfrm>
            <a:custGeom>
              <a:avLst/>
              <a:gdLst/>
              <a:ahLst/>
              <a:cxnLst>
                <a:cxn ang="0">
                  <a:pos x="wd2" y="hd2"/>
                </a:cxn>
                <a:cxn ang="5400000">
                  <a:pos x="wd2" y="hd2"/>
                </a:cxn>
                <a:cxn ang="10800000">
                  <a:pos x="wd2" y="hd2"/>
                </a:cxn>
                <a:cxn ang="16200000">
                  <a:pos x="wd2" y="hd2"/>
                </a:cxn>
              </a:cxnLst>
              <a:rect l="0" t="0" r="r" b="b"/>
              <a:pathLst>
                <a:path w="21559" h="21600" extrusionOk="0">
                  <a:moveTo>
                    <a:pt x="8461" y="17395"/>
                  </a:moveTo>
                  <a:lnTo>
                    <a:pt x="8609" y="17586"/>
                  </a:lnTo>
                  <a:lnTo>
                    <a:pt x="8905" y="17841"/>
                  </a:lnTo>
                  <a:lnTo>
                    <a:pt x="8708" y="17904"/>
                  </a:lnTo>
                  <a:lnTo>
                    <a:pt x="8609" y="17904"/>
                  </a:lnTo>
                  <a:lnTo>
                    <a:pt x="8411" y="18096"/>
                  </a:lnTo>
                  <a:lnTo>
                    <a:pt x="8411" y="18350"/>
                  </a:lnTo>
                  <a:lnTo>
                    <a:pt x="8510" y="18350"/>
                  </a:lnTo>
                  <a:lnTo>
                    <a:pt x="8708" y="18669"/>
                  </a:lnTo>
                  <a:lnTo>
                    <a:pt x="8708" y="18796"/>
                  </a:lnTo>
                  <a:lnTo>
                    <a:pt x="8559" y="18860"/>
                  </a:lnTo>
                  <a:lnTo>
                    <a:pt x="8461" y="18860"/>
                  </a:lnTo>
                  <a:lnTo>
                    <a:pt x="8362" y="18924"/>
                  </a:lnTo>
                  <a:lnTo>
                    <a:pt x="8312" y="18924"/>
                  </a:lnTo>
                  <a:lnTo>
                    <a:pt x="8164" y="19051"/>
                  </a:lnTo>
                  <a:lnTo>
                    <a:pt x="8164" y="19306"/>
                  </a:lnTo>
                  <a:lnTo>
                    <a:pt x="8065" y="19497"/>
                  </a:lnTo>
                  <a:lnTo>
                    <a:pt x="7917" y="19179"/>
                  </a:lnTo>
                  <a:lnTo>
                    <a:pt x="7917" y="19242"/>
                  </a:lnTo>
                  <a:lnTo>
                    <a:pt x="7867" y="19370"/>
                  </a:lnTo>
                  <a:lnTo>
                    <a:pt x="7719" y="19561"/>
                  </a:lnTo>
                  <a:lnTo>
                    <a:pt x="7620" y="19816"/>
                  </a:lnTo>
                  <a:lnTo>
                    <a:pt x="7620" y="20135"/>
                  </a:lnTo>
                  <a:lnTo>
                    <a:pt x="7175" y="20135"/>
                  </a:lnTo>
                  <a:lnTo>
                    <a:pt x="7521" y="20007"/>
                  </a:lnTo>
                  <a:lnTo>
                    <a:pt x="7571" y="19880"/>
                  </a:lnTo>
                  <a:lnTo>
                    <a:pt x="7620" y="19752"/>
                  </a:lnTo>
                  <a:lnTo>
                    <a:pt x="7571" y="19561"/>
                  </a:lnTo>
                  <a:lnTo>
                    <a:pt x="7472" y="19497"/>
                  </a:lnTo>
                  <a:lnTo>
                    <a:pt x="7423" y="19497"/>
                  </a:lnTo>
                  <a:lnTo>
                    <a:pt x="7324" y="19370"/>
                  </a:lnTo>
                  <a:lnTo>
                    <a:pt x="7324" y="19306"/>
                  </a:lnTo>
                  <a:lnTo>
                    <a:pt x="7274" y="18924"/>
                  </a:lnTo>
                  <a:lnTo>
                    <a:pt x="7373" y="18796"/>
                  </a:lnTo>
                  <a:lnTo>
                    <a:pt x="7423" y="18669"/>
                  </a:lnTo>
                  <a:lnTo>
                    <a:pt x="7571" y="18542"/>
                  </a:lnTo>
                  <a:lnTo>
                    <a:pt x="7620" y="18605"/>
                  </a:lnTo>
                  <a:lnTo>
                    <a:pt x="7769" y="18796"/>
                  </a:lnTo>
                  <a:lnTo>
                    <a:pt x="7867" y="19051"/>
                  </a:lnTo>
                  <a:lnTo>
                    <a:pt x="7867" y="18796"/>
                  </a:lnTo>
                  <a:lnTo>
                    <a:pt x="7818" y="18542"/>
                  </a:lnTo>
                  <a:lnTo>
                    <a:pt x="7719" y="18350"/>
                  </a:lnTo>
                  <a:lnTo>
                    <a:pt x="7867" y="18287"/>
                  </a:lnTo>
                  <a:lnTo>
                    <a:pt x="8065" y="18414"/>
                  </a:lnTo>
                  <a:lnTo>
                    <a:pt x="8164" y="18414"/>
                  </a:lnTo>
                  <a:lnTo>
                    <a:pt x="8164" y="17904"/>
                  </a:lnTo>
                  <a:lnTo>
                    <a:pt x="8115" y="17777"/>
                  </a:lnTo>
                  <a:lnTo>
                    <a:pt x="8312" y="17586"/>
                  </a:lnTo>
                  <a:close/>
                  <a:moveTo>
                    <a:pt x="1541" y="13508"/>
                  </a:moveTo>
                  <a:lnTo>
                    <a:pt x="1640" y="13508"/>
                  </a:lnTo>
                  <a:lnTo>
                    <a:pt x="1788" y="13890"/>
                  </a:lnTo>
                  <a:lnTo>
                    <a:pt x="1788" y="14081"/>
                  </a:lnTo>
                  <a:lnTo>
                    <a:pt x="1689" y="14273"/>
                  </a:lnTo>
                  <a:lnTo>
                    <a:pt x="1442" y="14273"/>
                  </a:lnTo>
                  <a:lnTo>
                    <a:pt x="1244" y="14081"/>
                  </a:lnTo>
                  <a:lnTo>
                    <a:pt x="997" y="13827"/>
                  </a:lnTo>
                  <a:lnTo>
                    <a:pt x="1244" y="13635"/>
                  </a:lnTo>
                  <a:lnTo>
                    <a:pt x="1392" y="13635"/>
                  </a:lnTo>
                  <a:close/>
                  <a:moveTo>
                    <a:pt x="125" y="8092"/>
                  </a:moveTo>
                  <a:cubicBezTo>
                    <a:pt x="125" y="8092"/>
                    <a:pt x="125" y="8092"/>
                    <a:pt x="166" y="8309"/>
                  </a:cubicBezTo>
                  <a:cubicBezTo>
                    <a:pt x="166" y="8309"/>
                    <a:pt x="166" y="8309"/>
                    <a:pt x="249" y="8418"/>
                  </a:cubicBezTo>
                  <a:cubicBezTo>
                    <a:pt x="249" y="8418"/>
                    <a:pt x="249" y="8418"/>
                    <a:pt x="456" y="8472"/>
                  </a:cubicBezTo>
                  <a:cubicBezTo>
                    <a:pt x="456" y="8472"/>
                    <a:pt x="456" y="8472"/>
                    <a:pt x="664" y="8472"/>
                  </a:cubicBezTo>
                  <a:cubicBezTo>
                    <a:pt x="664" y="8472"/>
                    <a:pt x="664" y="8472"/>
                    <a:pt x="788" y="8581"/>
                  </a:cubicBezTo>
                  <a:cubicBezTo>
                    <a:pt x="788" y="8581"/>
                    <a:pt x="788" y="8581"/>
                    <a:pt x="788" y="8743"/>
                  </a:cubicBezTo>
                  <a:cubicBezTo>
                    <a:pt x="788" y="8743"/>
                    <a:pt x="788" y="8743"/>
                    <a:pt x="871" y="8852"/>
                  </a:cubicBezTo>
                  <a:cubicBezTo>
                    <a:pt x="871" y="8852"/>
                    <a:pt x="871" y="8852"/>
                    <a:pt x="1037" y="9069"/>
                  </a:cubicBezTo>
                  <a:cubicBezTo>
                    <a:pt x="1037" y="9069"/>
                    <a:pt x="1037" y="9069"/>
                    <a:pt x="1244" y="9449"/>
                  </a:cubicBezTo>
                  <a:cubicBezTo>
                    <a:pt x="1244" y="9449"/>
                    <a:pt x="1244" y="9449"/>
                    <a:pt x="1120" y="9449"/>
                  </a:cubicBezTo>
                  <a:cubicBezTo>
                    <a:pt x="1120" y="9449"/>
                    <a:pt x="1120" y="9449"/>
                    <a:pt x="871" y="9449"/>
                  </a:cubicBezTo>
                  <a:lnTo>
                    <a:pt x="830" y="9558"/>
                  </a:lnTo>
                  <a:cubicBezTo>
                    <a:pt x="830" y="9558"/>
                    <a:pt x="830" y="9558"/>
                    <a:pt x="664" y="9340"/>
                  </a:cubicBezTo>
                  <a:cubicBezTo>
                    <a:pt x="664" y="9340"/>
                    <a:pt x="664" y="9340"/>
                    <a:pt x="581" y="9015"/>
                  </a:cubicBezTo>
                  <a:cubicBezTo>
                    <a:pt x="581" y="9015"/>
                    <a:pt x="581" y="9015"/>
                    <a:pt x="539" y="8906"/>
                  </a:cubicBezTo>
                  <a:cubicBezTo>
                    <a:pt x="539" y="8906"/>
                    <a:pt x="539" y="8906"/>
                    <a:pt x="456" y="8798"/>
                  </a:cubicBezTo>
                  <a:cubicBezTo>
                    <a:pt x="456" y="8798"/>
                    <a:pt x="456" y="8798"/>
                    <a:pt x="415" y="8798"/>
                  </a:cubicBezTo>
                  <a:cubicBezTo>
                    <a:pt x="415" y="8798"/>
                    <a:pt x="415" y="8798"/>
                    <a:pt x="374" y="8798"/>
                  </a:cubicBezTo>
                  <a:cubicBezTo>
                    <a:pt x="374" y="8798"/>
                    <a:pt x="291" y="8798"/>
                    <a:pt x="291" y="8798"/>
                  </a:cubicBezTo>
                  <a:cubicBezTo>
                    <a:pt x="249" y="8743"/>
                    <a:pt x="249" y="8798"/>
                    <a:pt x="249" y="8798"/>
                  </a:cubicBezTo>
                  <a:cubicBezTo>
                    <a:pt x="249" y="8798"/>
                    <a:pt x="249" y="8798"/>
                    <a:pt x="125" y="8798"/>
                  </a:cubicBezTo>
                  <a:cubicBezTo>
                    <a:pt x="-41" y="8743"/>
                    <a:pt x="83" y="8743"/>
                    <a:pt x="83" y="8743"/>
                  </a:cubicBezTo>
                  <a:cubicBezTo>
                    <a:pt x="42" y="8689"/>
                    <a:pt x="42" y="8689"/>
                    <a:pt x="42" y="8635"/>
                  </a:cubicBezTo>
                  <a:cubicBezTo>
                    <a:pt x="42" y="8635"/>
                    <a:pt x="0" y="8526"/>
                    <a:pt x="0" y="8472"/>
                  </a:cubicBezTo>
                  <a:cubicBezTo>
                    <a:pt x="0" y="8472"/>
                    <a:pt x="0" y="8309"/>
                    <a:pt x="0" y="8309"/>
                  </a:cubicBezTo>
                  <a:cubicBezTo>
                    <a:pt x="0" y="8309"/>
                    <a:pt x="0" y="8309"/>
                    <a:pt x="125" y="8092"/>
                  </a:cubicBezTo>
                  <a:close/>
                  <a:moveTo>
                    <a:pt x="7752" y="0"/>
                  </a:moveTo>
                  <a:cubicBezTo>
                    <a:pt x="7752" y="0"/>
                    <a:pt x="7752" y="0"/>
                    <a:pt x="7920" y="215"/>
                  </a:cubicBezTo>
                  <a:cubicBezTo>
                    <a:pt x="7920" y="215"/>
                    <a:pt x="7920" y="215"/>
                    <a:pt x="8003" y="377"/>
                  </a:cubicBezTo>
                  <a:cubicBezTo>
                    <a:pt x="8003" y="377"/>
                    <a:pt x="8003" y="377"/>
                    <a:pt x="7920" y="377"/>
                  </a:cubicBezTo>
                  <a:cubicBezTo>
                    <a:pt x="7920" y="377"/>
                    <a:pt x="7920" y="377"/>
                    <a:pt x="7920" y="539"/>
                  </a:cubicBezTo>
                  <a:cubicBezTo>
                    <a:pt x="7920" y="539"/>
                    <a:pt x="7920" y="539"/>
                    <a:pt x="8045" y="646"/>
                  </a:cubicBezTo>
                  <a:cubicBezTo>
                    <a:pt x="8045" y="646"/>
                    <a:pt x="8045" y="646"/>
                    <a:pt x="8212" y="646"/>
                  </a:cubicBezTo>
                  <a:cubicBezTo>
                    <a:pt x="8212" y="646"/>
                    <a:pt x="8212" y="646"/>
                    <a:pt x="8212" y="485"/>
                  </a:cubicBezTo>
                  <a:cubicBezTo>
                    <a:pt x="8212" y="485"/>
                    <a:pt x="8212" y="485"/>
                    <a:pt x="8296" y="377"/>
                  </a:cubicBezTo>
                  <a:cubicBezTo>
                    <a:pt x="8296" y="377"/>
                    <a:pt x="8296" y="377"/>
                    <a:pt x="8380" y="485"/>
                  </a:cubicBezTo>
                  <a:cubicBezTo>
                    <a:pt x="8380" y="485"/>
                    <a:pt x="8380" y="485"/>
                    <a:pt x="8505" y="700"/>
                  </a:cubicBezTo>
                  <a:cubicBezTo>
                    <a:pt x="8505" y="700"/>
                    <a:pt x="8505" y="700"/>
                    <a:pt x="8756" y="646"/>
                  </a:cubicBezTo>
                  <a:cubicBezTo>
                    <a:pt x="8756" y="646"/>
                    <a:pt x="8756" y="646"/>
                    <a:pt x="9091" y="754"/>
                  </a:cubicBezTo>
                  <a:cubicBezTo>
                    <a:pt x="9091" y="754"/>
                    <a:pt x="9091" y="754"/>
                    <a:pt x="9091" y="916"/>
                  </a:cubicBezTo>
                  <a:cubicBezTo>
                    <a:pt x="9091" y="916"/>
                    <a:pt x="9091" y="916"/>
                    <a:pt x="9175" y="1131"/>
                  </a:cubicBezTo>
                  <a:cubicBezTo>
                    <a:pt x="9175" y="1131"/>
                    <a:pt x="9175" y="1131"/>
                    <a:pt x="9384" y="1347"/>
                  </a:cubicBezTo>
                  <a:cubicBezTo>
                    <a:pt x="9384" y="1347"/>
                    <a:pt x="9384" y="1347"/>
                    <a:pt x="9844" y="1347"/>
                  </a:cubicBezTo>
                  <a:cubicBezTo>
                    <a:pt x="9844" y="1347"/>
                    <a:pt x="9844" y="1347"/>
                    <a:pt x="9970" y="1347"/>
                  </a:cubicBezTo>
                  <a:cubicBezTo>
                    <a:pt x="9970" y="1347"/>
                    <a:pt x="9970" y="1347"/>
                    <a:pt x="10095" y="1239"/>
                  </a:cubicBezTo>
                  <a:cubicBezTo>
                    <a:pt x="10095" y="1239"/>
                    <a:pt x="10095" y="1239"/>
                    <a:pt x="10262" y="1239"/>
                  </a:cubicBezTo>
                  <a:cubicBezTo>
                    <a:pt x="10262" y="1239"/>
                    <a:pt x="10262" y="1239"/>
                    <a:pt x="10472" y="1400"/>
                  </a:cubicBezTo>
                  <a:cubicBezTo>
                    <a:pt x="10472" y="1400"/>
                    <a:pt x="10472" y="1400"/>
                    <a:pt x="10514" y="1562"/>
                  </a:cubicBezTo>
                  <a:cubicBezTo>
                    <a:pt x="10514" y="1562"/>
                    <a:pt x="10514" y="1562"/>
                    <a:pt x="10514" y="1724"/>
                  </a:cubicBezTo>
                  <a:cubicBezTo>
                    <a:pt x="10514" y="1724"/>
                    <a:pt x="10514" y="1724"/>
                    <a:pt x="10514" y="1751"/>
                  </a:cubicBezTo>
                  <a:lnTo>
                    <a:pt x="10514" y="1831"/>
                  </a:lnTo>
                  <a:cubicBezTo>
                    <a:pt x="10514" y="1831"/>
                    <a:pt x="10514" y="1831"/>
                    <a:pt x="10723" y="1670"/>
                  </a:cubicBezTo>
                  <a:cubicBezTo>
                    <a:pt x="10723" y="1670"/>
                    <a:pt x="10723" y="1670"/>
                    <a:pt x="10974" y="1562"/>
                  </a:cubicBezTo>
                  <a:cubicBezTo>
                    <a:pt x="10974" y="1562"/>
                    <a:pt x="10974" y="1562"/>
                    <a:pt x="11141" y="1562"/>
                  </a:cubicBezTo>
                  <a:cubicBezTo>
                    <a:pt x="11141" y="1562"/>
                    <a:pt x="11141" y="1562"/>
                    <a:pt x="11476" y="1724"/>
                  </a:cubicBezTo>
                  <a:cubicBezTo>
                    <a:pt x="11476" y="1724"/>
                    <a:pt x="11476" y="1724"/>
                    <a:pt x="11769" y="1831"/>
                  </a:cubicBezTo>
                  <a:cubicBezTo>
                    <a:pt x="11769" y="1831"/>
                    <a:pt x="11769" y="1831"/>
                    <a:pt x="12103" y="1724"/>
                  </a:cubicBezTo>
                  <a:cubicBezTo>
                    <a:pt x="12103" y="1724"/>
                    <a:pt x="12103" y="1724"/>
                    <a:pt x="12271" y="1562"/>
                  </a:cubicBezTo>
                  <a:cubicBezTo>
                    <a:pt x="12271" y="1562"/>
                    <a:pt x="12271" y="1562"/>
                    <a:pt x="12438" y="1562"/>
                  </a:cubicBezTo>
                  <a:cubicBezTo>
                    <a:pt x="12438" y="1562"/>
                    <a:pt x="12438" y="1562"/>
                    <a:pt x="12522" y="1562"/>
                  </a:cubicBezTo>
                  <a:cubicBezTo>
                    <a:pt x="12522" y="1562"/>
                    <a:pt x="12522" y="1562"/>
                    <a:pt x="12731" y="1831"/>
                  </a:cubicBezTo>
                  <a:cubicBezTo>
                    <a:pt x="12731" y="1831"/>
                    <a:pt x="12731" y="1831"/>
                    <a:pt x="12940" y="2047"/>
                  </a:cubicBezTo>
                  <a:cubicBezTo>
                    <a:pt x="12940" y="2047"/>
                    <a:pt x="12940" y="2047"/>
                    <a:pt x="13317" y="2101"/>
                  </a:cubicBezTo>
                  <a:lnTo>
                    <a:pt x="13484" y="3986"/>
                  </a:lnTo>
                  <a:cubicBezTo>
                    <a:pt x="13484" y="3986"/>
                    <a:pt x="13484" y="3986"/>
                    <a:pt x="13986" y="8726"/>
                  </a:cubicBezTo>
                  <a:cubicBezTo>
                    <a:pt x="13986" y="8726"/>
                    <a:pt x="13986" y="8726"/>
                    <a:pt x="14572" y="14436"/>
                  </a:cubicBezTo>
                  <a:cubicBezTo>
                    <a:pt x="14572" y="14436"/>
                    <a:pt x="14572" y="14436"/>
                    <a:pt x="14697" y="14759"/>
                  </a:cubicBezTo>
                  <a:cubicBezTo>
                    <a:pt x="14697" y="14759"/>
                    <a:pt x="14697" y="14759"/>
                    <a:pt x="15116" y="14759"/>
                  </a:cubicBezTo>
                  <a:cubicBezTo>
                    <a:pt x="15116" y="14759"/>
                    <a:pt x="15116" y="14759"/>
                    <a:pt x="15199" y="14436"/>
                  </a:cubicBezTo>
                  <a:cubicBezTo>
                    <a:pt x="15199" y="14436"/>
                    <a:pt x="15199" y="14436"/>
                    <a:pt x="15534" y="14436"/>
                  </a:cubicBezTo>
                  <a:cubicBezTo>
                    <a:pt x="15534" y="14436"/>
                    <a:pt x="15534" y="14436"/>
                    <a:pt x="15534" y="14598"/>
                  </a:cubicBezTo>
                  <a:cubicBezTo>
                    <a:pt x="15534" y="14598"/>
                    <a:pt x="15534" y="14598"/>
                    <a:pt x="15660" y="14813"/>
                  </a:cubicBezTo>
                  <a:cubicBezTo>
                    <a:pt x="15660" y="14813"/>
                    <a:pt x="15660" y="14813"/>
                    <a:pt x="16204" y="15298"/>
                  </a:cubicBezTo>
                  <a:cubicBezTo>
                    <a:pt x="16204" y="15298"/>
                    <a:pt x="16204" y="15298"/>
                    <a:pt x="16664" y="15944"/>
                  </a:cubicBezTo>
                  <a:cubicBezTo>
                    <a:pt x="16664" y="15944"/>
                    <a:pt x="16664" y="15944"/>
                    <a:pt x="16915" y="15675"/>
                  </a:cubicBezTo>
                  <a:cubicBezTo>
                    <a:pt x="16915" y="15675"/>
                    <a:pt x="16915" y="15675"/>
                    <a:pt x="17082" y="15136"/>
                  </a:cubicBezTo>
                  <a:cubicBezTo>
                    <a:pt x="17082" y="15136"/>
                    <a:pt x="17082" y="15136"/>
                    <a:pt x="17291" y="14867"/>
                  </a:cubicBezTo>
                  <a:cubicBezTo>
                    <a:pt x="17291" y="14867"/>
                    <a:pt x="17291" y="14867"/>
                    <a:pt x="17501" y="14705"/>
                  </a:cubicBezTo>
                  <a:cubicBezTo>
                    <a:pt x="17501" y="14705"/>
                    <a:pt x="17501" y="14705"/>
                    <a:pt x="17877" y="14921"/>
                  </a:cubicBezTo>
                  <a:cubicBezTo>
                    <a:pt x="17877" y="14921"/>
                    <a:pt x="17877" y="14921"/>
                    <a:pt x="18337" y="15352"/>
                  </a:cubicBezTo>
                  <a:cubicBezTo>
                    <a:pt x="18337" y="15352"/>
                    <a:pt x="18337" y="15352"/>
                    <a:pt x="18798" y="15944"/>
                  </a:cubicBezTo>
                  <a:cubicBezTo>
                    <a:pt x="18798" y="15944"/>
                    <a:pt x="18798" y="15944"/>
                    <a:pt x="19132" y="16429"/>
                  </a:cubicBezTo>
                  <a:cubicBezTo>
                    <a:pt x="19132" y="16429"/>
                    <a:pt x="19132" y="16429"/>
                    <a:pt x="19802" y="17291"/>
                  </a:cubicBezTo>
                  <a:cubicBezTo>
                    <a:pt x="19802" y="17291"/>
                    <a:pt x="19802" y="17291"/>
                    <a:pt x="20220" y="18045"/>
                  </a:cubicBezTo>
                  <a:cubicBezTo>
                    <a:pt x="20220" y="18045"/>
                    <a:pt x="20220" y="18045"/>
                    <a:pt x="20471" y="18099"/>
                  </a:cubicBezTo>
                  <a:cubicBezTo>
                    <a:pt x="20471" y="18099"/>
                    <a:pt x="20471" y="18099"/>
                    <a:pt x="20764" y="18153"/>
                  </a:cubicBezTo>
                  <a:cubicBezTo>
                    <a:pt x="20764" y="18153"/>
                    <a:pt x="20764" y="18153"/>
                    <a:pt x="21266" y="18368"/>
                  </a:cubicBezTo>
                  <a:cubicBezTo>
                    <a:pt x="21266" y="18368"/>
                    <a:pt x="21266" y="18368"/>
                    <a:pt x="21475" y="18530"/>
                  </a:cubicBezTo>
                  <a:cubicBezTo>
                    <a:pt x="21475" y="18530"/>
                    <a:pt x="21475" y="18530"/>
                    <a:pt x="21475" y="18745"/>
                  </a:cubicBezTo>
                  <a:cubicBezTo>
                    <a:pt x="21475" y="18745"/>
                    <a:pt x="21475" y="18745"/>
                    <a:pt x="21559" y="19230"/>
                  </a:cubicBezTo>
                  <a:cubicBezTo>
                    <a:pt x="21559" y="19230"/>
                    <a:pt x="21559" y="19230"/>
                    <a:pt x="21559" y="19445"/>
                  </a:cubicBezTo>
                  <a:cubicBezTo>
                    <a:pt x="21559" y="19445"/>
                    <a:pt x="21559" y="19445"/>
                    <a:pt x="21559" y="19661"/>
                  </a:cubicBezTo>
                  <a:cubicBezTo>
                    <a:pt x="21559" y="19661"/>
                    <a:pt x="21559" y="19661"/>
                    <a:pt x="21559" y="20146"/>
                  </a:cubicBezTo>
                  <a:cubicBezTo>
                    <a:pt x="21559" y="20146"/>
                    <a:pt x="21559" y="20146"/>
                    <a:pt x="21392" y="20307"/>
                  </a:cubicBezTo>
                  <a:cubicBezTo>
                    <a:pt x="21392" y="20307"/>
                    <a:pt x="21392" y="20307"/>
                    <a:pt x="21266" y="20092"/>
                  </a:cubicBezTo>
                  <a:cubicBezTo>
                    <a:pt x="21266" y="20092"/>
                    <a:pt x="21266" y="20092"/>
                    <a:pt x="21141" y="19822"/>
                  </a:cubicBezTo>
                  <a:cubicBezTo>
                    <a:pt x="21141" y="19822"/>
                    <a:pt x="21141" y="19822"/>
                    <a:pt x="21015" y="19930"/>
                  </a:cubicBezTo>
                  <a:cubicBezTo>
                    <a:pt x="21015" y="19930"/>
                    <a:pt x="21015" y="19930"/>
                    <a:pt x="21141" y="20200"/>
                  </a:cubicBezTo>
                  <a:cubicBezTo>
                    <a:pt x="21141" y="20200"/>
                    <a:pt x="21141" y="20200"/>
                    <a:pt x="21057" y="20253"/>
                  </a:cubicBezTo>
                  <a:cubicBezTo>
                    <a:pt x="21057" y="20253"/>
                    <a:pt x="21057" y="20253"/>
                    <a:pt x="20931" y="20146"/>
                  </a:cubicBezTo>
                  <a:cubicBezTo>
                    <a:pt x="20931" y="20146"/>
                    <a:pt x="20931" y="20146"/>
                    <a:pt x="20680" y="20038"/>
                  </a:cubicBezTo>
                  <a:cubicBezTo>
                    <a:pt x="20680" y="20038"/>
                    <a:pt x="20680" y="20038"/>
                    <a:pt x="20680" y="19822"/>
                  </a:cubicBezTo>
                  <a:cubicBezTo>
                    <a:pt x="20680" y="19822"/>
                    <a:pt x="20680" y="19822"/>
                    <a:pt x="20597" y="19553"/>
                  </a:cubicBezTo>
                  <a:cubicBezTo>
                    <a:pt x="20597" y="19553"/>
                    <a:pt x="20597" y="19553"/>
                    <a:pt x="20471" y="19445"/>
                  </a:cubicBezTo>
                  <a:cubicBezTo>
                    <a:pt x="20471" y="19445"/>
                    <a:pt x="20471" y="19445"/>
                    <a:pt x="20388" y="19230"/>
                  </a:cubicBezTo>
                  <a:cubicBezTo>
                    <a:pt x="20388" y="19230"/>
                    <a:pt x="20388" y="19230"/>
                    <a:pt x="20053" y="18907"/>
                  </a:cubicBezTo>
                  <a:cubicBezTo>
                    <a:pt x="20053" y="18907"/>
                    <a:pt x="20053" y="18907"/>
                    <a:pt x="19760" y="18961"/>
                  </a:cubicBezTo>
                  <a:cubicBezTo>
                    <a:pt x="19760" y="18961"/>
                    <a:pt x="19760" y="18961"/>
                    <a:pt x="19844" y="19122"/>
                  </a:cubicBezTo>
                  <a:cubicBezTo>
                    <a:pt x="19844" y="19122"/>
                    <a:pt x="19844" y="19122"/>
                    <a:pt x="19927" y="19230"/>
                  </a:cubicBezTo>
                  <a:cubicBezTo>
                    <a:pt x="19927" y="19230"/>
                    <a:pt x="19927" y="19230"/>
                    <a:pt x="20220" y="19445"/>
                  </a:cubicBezTo>
                  <a:cubicBezTo>
                    <a:pt x="20220" y="19445"/>
                    <a:pt x="20220" y="19445"/>
                    <a:pt x="20388" y="19661"/>
                  </a:cubicBezTo>
                  <a:cubicBezTo>
                    <a:pt x="20388" y="19661"/>
                    <a:pt x="20388" y="19661"/>
                    <a:pt x="20388" y="19822"/>
                  </a:cubicBezTo>
                  <a:cubicBezTo>
                    <a:pt x="20388" y="19822"/>
                    <a:pt x="20388" y="19822"/>
                    <a:pt x="20513" y="19984"/>
                  </a:cubicBezTo>
                  <a:cubicBezTo>
                    <a:pt x="20513" y="19984"/>
                    <a:pt x="20513" y="19984"/>
                    <a:pt x="20597" y="20146"/>
                  </a:cubicBezTo>
                  <a:cubicBezTo>
                    <a:pt x="20597" y="20146"/>
                    <a:pt x="20597" y="20146"/>
                    <a:pt x="20680" y="20523"/>
                  </a:cubicBezTo>
                  <a:cubicBezTo>
                    <a:pt x="20680" y="20523"/>
                    <a:pt x="20680" y="20523"/>
                    <a:pt x="20680" y="20630"/>
                  </a:cubicBezTo>
                  <a:cubicBezTo>
                    <a:pt x="20680" y="20630"/>
                    <a:pt x="20680" y="20630"/>
                    <a:pt x="20555" y="20684"/>
                  </a:cubicBezTo>
                  <a:cubicBezTo>
                    <a:pt x="20555" y="20684"/>
                    <a:pt x="20555" y="20684"/>
                    <a:pt x="20471" y="20415"/>
                  </a:cubicBezTo>
                  <a:cubicBezTo>
                    <a:pt x="20471" y="20415"/>
                    <a:pt x="20471" y="20415"/>
                    <a:pt x="20471" y="20684"/>
                  </a:cubicBezTo>
                  <a:cubicBezTo>
                    <a:pt x="20471" y="20684"/>
                    <a:pt x="20471" y="20684"/>
                    <a:pt x="20388" y="20900"/>
                  </a:cubicBezTo>
                  <a:cubicBezTo>
                    <a:pt x="20388" y="20900"/>
                    <a:pt x="20388" y="20900"/>
                    <a:pt x="20262" y="20846"/>
                  </a:cubicBezTo>
                  <a:cubicBezTo>
                    <a:pt x="20262" y="20846"/>
                    <a:pt x="20262" y="20846"/>
                    <a:pt x="20053" y="20577"/>
                  </a:cubicBezTo>
                  <a:cubicBezTo>
                    <a:pt x="20053" y="20577"/>
                    <a:pt x="20053" y="20577"/>
                    <a:pt x="19844" y="20253"/>
                  </a:cubicBezTo>
                  <a:cubicBezTo>
                    <a:pt x="19844" y="20253"/>
                    <a:pt x="19844" y="20253"/>
                    <a:pt x="19676" y="20361"/>
                  </a:cubicBezTo>
                  <a:cubicBezTo>
                    <a:pt x="19676" y="20361"/>
                    <a:pt x="19676" y="20361"/>
                    <a:pt x="19551" y="20361"/>
                  </a:cubicBezTo>
                  <a:cubicBezTo>
                    <a:pt x="19551" y="20361"/>
                    <a:pt x="19551" y="20361"/>
                    <a:pt x="19634" y="20038"/>
                  </a:cubicBezTo>
                  <a:cubicBezTo>
                    <a:pt x="19634" y="20038"/>
                    <a:pt x="19634" y="20038"/>
                    <a:pt x="19844" y="19984"/>
                  </a:cubicBezTo>
                  <a:cubicBezTo>
                    <a:pt x="19844" y="19984"/>
                    <a:pt x="19844" y="19984"/>
                    <a:pt x="19760" y="19661"/>
                  </a:cubicBezTo>
                  <a:cubicBezTo>
                    <a:pt x="19760" y="19661"/>
                    <a:pt x="19760" y="19661"/>
                    <a:pt x="19509" y="19822"/>
                  </a:cubicBezTo>
                  <a:cubicBezTo>
                    <a:pt x="19509" y="19822"/>
                    <a:pt x="19509" y="19822"/>
                    <a:pt x="19593" y="19499"/>
                  </a:cubicBezTo>
                  <a:cubicBezTo>
                    <a:pt x="19593" y="19499"/>
                    <a:pt x="19593" y="19499"/>
                    <a:pt x="19467" y="19284"/>
                  </a:cubicBezTo>
                  <a:cubicBezTo>
                    <a:pt x="19467" y="19284"/>
                    <a:pt x="19467" y="19284"/>
                    <a:pt x="19425" y="19122"/>
                  </a:cubicBezTo>
                  <a:cubicBezTo>
                    <a:pt x="19425" y="19122"/>
                    <a:pt x="19425" y="19122"/>
                    <a:pt x="19425" y="18961"/>
                  </a:cubicBezTo>
                  <a:cubicBezTo>
                    <a:pt x="19425" y="18961"/>
                    <a:pt x="19425" y="18961"/>
                    <a:pt x="19593" y="18637"/>
                  </a:cubicBezTo>
                  <a:cubicBezTo>
                    <a:pt x="19593" y="18637"/>
                    <a:pt x="19593" y="18637"/>
                    <a:pt x="19383" y="18637"/>
                  </a:cubicBezTo>
                  <a:cubicBezTo>
                    <a:pt x="19383" y="18637"/>
                    <a:pt x="19383" y="18637"/>
                    <a:pt x="19300" y="18745"/>
                  </a:cubicBezTo>
                  <a:cubicBezTo>
                    <a:pt x="19300" y="18745"/>
                    <a:pt x="19300" y="18745"/>
                    <a:pt x="19300" y="18853"/>
                  </a:cubicBezTo>
                  <a:cubicBezTo>
                    <a:pt x="19300" y="18853"/>
                    <a:pt x="19300" y="18853"/>
                    <a:pt x="19300" y="19176"/>
                  </a:cubicBezTo>
                  <a:cubicBezTo>
                    <a:pt x="19300" y="19176"/>
                    <a:pt x="19300" y="19176"/>
                    <a:pt x="19174" y="19284"/>
                  </a:cubicBezTo>
                  <a:cubicBezTo>
                    <a:pt x="19174" y="19284"/>
                    <a:pt x="19174" y="19284"/>
                    <a:pt x="19091" y="19392"/>
                  </a:cubicBezTo>
                  <a:cubicBezTo>
                    <a:pt x="19091" y="19392"/>
                    <a:pt x="19091" y="19284"/>
                    <a:pt x="19091" y="19230"/>
                  </a:cubicBezTo>
                  <a:cubicBezTo>
                    <a:pt x="19091" y="19176"/>
                    <a:pt x="19049" y="19014"/>
                    <a:pt x="19049" y="19014"/>
                  </a:cubicBezTo>
                  <a:cubicBezTo>
                    <a:pt x="19049" y="19014"/>
                    <a:pt x="19007" y="18853"/>
                    <a:pt x="19007" y="18745"/>
                  </a:cubicBezTo>
                  <a:cubicBezTo>
                    <a:pt x="19007" y="18691"/>
                    <a:pt x="18965" y="18584"/>
                    <a:pt x="18965" y="18584"/>
                  </a:cubicBezTo>
                  <a:cubicBezTo>
                    <a:pt x="18965" y="18584"/>
                    <a:pt x="18923" y="18476"/>
                    <a:pt x="18923" y="18422"/>
                  </a:cubicBezTo>
                  <a:cubicBezTo>
                    <a:pt x="18923" y="18314"/>
                    <a:pt x="18923" y="18260"/>
                    <a:pt x="18923" y="18260"/>
                  </a:cubicBezTo>
                  <a:cubicBezTo>
                    <a:pt x="18923" y="18260"/>
                    <a:pt x="18965" y="18153"/>
                    <a:pt x="19049" y="18153"/>
                  </a:cubicBezTo>
                  <a:cubicBezTo>
                    <a:pt x="19091" y="18099"/>
                    <a:pt x="19132" y="17991"/>
                    <a:pt x="19132" y="17991"/>
                  </a:cubicBezTo>
                  <a:cubicBezTo>
                    <a:pt x="19132" y="17991"/>
                    <a:pt x="19132" y="17991"/>
                    <a:pt x="19300" y="17776"/>
                  </a:cubicBezTo>
                  <a:cubicBezTo>
                    <a:pt x="19300" y="17776"/>
                    <a:pt x="19300" y="17776"/>
                    <a:pt x="19132" y="17399"/>
                  </a:cubicBezTo>
                  <a:cubicBezTo>
                    <a:pt x="19132" y="17399"/>
                    <a:pt x="19132" y="17399"/>
                    <a:pt x="19049" y="17452"/>
                  </a:cubicBezTo>
                  <a:cubicBezTo>
                    <a:pt x="19049" y="17452"/>
                    <a:pt x="19049" y="17452"/>
                    <a:pt x="18965" y="17722"/>
                  </a:cubicBezTo>
                  <a:cubicBezTo>
                    <a:pt x="18965" y="17722"/>
                    <a:pt x="18965" y="17722"/>
                    <a:pt x="18798" y="17991"/>
                  </a:cubicBezTo>
                  <a:cubicBezTo>
                    <a:pt x="18798" y="17991"/>
                    <a:pt x="18798" y="17991"/>
                    <a:pt x="18672" y="18099"/>
                  </a:cubicBezTo>
                  <a:cubicBezTo>
                    <a:pt x="18672" y="18099"/>
                    <a:pt x="18672" y="18099"/>
                    <a:pt x="18630" y="18206"/>
                  </a:cubicBezTo>
                  <a:cubicBezTo>
                    <a:pt x="18630" y="18206"/>
                    <a:pt x="18630" y="18206"/>
                    <a:pt x="18714" y="18637"/>
                  </a:cubicBezTo>
                  <a:cubicBezTo>
                    <a:pt x="18714" y="18637"/>
                    <a:pt x="18714" y="18637"/>
                    <a:pt x="18881" y="19230"/>
                  </a:cubicBezTo>
                  <a:cubicBezTo>
                    <a:pt x="18881" y="19230"/>
                    <a:pt x="18881" y="19230"/>
                    <a:pt x="18714" y="19176"/>
                  </a:cubicBezTo>
                  <a:cubicBezTo>
                    <a:pt x="18714" y="19176"/>
                    <a:pt x="18714" y="19176"/>
                    <a:pt x="18463" y="18530"/>
                  </a:cubicBezTo>
                  <a:cubicBezTo>
                    <a:pt x="18463" y="18530"/>
                    <a:pt x="18463" y="18530"/>
                    <a:pt x="18170" y="17991"/>
                  </a:cubicBezTo>
                  <a:cubicBezTo>
                    <a:pt x="18170" y="17991"/>
                    <a:pt x="18170" y="17991"/>
                    <a:pt x="18086" y="18314"/>
                  </a:cubicBezTo>
                  <a:cubicBezTo>
                    <a:pt x="18086" y="18314"/>
                    <a:pt x="18086" y="18314"/>
                    <a:pt x="18003" y="18260"/>
                  </a:cubicBezTo>
                  <a:cubicBezTo>
                    <a:pt x="18003" y="18260"/>
                    <a:pt x="18003" y="18260"/>
                    <a:pt x="17877" y="17883"/>
                  </a:cubicBezTo>
                  <a:cubicBezTo>
                    <a:pt x="17877" y="17883"/>
                    <a:pt x="17877" y="17883"/>
                    <a:pt x="17710" y="17722"/>
                  </a:cubicBezTo>
                  <a:cubicBezTo>
                    <a:pt x="17710" y="17722"/>
                    <a:pt x="17710" y="17722"/>
                    <a:pt x="17291" y="17129"/>
                  </a:cubicBezTo>
                  <a:cubicBezTo>
                    <a:pt x="17291" y="17129"/>
                    <a:pt x="17291" y="17129"/>
                    <a:pt x="17291" y="16752"/>
                  </a:cubicBezTo>
                  <a:cubicBezTo>
                    <a:pt x="17291" y="16752"/>
                    <a:pt x="17291" y="16752"/>
                    <a:pt x="17208" y="16968"/>
                  </a:cubicBezTo>
                  <a:cubicBezTo>
                    <a:pt x="17208" y="16968"/>
                    <a:pt x="17208" y="16968"/>
                    <a:pt x="16999" y="16860"/>
                  </a:cubicBezTo>
                  <a:cubicBezTo>
                    <a:pt x="16999" y="16860"/>
                    <a:pt x="16999" y="16860"/>
                    <a:pt x="16538" y="16321"/>
                  </a:cubicBezTo>
                  <a:cubicBezTo>
                    <a:pt x="16538" y="16321"/>
                    <a:pt x="16538" y="16321"/>
                    <a:pt x="16245" y="15890"/>
                  </a:cubicBezTo>
                  <a:cubicBezTo>
                    <a:pt x="16245" y="15890"/>
                    <a:pt x="16245" y="15890"/>
                    <a:pt x="16078" y="15944"/>
                  </a:cubicBezTo>
                  <a:cubicBezTo>
                    <a:pt x="16078" y="15944"/>
                    <a:pt x="16078" y="15944"/>
                    <a:pt x="15702" y="15836"/>
                  </a:cubicBezTo>
                  <a:cubicBezTo>
                    <a:pt x="15702" y="15836"/>
                    <a:pt x="15702" y="15836"/>
                    <a:pt x="15451" y="15513"/>
                  </a:cubicBezTo>
                  <a:cubicBezTo>
                    <a:pt x="15451" y="15513"/>
                    <a:pt x="15451" y="15513"/>
                    <a:pt x="15451" y="15136"/>
                  </a:cubicBezTo>
                  <a:cubicBezTo>
                    <a:pt x="15451" y="15136"/>
                    <a:pt x="15451" y="15136"/>
                    <a:pt x="15325" y="15244"/>
                  </a:cubicBezTo>
                  <a:cubicBezTo>
                    <a:pt x="15325" y="15244"/>
                    <a:pt x="15325" y="15244"/>
                    <a:pt x="14823" y="15244"/>
                  </a:cubicBezTo>
                  <a:cubicBezTo>
                    <a:pt x="14823" y="15244"/>
                    <a:pt x="14823" y="15244"/>
                    <a:pt x="14572" y="15190"/>
                  </a:cubicBezTo>
                  <a:cubicBezTo>
                    <a:pt x="14572" y="15190"/>
                    <a:pt x="14572" y="15190"/>
                    <a:pt x="14279" y="15082"/>
                  </a:cubicBezTo>
                  <a:cubicBezTo>
                    <a:pt x="14279" y="15082"/>
                    <a:pt x="14279" y="15082"/>
                    <a:pt x="13735" y="15028"/>
                  </a:cubicBezTo>
                  <a:cubicBezTo>
                    <a:pt x="13735" y="15028"/>
                    <a:pt x="13735" y="15028"/>
                    <a:pt x="13191" y="15190"/>
                  </a:cubicBezTo>
                  <a:cubicBezTo>
                    <a:pt x="13191" y="15190"/>
                    <a:pt x="13191" y="15190"/>
                    <a:pt x="12815" y="15298"/>
                  </a:cubicBezTo>
                  <a:cubicBezTo>
                    <a:pt x="12815" y="15298"/>
                    <a:pt x="12815" y="15298"/>
                    <a:pt x="12898" y="14867"/>
                  </a:cubicBezTo>
                  <a:cubicBezTo>
                    <a:pt x="12898" y="14867"/>
                    <a:pt x="12898" y="14867"/>
                    <a:pt x="12773" y="14975"/>
                  </a:cubicBezTo>
                  <a:cubicBezTo>
                    <a:pt x="12773" y="14975"/>
                    <a:pt x="12773" y="14975"/>
                    <a:pt x="12564" y="14813"/>
                  </a:cubicBezTo>
                  <a:cubicBezTo>
                    <a:pt x="12564" y="14813"/>
                    <a:pt x="12564" y="14813"/>
                    <a:pt x="12396" y="14705"/>
                  </a:cubicBezTo>
                  <a:cubicBezTo>
                    <a:pt x="12396" y="14705"/>
                    <a:pt x="12396" y="14705"/>
                    <a:pt x="12229" y="14705"/>
                  </a:cubicBezTo>
                  <a:cubicBezTo>
                    <a:pt x="12229" y="14705"/>
                    <a:pt x="12229" y="14705"/>
                    <a:pt x="12103" y="14705"/>
                  </a:cubicBezTo>
                  <a:cubicBezTo>
                    <a:pt x="12103" y="14705"/>
                    <a:pt x="12103" y="14705"/>
                    <a:pt x="11894" y="14867"/>
                  </a:cubicBezTo>
                  <a:cubicBezTo>
                    <a:pt x="11894" y="14867"/>
                    <a:pt x="11894" y="14867"/>
                    <a:pt x="11727" y="14975"/>
                  </a:cubicBezTo>
                  <a:cubicBezTo>
                    <a:pt x="11727" y="14975"/>
                    <a:pt x="11727" y="14975"/>
                    <a:pt x="11559" y="15244"/>
                  </a:cubicBezTo>
                  <a:cubicBezTo>
                    <a:pt x="11559" y="15244"/>
                    <a:pt x="11559" y="15244"/>
                    <a:pt x="11476" y="15352"/>
                  </a:cubicBezTo>
                  <a:cubicBezTo>
                    <a:pt x="11476" y="15352"/>
                    <a:pt x="11476" y="15352"/>
                    <a:pt x="11267" y="15298"/>
                  </a:cubicBezTo>
                  <a:cubicBezTo>
                    <a:pt x="11267" y="15298"/>
                    <a:pt x="11267" y="15298"/>
                    <a:pt x="11476" y="15082"/>
                  </a:cubicBezTo>
                  <a:cubicBezTo>
                    <a:pt x="11476" y="15082"/>
                    <a:pt x="11476" y="15082"/>
                    <a:pt x="11727" y="14759"/>
                  </a:cubicBezTo>
                  <a:cubicBezTo>
                    <a:pt x="11727" y="14759"/>
                    <a:pt x="11727" y="14759"/>
                    <a:pt x="11894" y="14544"/>
                  </a:cubicBezTo>
                  <a:cubicBezTo>
                    <a:pt x="11894" y="14544"/>
                    <a:pt x="11894" y="14544"/>
                    <a:pt x="12020" y="14328"/>
                  </a:cubicBezTo>
                  <a:cubicBezTo>
                    <a:pt x="12020" y="14328"/>
                    <a:pt x="12020" y="14328"/>
                    <a:pt x="11936" y="14328"/>
                  </a:cubicBezTo>
                  <a:cubicBezTo>
                    <a:pt x="11936" y="14328"/>
                    <a:pt x="11936" y="14328"/>
                    <a:pt x="11769" y="14220"/>
                  </a:cubicBezTo>
                  <a:cubicBezTo>
                    <a:pt x="11769" y="14220"/>
                    <a:pt x="11769" y="14220"/>
                    <a:pt x="11769" y="13843"/>
                  </a:cubicBezTo>
                  <a:cubicBezTo>
                    <a:pt x="11769" y="13843"/>
                    <a:pt x="11769" y="13843"/>
                    <a:pt x="11601" y="14005"/>
                  </a:cubicBezTo>
                  <a:cubicBezTo>
                    <a:pt x="11601" y="14005"/>
                    <a:pt x="11601" y="14005"/>
                    <a:pt x="11559" y="14059"/>
                  </a:cubicBezTo>
                  <a:cubicBezTo>
                    <a:pt x="11559" y="14059"/>
                    <a:pt x="11559" y="14059"/>
                    <a:pt x="11267" y="14059"/>
                  </a:cubicBezTo>
                  <a:cubicBezTo>
                    <a:pt x="11267" y="14059"/>
                    <a:pt x="11267" y="14059"/>
                    <a:pt x="11016" y="14005"/>
                  </a:cubicBezTo>
                  <a:cubicBezTo>
                    <a:pt x="11016" y="14005"/>
                    <a:pt x="11016" y="14005"/>
                    <a:pt x="10890" y="14167"/>
                  </a:cubicBezTo>
                  <a:cubicBezTo>
                    <a:pt x="10890" y="14167"/>
                    <a:pt x="10890" y="14167"/>
                    <a:pt x="10806" y="14490"/>
                  </a:cubicBezTo>
                  <a:cubicBezTo>
                    <a:pt x="10806" y="14490"/>
                    <a:pt x="10806" y="14490"/>
                    <a:pt x="10974" y="14759"/>
                  </a:cubicBezTo>
                  <a:cubicBezTo>
                    <a:pt x="10974" y="14759"/>
                    <a:pt x="10974" y="14759"/>
                    <a:pt x="10890" y="15190"/>
                  </a:cubicBezTo>
                  <a:cubicBezTo>
                    <a:pt x="10890" y="15190"/>
                    <a:pt x="10890" y="15190"/>
                    <a:pt x="10681" y="15459"/>
                  </a:cubicBezTo>
                  <a:cubicBezTo>
                    <a:pt x="10681" y="15459"/>
                    <a:pt x="10681" y="15459"/>
                    <a:pt x="10472" y="15459"/>
                  </a:cubicBezTo>
                  <a:cubicBezTo>
                    <a:pt x="10472" y="15459"/>
                    <a:pt x="10472" y="15459"/>
                    <a:pt x="10221" y="15459"/>
                  </a:cubicBezTo>
                  <a:cubicBezTo>
                    <a:pt x="10221" y="15459"/>
                    <a:pt x="10221" y="15459"/>
                    <a:pt x="10137" y="15836"/>
                  </a:cubicBezTo>
                  <a:cubicBezTo>
                    <a:pt x="10137" y="15836"/>
                    <a:pt x="10137" y="15836"/>
                    <a:pt x="9802" y="15998"/>
                  </a:cubicBezTo>
                  <a:cubicBezTo>
                    <a:pt x="9802" y="15998"/>
                    <a:pt x="9802" y="15998"/>
                    <a:pt x="9760" y="16106"/>
                  </a:cubicBezTo>
                  <a:cubicBezTo>
                    <a:pt x="9760" y="16106"/>
                    <a:pt x="9760" y="16106"/>
                    <a:pt x="9468" y="16375"/>
                  </a:cubicBezTo>
                  <a:cubicBezTo>
                    <a:pt x="9468" y="16375"/>
                    <a:pt x="9468" y="16375"/>
                    <a:pt x="9175" y="16483"/>
                  </a:cubicBezTo>
                  <a:cubicBezTo>
                    <a:pt x="9175" y="16483"/>
                    <a:pt x="9175" y="16483"/>
                    <a:pt x="9007" y="16537"/>
                  </a:cubicBezTo>
                  <a:cubicBezTo>
                    <a:pt x="9007" y="16537"/>
                    <a:pt x="9007" y="16537"/>
                    <a:pt x="8924" y="16375"/>
                  </a:cubicBezTo>
                  <a:cubicBezTo>
                    <a:pt x="8924" y="16375"/>
                    <a:pt x="8924" y="16375"/>
                    <a:pt x="8882" y="16267"/>
                  </a:cubicBezTo>
                  <a:cubicBezTo>
                    <a:pt x="8882" y="16267"/>
                    <a:pt x="8882" y="16267"/>
                    <a:pt x="9091" y="16160"/>
                  </a:cubicBezTo>
                  <a:cubicBezTo>
                    <a:pt x="9091" y="16160"/>
                    <a:pt x="9091" y="16160"/>
                    <a:pt x="9258" y="15890"/>
                  </a:cubicBezTo>
                  <a:cubicBezTo>
                    <a:pt x="9258" y="15890"/>
                    <a:pt x="9258" y="15890"/>
                    <a:pt x="9049" y="15890"/>
                  </a:cubicBezTo>
                  <a:cubicBezTo>
                    <a:pt x="9049" y="15890"/>
                    <a:pt x="9049" y="15890"/>
                    <a:pt x="8965" y="15729"/>
                  </a:cubicBezTo>
                  <a:cubicBezTo>
                    <a:pt x="8965" y="15729"/>
                    <a:pt x="8965" y="15729"/>
                    <a:pt x="9175" y="15352"/>
                  </a:cubicBezTo>
                  <a:cubicBezTo>
                    <a:pt x="9175" y="15352"/>
                    <a:pt x="9175" y="15352"/>
                    <a:pt x="9258" y="14975"/>
                  </a:cubicBezTo>
                  <a:cubicBezTo>
                    <a:pt x="9258" y="14975"/>
                    <a:pt x="9258" y="14975"/>
                    <a:pt x="9384" y="14436"/>
                  </a:cubicBezTo>
                  <a:cubicBezTo>
                    <a:pt x="9384" y="14436"/>
                    <a:pt x="9384" y="14436"/>
                    <a:pt x="9593" y="14113"/>
                  </a:cubicBezTo>
                  <a:cubicBezTo>
                    <a:pt x="9593" y="14113"/>
                    <a:pt x="9593" y="14113"/>
                    <a:pt x="10346" y="14220"/>
                  </a:cubicBezTo>
                  <a:cubicBezTo>
                    <a:pt x="10346" y="14220"/>
                    <a:pt x="10346" y="14220"/>
                    <a:pt x="10221" y="14005"/>
                  </a:cubicBezTo>
                  <a:cubicBezTo>
                    <a:pt x="10221" y="14005"/>
                    <a:pt x="10221" y="14005"/>
                    <a:pt x="10011" y="13951"/>
                  </a:cubicBezTo>
                  <a:cubicBezTo>
                    <a:pt x="10011" y="13951"/>
                    <a:pt x="10011" y="13951"/>
                    <a:pt x="9635" y="13736"/>
                  </a:cubicBezTo>
                  <a:cubicBezTo>
                    <a:pt x="9635" y="13736"/>
                    <a:pt x="9635" y="13736"/>
                    <a:pt x="9342" y="13897"/>
                  </a:cubicBezTo>
                  <a:cubicBezTo>
                    <a:pt x="9342" y="13897"/>
                    <a:pt x="9342" y="13897"/>
                    <a:pt x="9091" y="14167"/>
                  </a:cubicBezTo>
                  <a:cubicBezTo>
                    <a:pt x="9091" y="14167"/>
                    <a:pt x="9091" y="14167"/>
                    <a:pt x="8840" y="14436"/>
                  </a:cubicBezTo>
                  <a:cubicBezTo>
                    <a:pt x="8840" y="14436"/>
                    <a:pt x="8840" y="14436"/>
                    <a:pt x="8714" y="14759"/>
                  </a:cubicBezTo>
                  <a:cubicBezTo>
                    <a:pt x="8714" y="14759"/>
                    <a:pt x="8714" y="14759"/>
                    <a:pt x="8673" y="15028"/>
                  </a:cubicBezTo>
                  <a:cubicBezTo>
                    <a:pt x="8673" y="15028"/>
                    <a:pt x="8673" y="15028"/>
                    <a:pt x="8505" y="15028"/>
                  </a:cubicBezTo>
                  <a:cubicBezTo>
                    <a:pt x="8505" y="15028"/>
                    <a:pt x="8505" y="15028"/>
                    <a:pt x="8505" y="15136"/>
                  </a:cubicBezTo>
                  <a:cubicBezTo>
                    <a:pt x="8505" y="15136"/>
                    <a:pt x="8505" y="15136"/>
                    <a:pt x="8589" y="15352"/>
                  </a:cubicBezTo>
                  <a:cubicBezTo>
                    <a:pt x="8589" y="15352"/>
                    <a:pt x="8589" y="15352"/>
                    <a:pt x="8547" y="15513"/>
                  </a:cubicBezTo>
                  <a:cubicBezTo>
                    <a:pt x="8547" y="15513"/>
                    <a:pt x="8547" y="15513"/>
                    <a:pt x="8422" y="15675"/>
                  </a:cubicBezTo>
                  <a:cubicBezTo>
                    <a:pt x="8422" y="15675"/>
                    <a:pt x="8422" y="15675"/>
                    <a:pt x="8129" y="15890"/>
                  </a:cubicBezTo>
                  <a:cubicBezTo>
                    <a:pt x="8129" y="15890"/>
                    <a:pt x="8129" y="15890"/>
                    <a:pt x="7961" y="16052"/>
                  </a:cubicBezTo>
                  <a:cubicBezTo>
                    <a:pt x="7961" y="16052"/>
                    <a:pt x="7961" y="16052"/>
                    <a:pt x="7752" y="16321"/>
                  </a:cubicBezTo>
                  <a:cubicBezTo>
                    <a:pt x="7752" y="16321"/>
                    <a:pt x="7752" y="16321"/>
                    <a:pt x="7710" y="16591"/>
                  </a:cubicBezTo>
                  <a:cubicBezTo>
                    <a:pt x="7710" y="16591"/>
                    <a:pt x="7710" y="16591"/>
                    <a:pt x="8003" y="16698"/>
                  </a:cubicBezTo>
                  <a:cubicBezTo>
                    <a:pt x="8003" y="16698"/>
                    <a:pt x="8003" y="16698"/>
                    <a:pt x="8045" y="17075"/>
                  </a:cubicBezTo>
                  <a:cubicBezTo>
                    <a:pt x="8045" y="17075"/>
                    <a:pt x="8045" y="17075"/>
                    <a:pt x="7920" y="17291"/>
                  </a:cubicBezTo>
                  <a:cubicBezTo>
                    <a:pt x="7920" y="17291"/>
                    <a:pt x="7920" y="17291"/>
                    <a:pt x="7710" y="17452"/>
                  </a:cubicBezTo>
                  <a:cubicBezTo>
                    <a:pt x="7710" y="17452"/>
                    <a:pt x="7710" y="17452"/>
                    <a:pt x="7459" y="17883"/>
                  </a:cubicBezTo>
                  <a:cubicBezTo>
                    <a:pt x="7459" y="17883"/>
                    <a:pt x="7459" y="17883"/>
                    <a:pt x="7083" y="18206"/>
                  </a:cubicBezTo>
                  <a:cubicBezTo>
                    <a:pt x="7083" y="18206"/>
                    <a:pt x="7083" y="18206"/>
                    <a:pt x="6330" y="18691"/>
                  </a:cubicBezTo>
                  <a:cubicBezTo>
                    <a:pt x="6330" y="18691"/>
                    <a:pt x="6330" y="18691"/>
                    <a:pt x="6288" y="19122"/>
                  </a:cubicBezTo>
                  <a:cubicBezTo>
                    <a:pt x="6288" y="19122"/>
                    <a:pt x="6288" y="19122"/>
                    <a:pt x="5995" y="19284"/>
                  </a:cubicBezTo>
                  <a:cubicBezTo>
                    <a:pt x="5995" y="19284"/>
                    <a:pt x="5995" y="19284"/>
                    <a:pt x="5702" y="19499"/>
                  </a:cubicBezTo>
                  <a:cubicBezTo>
                    <a:pt x="5702" y="19499"/>
                    <a:pt x="5702" y="19499"/>
                    <a:pt x="5325" y="19661"/>
                  </a:cubicBezTo>
                  <a:cubicBezTo>
                    <a:pt x="5325" y="19661"/>
                    <a:pt x="5325" y="19661"/>
                    <a:pt x="5200" y="19769"/>
                  </a:cubicBezTo>
                  <a:cubicBezTo>
                    <a:pt x="5200" y="19769"/>
                    <a:pt x="5200" y="19769"/>
                    <a:pt x="5033" y="19930"/>
                  </a:cubicBezTo>
                  <a:cubicBezTo>
                    <a:pt x="5033" y="19930"/>
                    <a:pt x="5033" y="19930"/>
                    <a:pt x="4907" y="20092"/>
                  </a:cubicBezTo>
                  <a:cubicBezTo>
                    <a:pt x="4907" y="20092"/>
                    <a:pt x="4907" y="20092"/>
                    <a:pt x="4823" y="20415"/>
                  </a:cubicBezTo>
                  <a:cubicBezTo>
                    <a:pt x="4823" y="20415"/>
                    <a:pt x="4823" y="20415"/>
                    <a:pt x="4614" y="20469"/>
                  </a:cubicBezTo>
                  <a:cubicBezTo>
                    <a:pt x="4614" y="20469"/>
                    <a:pt x="4614" y="20469"/>
                    <a:pt x="4321" y="20577"/>
                  </a:cubicBezTo>
                  <a:cubicBezTo>
                    <a:pt x="4321" y="20577"/>
                    <a:pt x="4321" y="20577"/>
                    <a:pt x="4112" y="20577"/>
                  </a:cubicBezTo>
                  <a:cubicBezTo>
                    <a:pt x="4112" y="20577"/>
                    <a:pt x="4112" y="20577"/>
                    <a:pt x="3903" y="20684"/>
                  </a:cubicBezTo>
                  <a:cubicBezTo>
                    <a:pt x="3903" y="20684"/>
                    <a:pt x="3903" y="20684"/>
                    <a:pt x="3610" y="20900"/>
                  </a:cubicBezTo>
                  <a:cubicBezTo>
                    <a:pt x="3610" y="20900"/>
                    <a:pt x="3610" y="20900"/>
                    <a:pt x="3694" y="21169"/>
                  </a:cubicBezTo>
                  <a:cubicBezTo>
                    <a:pt x="3694" y="21169"/>
                    <a:pt x="3694" y="21169"/>
                    <a:pt x="3610" y="21223"/>
                  </a:cubicBezTo>
                  <a:cubicBezTo>
                    <a:pt x="3610" y="21223"/>
                    <a:pt x="3610" y="21223"/>
                    <a:pt x="3401" y="21061"/>
                  </a:cubicBezTo>
                  <a:cubicBezTo>
                    <a:pt x="3401" y="21061"/>
                    <a:pt x="3401" y="21061"/>
                    <a:pt x="3192" y="20954"/>
                  </a:cubicBezTo>
                  <a:cubicBezTo>
                    <a:pt x="3192" y="20954"/>
                    <a:pt x="3192" y="20954"/>
                    <a:pt x="3024" y="20630"/>
                  </a:cubicBezTo>
                  <a:cubicBezTo>
                    <a:pt x="3024" y="20630"/>
                    <a:pt x="3024" y="20630"/>
                    <a:pt x="2983" y="20738"/>
                  </a:cubicBezTo>
                  <a:cubicBezTo>
                    <a:pt x="2983" y="20738"/>
                    <a:pt x="2983" y="20738"/>
                    <a:pt x="2983" y="21169"/>
                  </a:cubicBezTo>
                  <a:cubicBezTo>
                    <a:pt x="2983" y="21169"/>
                    <a:pt x="2983" y="21169"/>
                    <a:pt x="2731" y="21169"/>
                  </a:cubicBezTo>
                  <a:cubicBezTo>
                    <a:pt x="2731" y="21169"/>
                    <a:pt x="2731" y="21169"/>
                    <a:pt x="2731" y="21331"/>
                  </a:cubicBezTo>
                  <a:cubicBezTo>
                    <a:pt x="2731" y="21331"/>
                    <a:pt x="2731" y="21331"/>
                    <a:pt x="2480" y="21331"/>
                  </a:cubicBezTo>
                  <a:cubicBezTo>
                    <a:pt x="2480" y="21331"/>
                    <a:pt x="2480" y="21331"/>
                    <a:pt x="2480" y="21277"/>
                  </a:cubicBezTo>
                  <a:cubicBezTo>
                    <a:pt x="2480" y="21223"/>
                    <a:pt x="2355" y="21223"/>
                    <a:pt x="2355" y="21223"/>
                  </a:cubicBezTo>
                  <a:cubicBezTo>
                    <a:pt x="2355" y="21223"/>
                    <a:pt x="2355" y="21223"/>
                    <a:pt x="2188" y="21223"/>
                  </a:cubicBezTo>
                  <a:cubicBezTo>
                    <a:pt x="2188" y="21223"/>
                    <a:pt x="2188" y="21223"/>
                    <a:pt x="1978" y="21277"/>
                  </a:cubicBezTo>
                  <a:cubicBezTo>
                    <a:pt x="1978" y="21277"/>
                    <a:pt x="1978" y="21277"/>
                    <a:pt x="1727" y="21600"/>
                  </a:cubicBezTo>
                  <a:cubicBezTo>
                    <a:pt x="1727" y="21600"/>
                    <a:pt x="1727" y="21600"/>
                    <a:pt x="1267" y="21600"/>
                  </a:cubicBezTo>
                  <a:cubicBezTo>
                    <a:pt x="1267" y="21600"/>
                    <a:pt x="1267" y="21600"/>
                    <a:pt x="849" y="21600"/>
                  </a:cubicBezTo>
                  <a:cubicBezTo>
                    <a:pt x="849" y="21600"/>
                    <a:pt x="849" y="21600"/>
                    <a:pt x="849" y="21385"/>
                  </a:cubicBezTo>
                  <a:cubicBezTo>
                    <a:pt x="849" y="21385"/>
                    <a:pt x="849" y="21385"/>
                    <a:pt x="1142" y="20954"/>
                  </a:cubicBezTo>
                  <a:cubicBezTo>
                    <a:pt x="1142" y="20954"/>
                    <a:pt x="1142" y="20954"/>
                    <a:pt x="1644" y="20954"/>
                  </a:cubicBezTo>
                  <a:cubicBezTo>
                    <a:pt x="1644" y="20954"/>
                    <a:pt x="1644" y="20954"/>
                    <a:pt x="1853" y="20954"/>
                  </a:cubicBezTo>
                  <a:cubicBezTo>
                    <a:pt x="1853" y="20954"/>
                    <a:pt x="1853" y="20954"/>
                    <a:pt x="2062" y="20792"/>
                  </a:cubicBezTo>
                  <a:cubicBezTo>
                    <a:pt x="2062" y="20792"/>
                    <a:pt x="2062" y="20792"/>
                    <a:pt x="2355" y="20684"/>
                  </a:cubicBezTo>
                  <a:cubicBezTo>
                    <a:pt x="2355" y="20684"/>
                    <a:pt x="2355" y="20684"/>
                    <a:pt x="2480" y="20577"/>
                  </a:cubicBezTo>
                  <a:cubicBezTo>
                    <a:pt x="2480" y="20577"/>
                    <a:pt x="2480" y="20577"/>
                    <a:pt x="2606" y="20307"/>
                  </a:cubicBezTo>
                  <a:cubicBezTo>
                    <a:pt x="2606" y="20307"/>
                    <a:pt x="2606" y="20307"/>
                    <a:pt x="2857" y="20146"/>
                  </a:cubicBezTo>
                  <a:cubicBezTo>
                    <a:pt x="2857" y="20146"/>
                    <a:pt x="2857" y="20146"/>
                    <a:pt x="3234" y="20092"/>
                  </a:cubicBezTo>
                  <a:cubicBezTo>
                    <a:pt x="3234" y="20092"/>
                    <a:pt x="3234" y="20092"/>
                    <a:pt x="3443" y="20092"/>
                  </a:cubicBezTo>
                  <a:cubicBezTo>
                    <a:pt x="3443" y="20092"/>
                    <a:pt x="3443" y="20092"/>
                    <a:pt x="3610" y="20307"/>
                  </a:cubicBezTo>
                  <a:cubicBezTo>
                    <a:pt x="3610" y="20307"/>
                    <a:pt x="3610" y="20307"/>
                    <a:pt x="3777" y="20146"/>
                  </a:cubicBezTo>
                  <a:cubicBezTo>
                    <a:pt x="3777" y="20146"/>
                    <a:pt x="3777" y="20146"/>
                    <a:pt x="3945" y="19822"/>
                  </a:cubicBezTo>
                  <a:cubicBezTo>
                    <a:pt x="3945" y="19822"/>
                    <a:pt x="3945" y="19822"/>
                    <a:pt x="4154" y="19553"/>
                  </a:cubicBezTo>
                  <a:cubicBezTo>
                    <a:pt x="4154" y="19553"/>
                    <a:pt x="4154" y="19553"/>
                    <a:pt x="4363" y="19392"/>
                  </a:cubicBezTo>
                  <a:cubicBezTo>
                    <a:pt x="4363" y="19392"/>
                    <a:pt x="4363" y="19392"/>
                    <a:pt x="4782" y="19284"/>
                  </a:cubicBezTo>
                  <a:cubicBezTo>
                    <a:pt x="4782" y="19284"/>
                    <a:pt x="4782" y="19284"/>
                    <a:pt x="4949" y="19068"/>
                  </a:cubicBezTo>
                  <a:cubicBezTo>
                    <a:pt x="4949" y="19068"/>
                    <a:pt x="4949" y="19068"/>
                    <a:pt x="5158" y="18799"/>
                  </a:cubicBezTo>
                  <a:cubicBezTo>
                    <a:pt x="5158" y="18799"/>
                    <a:pt x="5158" y="18799"/>
                    <a:pt x="5409" y="18530"/>
                  </a:cubicBezTo>
                  <a:cubicBezTo>
                    <a:pt x="5409" y="18530"/>
                    <a:pt x="5409" y="18530"/>
                    <a:pt x="5618" y="18368"/>
                  </a:cubicBezTo>
                  <a:cubicBezTo>
                    <a:pt x="5618" y="18368"/>
                    <a:pt x="5618" y="18368"/>
                    <a:pt x="5702" y="18045"/>
                  </a:cubicBezTo>
                  <a:cubicBezTo>
                    <a:pt x="5702" y="18045"/>
                    <a:pt x="5702" y="18045"/>
                    <a:pt x="5744" y="17560"/>
                  </a:cubicBezTo>
                  <a:cubicBezTo>
                    <a:pt x="5744" y="17560"/>
                    <a:pt x="5744" y="17560"/>
                    <a:pt x="5828" y="17237"/>
                  </a:cubicBezTo>
                  <a:cubicBezTo>
                    <a:pt x="5828" y="17237"/>
                    <a:pt x="5828" y="17237"/>
                    <a:pt x="5869" y="17129"/>
                  </a:cubicBezTo>
                  <a:cubicBezTo>
                    <a:pt x="5869" y="17129"/>
                    <a:pt x="5869" y="17129"/>
                    <a:pt x="6079" y="16752"/>
                  </a:cubicBezTo>
                  <a:cubicBezTo>
                    <a:pt x="6079" y="16752"/>
                    <a:pt x="6079" y="16752"/>
                    <a:pt x="5953" y="16752"/>
                  </a:cubicBezTo>
                  <a:cubicBezTo>
                    <a:pt x="5953" y="16752"/>
                    <a:pt x="5953" y="16752"/>
                    <a:pt x="5744" y="16806"/>
                  </a:cubicBezTo>
                  <a:cubicBezTo>
                    <a:pt x="5744" y="16806"/>
                    <a:pt x="5744" y="16806"/>
                    <a:pt x="5618" y="16806"/>
                  </a:cubicBezTo>
                  <a:cubicBezTo>
                    <a:pt x="5618" y="16806"/>
                    <a:pt x="5618" y="16806"/>
                    <a:pt x="5409" y="16752"/>
                  </a:cubicBezTo>
                  <a:cubicBezTo>
                    <a:pt x="5409" y="16752"/>
                    <a:pt x="5409" y="16752"/>
                    <a:pt x="5325" y="16644"/>
                  </a:cubicBezTo>
                  <a:cubicBezTo>
                    <a:pt x="5325" y="16644"/>
                    <a:pt x="5325" y="16644"/>
                    <a:pt x="5535" y="16375"/>
                  </a:cubicBezTo>
                  <a:cubicBezTo>
                    <a:pt x="5535" y="16375"/>
                    <a:pt x="5535" y="16375"/>
                    <a:pt x="5325" y="16429"/>
                  </a:cubicBezTo>
                  <a:cubicBezTo>
                    <a:pt x="5325" y="16429"/>
                    <a:pt x="5325" y="16429"/>
                    <a:pt x="5200" y="16591"/>
                  </a:cubicBezTo>
                  <a:cubicBezTo>
                    <a:pt x="5200" y="16591"/>
                    <a:pt x="5200" y="16591"/>
                    <a:pt x="5116" y="16968"/>
                  </a:cubicBezTo>
                  <a:cubicBezTo>
                    <a:pt x="5116" y="16968"/>
                    <a:pt x="5116" y="16968"/>
                    <a:pt x="4991" y="17129"/>
                  </a:cubicBezTo>
                  <a:cubicBezTo>
                    <a:pt x="4991" y="17129"/>
                    <a:pt x="4991" y="17129"/>
                    <a:pt x="4949" y="16968"/>
                  </a:cubicBezTo>
                  <a:cubicBezTo>
                    <a:pt x="4949" y="16968"/>
                    <a:pt x="4949" y="16968"/>
                    <a:pt x="4823" y="16752"/>
                  </a:cubicBezTo>
                  <a:cubicBezTo>
                    <a:pt x="4823" y="16752"/>
                    <a:pt x="4823" y="16752"/>
                    <a:pt x="4614" y="16483"/>
                  </a:cubicBezTo>
                  <a:cubicBezTo>
                    <a:pt x="4614" y="16483"/>
                    <a:pt x="4614" y="16483"/>
                    <a:pt x="4280" y="16213"/>
                  </a:cubicBezTo>
                  <a:cubicBezTo>
                    <a:pt x="4280" y="16213"/>
                    <a:pt x="4280" y="16213"/>
                    <a:pt x="4196" y="16213"/>
                  </a:cubicBezTo>
                  <a:cubicBezTo>
                    <a:pt x="4196" y="16213"/>
                    <a:pt x="4196" y="16213"/>
                    <a:pt x="3903" y="16483"/>
                  </a:cubicBezTo>
                  <a:cubicBezTo>
                    <a:pt x="3903" y="16483"/>
                    <a:pt x="3903" y="16483"/>
                    <a:pt x="3736" y="16483"/>
                  </a:cubicBezTo>
                  <a:cubicBezTo>
                    <a:pt x="3736" y="16483"/>
                    <a:pt x="3736" y="16483"/>
                    <a:pt x="3485" y="16483"/>
                  </a:cubicBezTo>
                  <a:cubicBezTo>
                    <a:pt x="3485" y="16483"/>
                    <a:pt x="3485" y="16483"/>
                    <a:pt x="3526" y="15783"/>
                  </a:cubicBezTo>
                  <a:cubicBezTo>
                    <a:pt x="3526" y="15783"/>
                    <a:pt x="3526" y="15783"/>
                    <a:pt x="3568" y="15567"/>
                  </a:cubicBezTo>
                  <a:cubicBezTo>
                    <a:pt x="3568" y="15567"/>
                    <a:pt x="3568" y="15567"/>
                    <a:pt x="3694" y="15352"/>
                  </a:cubicBezTo>
                  <a:cubicBezTo>
                    <a:pt x="3694" y="15352"/>
                    <a:pt x="3694" y="15352"/>
                    <a:pt x="3694" y="15082"/>
                  </a:cubicBezTo>
                  <a:cubicBezTo>
                    <a:pt x="3694" y="15082"/>
                    <a:pt x="3694" y="15082"/>
                    <a:pt x="3652" y="14651"/>
                  </a:cubicBezTo>
                  <a:cubicBezTo>
                    <a:pt x="3652" y="14651"/>
                    <a:pt x="3652" y="14651"/>
                    <a:pt x="3568" y="14220"/>
                  </a:cubicBezTo>
                  <a:cubicBezTo>
                    <a:pt x="3568" y="14220"/>
                    <a:pt x="3568" y="14220"/>
                    <a:pt x="3485" y="14328"/>
                  </a:cubicBezTo>
                  <a:cubicBezTo>
                    <a:pt x="3485" y="14328"/>
                    <a:pt x="3485" y="14328"/>
                    <a:pt x="3317" y="14544"/>
                  </a:cubicBezTo>
                  <a:cubicBezTo>
                    <a:pt x="3317" y="14544"/>
                    <a:pt x="3317" y="14544"/>
                    <a:pt x="3192" y="14651"/>
                  </a:cubicBezTo>
                  <a:cubicBezTo>
                    <a:pt x="3192" y="14651"/>
                    <a:pt x="3192" y="14651"/>
                    <a:pt x="3066" y="14651"/>
                  </a:cubicBezTo>
                  <a:cubicBezTo>
                    <a:pt x="3066" y="14651"/>
                    <a:pt x="3066" y="14651"/>
                    <a:pt x="2941" y="14490"/>
                  </a:cubicBezTo>
                  <a:cubicBezTo>
                    <a:pt x="2941" y="14490"/>
                    <a:pt x="2941" y="14490"/>
                    <a:pt x="2857" y="14490"/>
                  </a:cubicBezTo>
                  <a:cubicBezTo>
                    <a:pt x="2857" y="14490"/>
                    <a:pt x="2857" y="14490"/>
                    <a:pt x="2690" y="14382"/>
                  </a:cubicBezTo>
                  <a:cubicBezTo>
                    <a:pt x="2690" y="14382"/>
                    <a:pt x="2690" y="14382"/>
                    <a:pt x="2564" y="14220"/>
                  </a:cubicBezTo>
                  <a:cubicBezTo>
                    <a:pt x="2564" y="14220"/>
                    <a:pt x="2564" y="14220"/>
                    <a:pt x="2439" y="14113"/>
                  </a:cubicBezTo>
                  <a:cubicBezTo>
                    <a:pt x="2439" y="14113"/>
                    <a:pt x="2439" y="14113"/>
                    <a:pt x="2313" y="13951"/>
                  </a:cubicBezTo>
                  <a:cubicBezTo>
                    <a:pt x="2313" y="13951"/>
                    <a:pt x="2313" y="13951"/>
                    <a:pt x="2271" y="13790"/>
                  </a:cubicBezTo>
                  <a:cubicBezTo>
                    <a:pt x="2271" y="13790"/>
                    <a:pt x="2271" y="13790"/>
                    <a:pt x="2229" y="13412"/>
                  </a:cubicBezTo>
                  <a:cubicBezTo>
                    <a:pt x="2229" y="13412"/>
                    <a:pt x="2229" y="13412"/>
                    <a:pt x="2397" y="13251"/>
                  </a:cubicBezTo>
                  <a:cubicBezTo>
                    <a:pt x="2397" y="13251"/>
                    <a:pt x="2397" y="13251"/>
                    <a:pt x="2564" y="13251"/>
                  </a:cubicBezTo>
                  <a:cubicBezTo>
                    <a:pt x="2564" y="13251"/>
                    <a:pt x="2564" y="13251"/>
                    <a:pt x="2773" y="13251"/>
                  </a:cubicBezTo>
                  <a:cubicBezTo>
                    <a:pt x="2773" y="13251"/>
                    <a:pt x="2773" y="13251"/>
                    <a:pt x="2983" y="13412"/>
                  </a:cubicBezTo>
                  <a:cubicBezTo>
                    <a:pt x="2983" y="13412"/>
                    <a:pt x="2983" y="13412"/>
                    <a:pt x="3066" y="13143"/>
                  </a:cubicBezTo>
                  <a:cubicBezTo>
                    <a:pt x="3066" y="13143"/>
                    <a:pt x="3066" y="13143"/>
                    <a:pt x="2941" y="12982"/>
                  </a:cubicBezTo>
                  <a:cubicBezTo>
                    <a:pt x="2941" y="12982"/>
                    <a:pt x="2941" y="12982"/>
                    <a:pt x="2899" y="12982"/>
                  </a:cubicBezTo>
                  <a:cubicBezTo>
                    <a:pt x="2899" y="12982"/>
                    <a:pt x="2899" y="12982"/>
                    <a:pt x="2690" y="12982"/>
                  </a:cubicBezTo>
                  <a:cubicBezTo>
                    <a:pt x="2690" y="12982"/>
                    <a:pt x="2690" y="12982"/>
                    <a:pt x="2564" y="12982"/>
                  </a:cubicBezTo>
                  <a:cubicBezTo>
                    <a:pt x="2564" y="12982"/>
                    <a:pt x="2564" y="12982"/>
                    <a:pt x="2313" y="12766"/>
                  </a:cubicBezTo>
                  <a:cubicBezTo>
                    <a:pt x="2313" y="12766"/>
                    <a:pt x="2313" y="12766"/>
                    <a:pt x="2229" y="12551"/>
                  </a:cubicBezTo>
                  <a:cubicBezTo>
                    <a:pt x="2229" y="12551"/>
                    <a:pt x="2229" y="12551"/>
                    <a:pt x="2146" y="12281"/>
                  </a:cubicBezTo>
                  <a:cubicBezTo>
                    <a:pt x="2146" y="12281"/>
                    <a:pt x="2146" y="12281"/>
                    <a:pt x="2062" y="12012"/>
                  </a:cubicBezTo>
                  <a:cubicBezTo>
                    <a:pt x="2062" y="12012"/>
                    <a:pt x="2062" y="12012"/>
                    <a:pt x="2062" y="11904"/>
                  </a:cubicBezTo>
                  <a:cubicBezTo>
                    <a:pt x="2062" y="11904"/>
                    <a:pt x="2062" y="11904"/>
                    <a:pt x="2146" y="11797"/>
                  </a:cubicBezTo>
                  <a:cubicBezTo>
                    <a:pt x="2146" y="11797"/>
                    <a:pt x="2146" y="11797"/>
                    <a:pt x="2271" y="11527"/>
                  </a:cubicBezTo>
                  <a:cubicBezTo>
                    <a:pt x="2271" y="11527"/>
                    <a:pt x="2271" y="11527"/>
                    <a:pt x="2480" y="11204"/>
                  </a:cubicBezTo>
                  <a:cubicBezTo>
                    <a:pt x="2480" y="11204"/>
                    <a:pt x="2480" y="11204"/>
                    <a:pt x="2731" y="10989"/>
                  </a:cubicBezTo>
                  <a:cubicBezTo>
                    <a:pt x="2731" y="10989"/>
                    <a:pt x="2731" y="10989"/>
                    <a:pt x="2899" y="10719"/>
                  </a:cubicBezTo>
                  <a:cubicBezTo>
                    <a:pt x="2899" y="10719"/>
                    <a:pt x="2899" y="10719"/>
                    <a:pt x="2941" y="10450"/>
                  </a:cubicBezTo>
                  <a:cubicBezTo>
                    <a:pt x="2941" y="10450"/>
                    <a:pt x="2941" y="10450"/>
                    <a:pt x="3150" y="10181"/>
                  </a:cubicBezTo>
                  <a:cubicBezTo>
                    <a:pt x="3150" y="10181"/>
                    <a:pt x="3150" y="10181"/>
                    <a:pt x="3317" y="10127"/>
                  </a:cubicBezTo>
                  <a:cubicBezTo>
                    <a:pt x="3317" y="10127"/>
                    <a:pt x="3317" y="10127"/>
                    <a:pt x="3443" y="10234"/>
                  </a:cubicBezTo>
                  <a:cubicBezTo>
                    <a:pt x="3443" y="10234"/>
                    <a:pt x="3443" y="10234"/>
                    <a:pt x="3568" y="10450"/>
                  </a:cubicBezTo>
                  <a:cubicBezTo>
                    <a:pt x="3568" y="10450"/>
                    <a:pt x="3568" y="10450"/>
                    <a:pt x="3652" y="10450"/>
                  </a:cubicBezTo>
                  <a:cubicBezTo>
                    <a:pt x="3652" y="10450"/>
                    <a:pt x="3652" y="10450"/>
                    <a:pt x="3819" y="10450"/>
                  </a:cubicBezTo>
                  <a:cubicBezTo>
                    <a:pt x="3819" y="10450"/>
                    <a:pt x="3819" y="10450"/>
                    <a:pt x="3903" y="10450"/>
                  </a:cubicBezTo>
                  <a:cubicBezTo>
                    <a:pt x="3903" y="10450"/>
                    <a:pt x="3903" y="10450"/>
                    <a:pt x="4028" y="10234"/>
                  </a:cubicBezTo>
                  <a:cubicBezTo>
                    <a:pt x="4028" y="10234"/>
                    <a:pt x="4028" y="10234"/>
                    <a:pt x="4154" y="10234"/>
                  </a:cubicBezTo>
                  <a:cubicBezTo>
                    <a:pt x="4154" y="10234"/>
                    <a:pt x="4154" y="10234"/>
                    <a:pt x="4196" y="10127"/>
                  </a:cubicBezTo>
                  <a:cubicBezTo>
                    <a:pt x="4196" y="10127"/>
                    <a:pt x="4196" y="10127"/>
                    <a:pt x="4280" y="9965"/>
                  </a:cubicBezTo>
                  <a:cubicBezTo>
                    <a:pt x="4280" y="9965"/>
                    <a:pt x="4280" y="9965"/>
                    <a:pt x="4321" y="10127"/>
                  </a:cubicBezTo>
                  <a:cubicBezTo>
                    <a:pt x="4321" y="10127"/>
                    <a:pt x="4321" y="10127"/>
                    <a:pt x="4447" y="10127"/>
                  </a:cubicBezTo>
                  <a:cubicBezTo>
                    <a:pt x="4447" y="10127"/>
                    <a:pt x="4447" y="10127"/>
                    <a:pt x="4531" y="10127"/>
                  </a:cubicBezTo>
                  <a:cubicBezTo>
                    <a:pt x="4531" y="10127"/>
                    <a:pt x="4531" y="10127"/>
                    <a:pt x="4698" y="10127"/>
                  </a:cubicBezTo>
                  <a:cubicBezTo>
                    <a:pt x="4698" y="10127"/>
                    <a:pt x="4698" y="10127"/>
                    <a:pt x="4823" y="9965"/>
                  </a:cubicBezTo>
                  <a:cubicBezTo>
                    <a:pt x="4823" y="9965"/>
                    <a:pt x="4823" y="9965"/>
                    <a:pt x="4949" y="9965"/>
                  </a:cubicBezTo>
                  <a:cubicBezTo>
                    <a:pt x="4949" y="9965"/>
                    <a:pt x="4949" y="9965"/>
                    <a:pt x="4991" y="9588"/>
                  </a:cubicBezTo>
                  <a:cubicBezTo>
                    <a:pt x="4991" y="9588"/>
                    <a:pt x="4991" y="9588"/>
                    <a:pt x="4907" y="9319"/>
                  </a:cubicBezTo>
                  <a:cubicBezTo>
                    <a:pt x="4907" y="9319"/>
                    <a:pt x="4907" y="9319"/>
                    <a:pt x="4823" y="8888"/>
                  </a:cubicBezTo>
                  <a:cubicBezTo>
                    <a:pt x="4823" y="8888"/>
                    <a:pt x="4823" y="8888"/>
                    <a:pt x="4991" y="8888"/>
                  </a:cubicBezTo>
                  <a:cubicBezTo>
                    <a:pt x="4991" y="8888"/>
                    <a:pt x="4991" y="8888"/>
                    <a:pt x="5158" y="8672"/>
                  </a:cubicBezTo>
                  <a:cubicBezTo>
                    <a:pt x="5158" y="8672"/>
                    <a:pt x="5158" y="8672"/>
                    <a:pt x="5116" y="8349"/>
                  </a:cubicBezTo>
                  <a:cubicBezTo>
                    <a:pt x="5116" y="8349"/>
                    <a:pt x="5116" y="8349"/>
                    <a:pt x="4865" y="8295"/>
                  </a:cubicBezTo>
                  <a:cubicBezTo>
                    <a:pt x="4865" y="8295"/>
                    <a:pt x="4865" y="8295"/>
                    <a:pt x="4740" y="8295"/>
                  </a:cubicBezTo>
                  <a:cubicBezTo>
                    <a:pt x="4740" y="8295"/>
                    <a:pt x="4740" y="8295"/>
                    <a:pt x="4614" y="8349"/>
                  </a:cubicBezTo>
                  <a:cubicBezTo>
                    <a:pt x="4614" y="8349"/>
                    <a:pt x="4614" y="8349"/>
                    <a:pt x="4489" y="8457"/>
                  </a:cubicBezTo>
                  <a:cubicBezTo>
                    <a:pt x="4489" y="8457"/>
                    <a:pt x="4489" y="8457"/>
                    <a:pt x="4405" y="8672"/>
                  </a:cubicBezTo>
                  <a:cubicBezTo>
                    <a:pt x="4405" y="8672"/>
                    <a:pt x="4405" y="8672"/>
                    <a:pt x="4280" y="8672"/>
                  </a:cubicBezTo>
                  <a:cubicBezTo>
                    <a:pt x="4280" y="8672"/>
                    <a:pt x="4280" y="8672"/>
                    <a:pt x="4154" y="8349"/>
                  </a:cubicBezTo>
                  <a:cubicBezTo>
                    <a:pt x="4154" y="8349"/>
                    <a:pt x="4154" y="8349"/>
                    <a:pt x="3819" y="8349"/>
                  </a:cubicBezTo>
                  <a:cubicBezTo>
                    <a:pt x="3819" y="8349"/>
                    <a:pt x="3819" y="8349"/>
                    <a:pt x="3443" y="8349"/>
                  </a:cubicBezTo>
                  <a:cubicBezTo>
                    <a:pt x="3443" y="8349"/>
                    <a:pt x="3443" y="8349"/>
                    <a:pt x="3150" y="8241"/>
                  </a:cubicBezTo>
                  <a:cubicBezTo>
                    <a:pt x="3150" y="8241"/>
                    <a:pt x="3150" y="8241"/>
                    <a:pt x="2857" y="8080"/>
                  </a:cubicBezTo>
                  <a:cubicBezTo>
                    <a:pt x="2857" y="8080"/>
                    <a:pt x="2857" y="8080"/>
                    <a:pt x="2690" y="7810"/>
                  </a:cubicBezTo>
                  <a:cubicBezTo>
                    <a:pt x="2690" y="7810"/>
                    <a:pt x="2690" y="7810"/>
                    <a:pt x="2648" y="7272"/>
                  </a:cubicBezTo>
                  <a:cubicBezTo>
                    <a:pt x="2648" y="7272"/>
                    <a:pt x="2648" y="7272"/>
                    <a:pt x="2857" y="7164"/>
                  </a:cubicBezTo>
                  <a:cubicBezTo>
                    <a:pt x="2857" y="7164"/>
                    <a:pt x="2857" y="7164"/>
                    <a:pt x="2983" y="7056"/>
                  </a:cubicBezTo>
                  <a:cubicBezTo>
                    <a:pt x="2983" y="7056"/>
                    <a:pt x="2983" y="7056"/>
                    <a:pt x="2690" y="6895"/>
                  </a:cubicBezTo>
                  <a:cubicBezTo>
                    <a:pt x="2690" y="6895"/>
                    <a:pt x="2690" y="6895"/>
                    <a:pt x="2522" y="6733"/>
                  </a:cubicBezTo>
                  <a:cubicBezTo>
                    <a:pt x="2522" y="6733"/>
                    <a:pt x="2522" y="6733"/>
                    <a:pt x="2313" y="6518"/>
                  </a:cubicBezTo>
                  <a:cubicBezTo>
                    <a:pt x="2313" y="6518"/>
                    <a:pt x="2313" y="6518"/>
                    <a:pt x="2271" y="6410"/>
                  </a:cubicBezTo>
                  <a:cubicBezTo>
                    <a:pt x="2271" y="6410"/>
                    <a:pt x="2271" y="6410"/>
                    <a:pt x="2439" y="6248"/>
                  </a:cubicBezTo>
                  <a:cubicBezTo>
                    <a:pt x="2439" y="6248"/>
                    <a:pt x="2439" y="6248"/>
                    <a:pt x="2564" y="6248"/>
                  </a:cubicBezTo>
                  <a:cubicBezTo>
                    <a:pt x="2564" y="6248"/>
                    <a:pt x="2564" y="6248"/>
                    <a:pt x="2815" y="6194"/>
                  </a:cubicBezTo>
                  <a:cubicBezTo>
                    <a:pt x="2815" y="6194"/>
                    <a:pt x="2815" y="6194"/>
                    <a:pt x="3150" y="5925"/>
                  </a:cubicBezTo>
                  <a:cubicBezTo>
                    <a:pt x="3150" y="5925"/>
                    <a:pt x="3150" y="5925"/>
                    <a:pt x="3192" y="6033"/>
                  </a:cubicBezTo>
                  <a:cubicBezTo>
                    <a:pt x="3192" y="6033"/>
                    <a:pt x="3192" y="6033"/>
                    <a:pt x="3401" y="5925"/>
                  </a:cubicBezTo>
                  <a:cubicBezTo>
                    <a:pt x="3401" y="5925"/>
                    <a:pt x="3401" y="5925"/>
                    <a:pt x="3401" y="5871"/>
                  </a:cubicBezTo>
                  <a:cubicBezTo>
                    <a:pt x="3401" y="5871"/>
                    <a:pt x="3401" y="5871"/>
                    <a:pt x="3526" y="5817"/>
                  </a:cubicBezTo>
                  <a:cubicBezTo>
                    <a:pt x="3526" y="5817"/>
                    <a:pt x="3526" y="5817"/>
                    <a:pt x="3777" y="5764"/>
                  </a:cubicBezTo>
                  <a:cubicBezTo>
                    <a:pt x="3777" y="5764"/>
                    <a:pt x="3777" y="5764"/>
                    <a:pt x="4070" y="5764"/>
                  </a:cubicBezTo>
                  <a:cubicBezTo>
                    <a:pt x="4070" y="5764"/>
                    <a:pt x="4070" y="5764"/>
                    <a:pt x="4196" y="5871"/>
                  </a:cubicBezTo>
                  <a:cubicBezTo>
                    <a:pt x="4196" y="5871"/>
                    <a:pt x="4196" y="5871"/>
                    <a:pt x="4112" y="6141"/>
                  </a:cubicBezTo>
                  <a:cubicBezTo>
                    <a:pt x="4112" y="6141"/>
                    <a:pt x="4112" y="6141"/>
                    <a:pt x="4112" y="6248"/>
                  </a:cubicBezTo>
                  <a:cubicBezTo>
                    <a:pt x="4112" y="6248"/>
                    <a:pt x="4112" y="6248"/>
                    <a:pt x="4238" y="6356"/>
                  </a:cubicBezTo>
                  <a:cubicBezTo>
                    <a:pt x="4238" y="6356"/>
                    <a:pt x="4238" y="6356"/>
                    <a:pt x="4363" y="6518"/>
                  </a:cubicBezTo>
                  <a:cubicBezTo>
                    <a:pt x="4363" y="6518"/>
                    <a:pt x="4363" y="6518"/>
                    <a:pt x="4614" y="6518"/>
                  </a:cubicBezTo>
                  <a:cubicBezTo>
                    <a:pt x="4614" y="6518"/>
                    <a:pt x="4614" y="6518"/>
                    <a:pt x="4949" y="6625"/>
                  </a:cubicBezTo>
                  <a:cubicBezTo>
                    <a:pt x="4949" y="6625"/>
                    <a:pt x="4949" y="6625"/>
                    <a:pt x="5200" y="6464"/>
                  </a:cubicBezTo>
                  <a:cubicBezTo>
                    <a:pt x="5200" y="6464"/>
                    <a:pt x="5200" y="6464"/>
                    <a:pt x="5367" y="6248"/>
                  </a:cubicBezTo>
                  <a:cubicBezTo>
                    <a:pt x="5367" y="6248"/>
                    <a:pt x="5367" y="6248"/>
                    <a:pt x="5577" y="6087"/>
                  </a:cubicBezTo>
                  <a:cubicBezTo>
                    <a:pt x="5577" y="6087"/>
                    <a:pt x="5409" y="5979"/>
                    <a:pt x="5367" y="5979"/>
                  </a:cubicBezTo>
                  <a:cubicBezTo>
                    <a:pt x="5284" y="5979"/>
                    <a:pt x="5200" y="5871"/>
                    <a:pt x="5200" y="5871"/>
                  </a:cubicBezTo>
                  <a:cubicBezTo>
                    <a:pt x="5200" y="5871"/>
                    <a:pt x="5200" y="5871"/>
                    <a:pt x="5074" y="5764"/>
                  </a:cubicBezTo>
                  <a:cubicBezTo>
                    <a:pt x="5074" y="5764"/>
                    <a:pt x="5074" y="5764"/>
                    <a:pt x="5074" y="5548"/>
                  </a:cubicBezTo>
                  <a:cubicBezTo>
                    <a:pt x="5074" y="5548"/>
                    <a:pt x="5074" y="5548"/>
                    <a:pt x="5033" y="5279"/>
                  </a:cubicBezTo>
                  <a:cubicBezTo>
                    <a:pt x="5033" y="5279"/>
                    <a:pt x="5033" y="5279"/>
                    <a:pt x="4405" y="5063"/>
                  </a:cubicBezTo>
                  <a:cubicBezTo>
                    <a:pt x="4405" y="5063"/>
                    <a:pt x="4405" y="5063"/>
                    <a:pt x="4405" y="4255"/>
                  </a:cubicBezTo>
                  <a:cubicBezTo>
                    <a:pt x="4405" y="4255"/>
                    <a:pt x="4405" y="4255"/>
                    <a:pt x="4112" y="3878"/>
                  </a:cubicBezTo>
                  <a:cubicBezTo>
                    <a:pt x="4112" y="3878"/>
                    <a:pt x="4112" y="3878"/>
                    <a:pt x="3526" y="3070"/>
                  </a:cubicBezTo>
                  <a:cubicBezTo>
                    <a:pt x="3526" y="3070"/>
                    <a:pt x="3526" y="3070"/>
                    <a:pt x="3610" y="3070"/>
                  </a:cubicBezTo>
                  <a:cubicBezTo>
                    <a:pt x="3610" y="3070"/>
                    <a:pt x="3610" y="3070"/>
                    <a:pt x="3610" y="2909"/>
                  </a:cubicBezTo>
                  <a:cubicBezTo>
                    <a:pt x="3610" y="2909"/>
                    <a:pt x="3610" y="2909"/>
                    <a:pt x="3819" y="2909"/>
                  </a:cubicBezTo>
                  <a:cubicBezTo>
                    <a:pt x="3819" y="2909"/>
                    <a:pt x="3819" y="2909"/>
                    <a:pt x="3819" y="2693"/>
                  </a:cubicBezTo>
                  <a:cubicBezTo>
                    <a:pt x="3819" y="2693"/>
                    <a:pt x="3819" y="2693"/>
                    <a:pt x="3861" y="2424"/>
                  </a:cubicBezTo>
                  <a:cubicBezTo>
                    <a:pt x="3861" y="2424"/>
                    <a:pt x="3861" y="2424"/>
                    <a:pt x="3987" y="2424"/>
                  </a:cubicBezTo>
                  <a:cubicBezTo>
                    <a:pt x="3987" y="2424"/>
                    <a:pt x="3987" y="2424"/>
                    <a:pt x="4112" y="2532"/>
                  </a:cubicBezTo>
                  <a:cubicBezTo>
                    <a:pt x="4112" y="2532"/>
                    <a:pt x="4112" y="2532"/>
                    <a:pt x="4321" y="2532"/>
                  </a:cubicBezTo>
                  <a:cubicBezTo>
                    <a:pt x="4321" y="2532"/>
                    <a:pt x="4321" y="2532"/>
                    <a:pt x="4405" y="2532"/>
                  </a:cubicBezTo>
                  <a:cubicBezTo>
                    <a:pt x="4405" y="2532"/>
                    <a:pt x="4405" y="2532"/>
                    <a:pt x="4614" y="2532"/>
                  </a:cubicBezTo>
                  <a:cubicBezTo>
                    <a:pt x="4614" y="2532"/>
                    <a:pt x="4614" y="2532"/>
                    <a:pt x="4991" y="2370"/>
                  </a:cubicBezTo>
                  <a:cubicBezTo>
                    <a:pt x="4991" y="2370"/>
                    <a:pt x="4991" y="2370"/>
                    <a:pt x="5116" y="2208"/>
                  </a:cubicBezTo>
                  <a:cubicBezTo>
                    <a:pt x="5116" y="2208"/>
                    <a:pt x="5116" y="2208"/>
                    <a:pt x="5242" y="1939"/>
                  </a:cubicBezTo>
                  <a:cubicBezTo>
                    <a:pt x="5242" y="1939"/>
                    <a:pt x="5242" y="1939"/>
                    <a:pt x="5242" y="1508"/>
                  </a:cubicBezTo>
                  <a:cubicBezTo>
                    <a:pt x="5242" y="1508"/>
                    <a:pt x="5242" y="1508"/>
                    <a:pt x="5367" y="1508"/>
                  </a:cubicBezTo>
                  <a:cubicBezTo>
                    <a:pt x="5367" y="1508"/>
                    <a:pt x="5367" y="1508"/>
                    <a:pt x="5493" y="1347"/>
                  </a:cubicBezTo>
                  <a:cubicBezTo>
                    <a:pt x="5493" y="1347"/>
                    <a:pt x="5493" y="1347"/>
                    <a:pt x="5744" y="1077"/>
                  </a:cubicBezTo>
                  <a:cubicBezTo>
                    <a:pt x="5744" y="1077"/>
                    <a:pt x="5744" y="1077"/>
                    <a:pt x="6204" y="970"/>
                  </a:cubicBezTo>
                  <a:cubicBezTo>
                    <a:pt x="6204" y="970"/>
                    <a:pt x="6204" y="970"/>
                    <a:pt x="6371" y="700"/>
                  </a:cubicBezTo>
                  <a:cubicBezTo>
                    <a:pt x="6371" y="700"/>
                    <a:pt x="6371" y="700"/>
                    <a:pt x="6539" y="593"/>
                  </a:cubicBezTo>
                  <a:cubicBezTo>
                    <a:pt x="6539" y="593"/>
                    <a:pt x="6539" y="593"/>
                    <a:pt x="6664" y="431"/>
                  </a:cubicBezTo>
                  <a:cubicBezTo>
                    <a:pt x="6664" y="431"/>
                    <a:pt x="6664" y="431"/>
                    <a:pt x="7334" y="485"/>
                  </a:cubicBezTo>
                  <a:cubicBezTo>
                    <a:pt x="7334" y="485"/>
                    <a:pt x="7334" y="485"/>
                    <a:pt x="7417" y="215"/>
                  </a:cubicBezTo>
                  <a:cubicBezTo>
                    <a:pt x="7417" y="215"/>
                    <a:pt x="7417" y="215"/>
                    <a:pt x="7752" y="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8" name="Shape 428"/>
            <p:cNvSpPr/>
            <p:nvPr/>
          </p:nvSpPr>
          <p:spPr>
            <a:xfrm>
              <a:off x="2885810" y="5884647"/>
              <a:ext cx="1618912" cy="1037030"/>
            </a:xfrm>
            <a:custGeom>
              <a:avLst/>
              <a:gdLst/>
              <a:ahLst/>
              <a:cxnLst>
                <a:cxn ang="0">
                  <a:pos x="wd2" y="hd2"/>
                </a:cxn>
                <a:cxn ang="5400000">
                  <a:pos x="wd2" y="hd2"/>
                </a:cxn>
                <a:cxn ang="10800000">
                  <a:pos x="wd2" y="hd2"/>
                </a:cxn>
                <a:cxn ang="16200000">
                  <a:pos x="wd2" y="hd2"/>
                </a:cxn>
              </a:cxnLst>
              <a:rect l="0" t="0" r="r" b="b"/>
              <a:pathLst>
                <a:path w="21600" h="21600" extrusionOk="0">
                  <a:moveTo>
                    <a:pt x="17176" y="12909"/>
                  </a:moveTo>
                  <a:cubicBezTo>
                    <a:pt x="17314" y="12909"/>
                    <a:pt x="17314" y="12909"/>
                    <a:pt x="17314" y="12909"/>
                  </a:cubicBezTo>
                  <a:cubicBezTo>
                    <a:pt x="17590" y="12909"/>
                    <a:pt x="17590" y="12909"/>
                    <a:pt x="17590" y="12909"/>
                  </a:cubicBezTo>
                  <a:cubicBezTo>
                    <a:pt x="18005" y="13338"/>
                    <a:pt x="18005" y="13338"/>
                    <a:pt x="18005" y="13338"/>
                  </a:cubicBezTo>
                  <a:cubicBezTo>
                    <a:pt x="18351" y="13875"/>
                    <a:pt x="18351" y="13875"/>
                    <a:pt x="18351" y="13875"/>
                  </a:cubicBezTo>
                  <a:cubicBezTo>
                    <a:pt x="18351" y="13875"/>
                    <a:pt x="18558" y="13982"/>
                    <a:pt x="18627" y="13982"/>
                  </a:cubicBezTo>
                  <a:cubicBezTo>
                    <a:pt x="18696" y="13982"/>
                    <a:pt x="18766" y="13982"/>
                    <a:pt x="18835" y="13982"/>
                  </a:cubicBezTo>
                  <a:cubicBezTo>
                    <a:pt x="18904" y="13982"/>
                    <a:pt x="19180" y="13982"/>
                    <a:pt x="19180" y="13982"/>
                  </a:cubicBezTo>
                  <a:cubicBezTo>
                    <a:pt x="19872" y="14411"/>
                    <a:pt x="19872" y="14411"/>
                    <a:pt x="19872" y="14411"/>
                  </a:cubicBezTo>
                  <a:cubicBezTo>
                    <a:pt x="20287" y="14948"/>
                    <a:pt x="20287" y="14948"/>
                    <a:pt x="20287" y="14948"/>
                  </a:cubicBezTo>
                  <a:cubicBezTo>
                    <a:pt x="20287" y="15377"/>
                    <a:pt x="20287" y="15377"/>
                    <a:pt x="20287" y="15377"/>
                  </a:cubicBezTo>
                  <a:cubicBezTo>
                    <a:pt x="20425" y="16342"/>
                    <a:pt x="20425" y="16342"/>
                    <a:pt x="20425" y="16342"/>
                  </a:cubicBezTo>
                  <a:cubicBezTo>
                    <a:pt x="20632" y="16342"/>
                    <a:pt x="20632" y="16342"/>
                    <a:pt x="20632" y="16342"/>
                  </a:cubicBezTo>
                  <a:cubicBezTo>
                    <a:pt x="20770" y="16342"/>
                    <a:pt x="20770" y="16342"/>
                    <a:pt x="20770" y="16342"/>
                  </a:cubicBezTo>
                  <a:cubicBezTo>
                    <a:pt x="20770" y="16986"/>
                    <a:pt x="20770" y="16986"/>
                    <a:pt x="20770" y="16986"/>
                  </a:cubicBezTo>
                  <a:cubicBezTo>
                    <a:pt x="20978" y="16986"/>
                    <a:pt x="20978" y="16986"/>
                    <a:pt x="20978" y="16986"/>
                  </a:cubicBezTo>
                  <a:cubicBezTo>
                    <a:pt x="21254" y="17415"/>
                    <a:pt x="21254" y="17415"/>
                    <a:pt x="21254" y="17415"/>
                  </a:cubicBezTo>
                  <a:cubicBezTo>
                    <a:pt x="21600" y="17415"/>
                    <a:pt x="21600" y="17415"/>
                    <a:pt x="21600" y="17415"/>
                  </a:cubicBezTo>
                  <a:cubicBezTo>
                    <a:pt x="21254" y="18166"/>
                    <a:pt x="21254" y="18166"/>
                    <a:pt x="21254" y="18166"/>
                  </a:cubicBezTo>
                  <a:cubicBezTo>
                    <a:pt x="20978" y="18381"/>
                    <a:pt x="20978" y="18381"/>
                    <a:pt x="20978" y="18381"/>
                  </a:cubicBezTo>
                  <a:cubicBezTo>
                    <a:pt x="20632" y="19347"/>
                    <a:pt x="20632" y="19347"/>
                    <a:pt x="20632" y="19347"/>
                  </a:cubicBezTo>
                  <a:cubicBezTo>
                    <a:pt x="20217" y="19561"/>
                    <a:pt x="20217" y="19561"/>
                    <a:pt x="20217" y="19561"/>
                  </a:cubicBezTo>
                  <a:cubicBezTo>
                    <a:pt x="19388" y="19561"/>
                    <a:pt x="19388" y="19561"/>
                    <a:pt x="19388" y="19561"/>
                  </a:cubicBezTo>
                  <a:cubicBezTo>
                    <a:pt x="19250" y="19883"/>
                    <a:pt x="19250" y="19883"/>
                    <a:pt x="19250" y="19883"/>
                  </a:cubicBezTo>
                  <a:cubicBezTo>
                    <a:pt x="18696" y="19883"/>
                    <a:pt x="18696" y="19883"/>
                    <a:pt x="18696" y="19883"/>
                  </a:cubicBezTo>
                  <a:cubicBezTo>
                    <a:pt x="18558" y="20634"/>
                    <a:pt x="18558" y="20634"/>
                    <a:pt x="18558" y="20634"/>
                  </a:cubicBezTo>
                  <a:cubicBezTo>
                    <a:pt x="18489" y="21171"/>
                    <a:pt x="18489" y="21171"/>
                    <a:pt x="18489" y="21171"/>
                  </a:cubicBezTo>
                  <a:cubicBezTo>
                    <a:pt x="18351" y="21385"/>
                    <a:pt x="18351" y="21385"/>
                    <a:pt x="18351" y="21385"/>
                  </a:cubicBezTo>
                  <a:cubicBezTo>
                    <a:pt x="18213" y="21600"/>
                    <a:pt x="18213" y="21600"/>
                    <a:pt x="18213" y="21600"/>
                  </a:cubicBezTo>
                  <a:cubicBezTo>
                    <a:pt x="18005" y="21600"/>
                    <a:pt x="18005" y="21600"/>
                    <a:pt x="18005" y="21600"/>
                  </a:cubicBezTo>
                  <a:cubicBezTo>
                    <a:pt x="17798" y="21064"/>
                    <a:pt x="17798" y="21064"/>
                    <a:pt x="17798" y="21064"/>
                  </a:cubicBezTo>
                  <a:cubicBezTo>
                    <a:pt x="17314" y="20742"/>
                    <a:pt x="17314" y="20742"/>
                    <a:pt x="17314" y="20742"/>
                  </a:cubicBezTo>
                  <a:cubicBezTo>
                    <a:pt x="17037" y="20312"/>
                    <a:pt x="17037" y="20312"/>
                    <a:pt x="17037" y="20312"/>
                  </a:cubicBezTo>
                  <a:cubicBezTo>
                    <a:pt x="17037" y="20098"/>
                    <a:pt x="17037" y="20098"/>
                    <a:pt x="17037" y="20098"/>
                  </a:cubicBezTo>
                  <a:cubicBezTo>
                    <a:pt x="17037" y="19776"/>
                    <a:pt x="17037" y="19776"/>
                    <a:pt x="17037" y="19776"/>
                  </a:cubicBezTo>
                  <a:cubicBezTo>
                    <a:pt x="17037" y="19347"/>
                    <a:pt x="17037" y="19347"/>
                    <a:pt x="17037" y="19347"/>
                  </a:cubicBezTo>
                  <a:cubicBezTo>
                    <a:pt x="17037" y="19132"/>
                    <a:pt x="17037" y="19132"/>
                    <a:pt x="17037" y="19132"/>
                  </a:cubicBezTo>
                  <a:cubicBezTo>
                    <a:pt x="17037" y="18274"/>
                    <a:pt x="17037" y="18274"/>
                    <a:pt x="17037" y="18274"/>
                  </a:cubicBezTo>
                  <a:cubicBezTo>
                    <a:pt x="17037" y="18059"/>
                    <a:pt x="17037" y="18059"/>
                    <a:pt x="17037" y="18059"/>
                  </a:cubicBezTo>
                  <a:cubicBezTo>
                    <a:pt x="17037" y="17523"/>
                    <a:pt x="17037" y="17523"/>
                    <a:pt x="17037" y="17523"/>
                  </a:cubicBezTo>
                  <a:cubicBezTo>
                    <a:pt x="16692" y="16772"/>
                    <a:pt x="16692" y="16772"/>
                    <a:pt x="16692" y="16772"/>
                  </a:cubicBezTo>
                  <a:cubicBezTo>
                    <a:pt x="16484" y="16450"/>
                    <a:pt x="16484" y="16450"/>
                    <a:pt x="16484" y="16450"/>
                  </a:cubicBezTo>
                  <a:cubicBezTo>
                    <a:pt x="16484" y="16128"/>
                    <a:pt x="16484" y="16128"/>
                    <a:pt x="16484" y="16128"/>
                  </a:cubicBezTo>
                  <a:cubicBezTo>
                    <a:pt x="16484" y="15913"/>
                    <a:pt x="16484" y="15913"/>
                    <a:pt x="16484" y="15913"/>
                  </a:cubicBezTo>
                  <a:cubicBezTo>
                    <a:pt x="16692" y="15484"/>
                    <a:pt x="16692" y="15484"/>
                    <a:pt x="16692" y="15484"/>
                  </a:cubicBezTo>
                  <a:cubicBezTo>
                    <a:pt x="17037" y="15377"/>
                    <a:pt x="17037" y="15377"/>
                    <a:pt x="17037" y="15377"/>
                  </a:cubicBezTo>
                  <a:cubicBezTo>
                    <a:pt x="17314" y="14948"/>
                    <a:pt x="17314" y="14948"/>
                    <a:pt x="17314" y="14948"/>
                  </a:cubicBezTo>
                  <a:lnTo>
                    <a:pt x="17314" y="14411"/>
                  </a:lnTo>
                  <a:cubicBezTo>
                    <a:pt x="17176" y="13445"/>
                    <a:pt x="17176" y="13445"/>
                    <a:pt x="17176" y="13445"/>
                  </a:cubicBezTo>
                  <a:cubicBezTo>
                    <a:pt x="17176" y="13231"/>
                    <a:pt x="17176" y="13231"/>
                    <a:pt x="17176" y="13231"/>
                  </a:cubicBezTo>
                  <a:cubicBezTo>
                    <a:pt x="17176" y="12909"/>
                    <a:pt x="17176" y="12909"/>
                    <a:pt x="17176" y="12909"/>
                  </a:cubicBezTo>
                  <a:close/>
                  <a:moveTo>
                    <a:pt x="12668" y="8435"/>
                  </a:moveTo>
                  <a:lnTo>
                    <a:pt x="13074" y="8435"/>
                  </a:lnTo>
                  <a:lnTo>
                    <a:pt x="13236" y="8691"/>
                  </a:lnTo>
                  <a:lnTo>
                    <a:pt x="13398" y="9075"/>
                  </a:lnTo>
                  <a:lnTo>
                    <a:pt x="13398" y="9458"/>
                  </a:lnTo>
                  <a:lnTo>
                    <a:pt x="13074" y="9714"/>
                  </a:lnTo>
                  <a:lnTo>
                    <a:pt x="12911" y="9458"/>
                  </a:lnTo>
                  <a:lnTo>
                    <a:pt x="12911" y="9075"/>
                  </a:lnTo>
                  <a:lnTo>
                    <a:pt x="12668" y="8819"/>
                  </a:lnTo>
                  <a:lnTo>
                    <a:pt x="12668" y="8691"/>
                  </a:lnTo>
                  <a:close/>
                  <a:moveTo>
                    <a:pt x="14211" y="7796"/>
                  </a:moveTo>
                  <a:lnTo>
                    <a:pt x="14454" y="7796"/>
                  </a:lnTo>
                  <a:lnTo>
                    <a:pt x="14860" y="8435"/>
                  </a:lnTo>
                  <a:lnTo>
                    <a:pt x="15185" y="8691"/>
                  </a:lnTo>
                  <a:lnTo>
                    <a:pt x="15185" y="8435"/>
                  </a:lnTo>
                  <a:lnTo>
                    <a:pt x="15835" y="8435"/>
                  </a:lnTo>
                  <a:lnTo>
                    <a:pt x="16159" y="8819"/>
                  </a:lnTo>
                  <a:lnTo>
                    <a:pt x="16728" y="9458"/>
                  </a:lnTo>
                  <a:lnTo>
                    <a:pt x="16728" y="10097"/>
                  </a:lnTo>
                  <a:lnTo>
                    <a:pt x="16484" y="10480"/>
                  </a:lnTo>
                  <a:lnTo>
                    <a:pt x="15997" y="10480"/>
                  </a:lnTo>
                  <a:lnTo>
                    <a:pt x="15997" y="10608"/>
                  </a:lnTo>
                  <a:lnTo>
                    <a:pt x="15104" y="10608"/>
                  </a:lnTo>
                  <a:lnTo>
                    <a:pt x="14941" y="10225"/>
                  </a:lnTo>
                  <a:lnTo>
                    <a:pt x="14860" y="9714"/>
                  </a:lnTo>
                  <a:lnTo>
                    <a:pt x="14941" y="9202"/>
                  </a:lnTo>
                  <a:lnTo>
                    <a:pt x="14535" y="9202"/>
                  </a:lnTo>
                  <a:lnTo>
                    <a:pt x="14211" y="9075"/>
                  </a:lnTo>
                  <a:lnTo>
                    <a:pt x="14211" y="8052"/>
                  </a:lnTo>
                  <a:close/>
                  <a:moveTo>
                    <a:pt x="11856" y="6774"/>
                  </a:moveTo>
                  <a:lnTo>
                    <a:pt x="12911" y="6774"/>
                  </a:lnTo>
                  <a:lnTo>
                    <a:pt x="12992" y="7285"/>
                  </a:lnTo>
                  <a:lnTo>
                    <a:pt x="13886" y="7285"/>
                  </a:lnTo>
                  <a:lnTo>
                    <a:pt x="13480" y="7669"/>
                  </a:lnTo>
                  <a:lnTo>
                    <a:pt x="13398" y="7797"/>
                  </a:lnTo>
                  <a:lnTo>
                    <a:pt x="13398" y="7541"/>
                  </a:lnTo>
                  <a:lnTo>
                    <a:pt x="12180" y="7541"/>
                  </a:lnTo>
                  <a:lnTo>
                    <a:pt x="11856" y="7413"/>
                  </a:lnTo>
                  <a:lnTo>
                    <a:pt x="11856" y="7030"/>
                  </a:lnTo>
                  <a:close/>
                  <a:moveTo>
                    <a:pt x="8608" y="3707"/>
                  </a:moveTo>
                  <a:lnTo>
                    <a:pt x="9095" y="3707"/>
                  </a:lnTo>
                  <a:lnTo>
                    <a:pt x="9257" y="3834"/>
                  </a:lnTo>
                  <a:lnTo>
                    <a:pt x="9338" y="4090"/>
                  </a:lnTo>
                  <a:lnTo>
                    <a:pt x="9582" y="4729"/>
                  </a:lnTo>
                  <a:lnTo>
                    <a:pt x="9826" y="4729"/>
                  </a:lnTo>
                  <a:lnTo>
                    <a:pt x="9988" y="5368"/>
                  </a:lnTo>
                  <a:lnTo>
                    <a:pt x="9988" y="6263"/>
                  </a:lnTo>
                  <a:lnTo>
                    <a:pt x="9744" y="6263"/>
                  </a:lnTo>
                  <a:lnTo>
                    <a:pt x="9501" y="5879"/>
                  </a:lnTo>
                  <a:lnTo>
                    <a:pt x="9338" y="5624"/>
                  </a:lnTo>
                  <a:lnTo>
                    <a:pt x="8932" y="5879"/>
                  </a:lnTo>
                  <a:lnTo>
                    <a:pt x="8608" y="6007"/>
                  </a:lnTo>
                  <a:lnTo>
                    <a:pt x="8364" y="5751"/>
                  </a:lnTo>
                  <a:lnTo>
                    <a:pt x="8202" y="5368"/>
                  </a:lnTo>
                  <a:lnTo>
                    <a:pt x="7795" y="4985"/>
                  </a:lnTo>
                  <a:lnTo>
                    <a:pt x="7795" y="4090"/>
                  </a:lnTo>
                  <a:lnTo>
                    <a:pt x="8283" y="4090"/>
                  </a:lnTo>
                  <a:lnTo>
                    <a:pt x="8283" y="3834"/>
                  </a:lnTo>
                  <a:close/>
                  <a:moveTo>
                    <a:pt x="568" y="1150"/>
                  </a:moveTo>
                  <a:lnTo>
                    <a:pt x="568" y="1789"/>
                  </a:lnTo>
                  <a:lnTo>
                    <a:pt x="406" y="2045"/>
                  </a:lnTo>
                  <a:lnTo>
                    <a:pt x="325" y="2301"/>
                  </a:lnTo>
                  <a:lnTo>
                    <a:pt x="325" y="2812"/>
                  </a:lnTo>
                  <a:lnTo>
                    <a:pt x="0" y="2556"/>
                  </a:lnTo>
                  <a:lnTo>
                    <a:pt x="0" y="2045"/>
                  </a:lnTo>
                  <a:lnTo>
                    <a:pt x="325" y="1534"/>
                  </a:lnTo>
                  <a:close/>
                  <a:moveTo>
                    <a:pt x="2680" y="0"/>
                  </a:moveTo>
                  <a:lnTo>
                    <a:pt x="3817" y="0"/>
                  </a:lnTo>
                  <a:lnTo>
                    <a:pt x="4060" y="639"/>
                  </a:lnTo>
                  <a:lnTo>
                    <a:pt x="4060" y="1150"/>
                  </a:lnTo>
                  <a:lnTo>
                    <a:pt x="3979" y="1534"/>
                  </a:lnTo>
                  <a:lnTo>
                    <a:pt x="3979" y="1662"/>
                  </a:lnTo>
                  <a:lnTo>
                    <a:pt x="3735" y="2045"/>
                  </a:lnTo>
                  <a:lnTo>
                    <a:pt x="3167" y="2045"/>
                  </a:lnTo>
                  <a:lnTo>
                    <a:pt x="2761" y="1662"/>
                  </a:lnTo>
                  <a:lnTo>
                    <a:pt x="2680" y="1662"/>
                  </a:lnTo>
                  <a:lnTo>
                    <a:pt x="2274" y="1150"/>
                  </a:lnTo>
                  <a:lnTo>
                    <a:pt x="2274" y="25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grpSp>
      <p:grpSp>
        <p:nvGrpSpPr>
          <p:cNvPr id="433" name="Group 433"/>
          <p:cNvGrpSpPr/>
          <p:nvPr/>
        </p:nvGrpSpPr>
        <p:grpSpPr>
          <a:xfrm>
            <a:off x="1151141" y="1035861"/>
            <a:ext cx="11280420" cy="2425653"/>
            <a:chOff x="0" y="1693464"/>
            <a:chExt cx="11280419" cy="2425652"/>
          </a:xfrm>
        </p:grpSpPr>
        <p:sp>
          <p:nvSpPr>
            <p:cNvPr id="430" name="Shape 430"/>
            <p:cNvSpPr/>
            <p:nvPr/>
          </p:nvSpPr>
          <p:spPr>
            <a:xfrm>
              <a:off x="0" y="1693464"/>
              <a:ext cx="11280419" cy="12745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p>
              <a:pPr algn="l" defTabSz="1828800">
                <a:lnSpc>
                  <a:spcPct val="80000"/>
                </a:lnSpc>
                <a:defRPr sz="10100" b="1">
                  <a:latin typeface="Didot"/>
                  <a:ea typeface="Didot"/>
                  <a:cs typeface="Didot"/>
                  <a:sym typeface="Didot"/>
                </a:defRPr>
              </a:pPr>
              <a:r>
                <a:rPr lang="en-US" dirty="0"/>
                <a:t>YOLO</a:t>
              </a:r>
              <a:r>
                <a:rPr lang="zh-CN" altLang="en-US" dirty="0"/>
                <a:t>的检测方法：</a:t>
              </a:r>
              <a:endParaRPr dirty="0"/>
            </a:p>
          </p:txBody>
        </p:sp>
        <p:sp>
          <p:nvSpPr>
            <p:cNvPr id="431" name="Shape 431"/>
            <p:cNvSpPr/>
            <p:nvPr/>
          </p:nvSpPr>
          <p:spPr>
            <a:xfrm>
              <a:off x="43510" y="3717211"/>
              <a:ext cx="65" cy="4019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lgn="l" defTabSz="1828800">
                <a:lnSpc>
                  <a:spcPct val="120000"/>
                </a:lnSpc>
                <a:defRPr sz="2400" spc="647"/>
              </a:pPr>
              <a:endParaRPr dirty="0"/>
            </a:p>
          </p:txBody>
        </p:sp>
      </p:grpSp>
      <p:sp>
        <p:nvSpPr>
          <p:cNvPr id="2" name="文本框 1">
            <a:extLst>
              <a:ext uri="{FF2B5EF4-FFF2-40B4-BE49-F238E27FC236}">
                <a16:creationId xmlns:a16="http://schemas.microsoft.com/office/drawing/2014/main" id="{76F459C4-23A6-4AE9-9029-BFFC9D658C66}"/>
              </a:ext>
            </a:extLst>
          </p:cNvPr>
          <p:cNvSpPr txBox="1"/>
          <p:nvPr/>
        </p:nvSpPr>
        <p:spPr>
          <a:xfrm>
            <a:off x="843547" y="7031638"/>
            <a:ext cx="11916665" cy="18370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zh-CN" altLang="en-US" sz="3200" b="1" i="0" dirty="0">
                <a:effectLst/>
                <a:latin typeface="等线" panose="02010600030101010101" pitchFamily="2" charset="-122"/>
                <a:ea typeface="等线" panose="02010600030101010101" pitchFamily="2" charset="-122"/>
              </a:rPr>
              <a:t>每个网格单元预测 </a:t>
            </a:r>
            <a:r>
              <a:rPr lang="en-US" altLang="zh-CN" sz="3200" b="1" i="0" dirty="0">
                <a:solidFill>
                  <a:srgbClr val="FF0000"/>
                </a:solidFill>
                <a:effectLst/>
                <a:latin typeface="等线" panose="02010600030101010101" pitchFamily="2" charset="-122"/>
                <a:ea typeface="等线" panose="02010600030101010101" pitchFamily="2" charset="-122"/>
              </a:rPr>
              <a:t>B</a:t>
            </a:r>
            <a:r>
              <a:rPr lang="zh-CN" altLang="en-US" sz="3200" b="1" i="0" dirty="0">
                <a:effectLst/>
                <a:latin typeface="等线" panose="02010600030101010101" pitchFamily="2" charset="-122"/>
                <a:ea typeface="等线" panose="02010600030101010101" pitchFamily="2" charset="-122"/>
              </a:rPr>
              <a:t>（图中</a:t>
            </a:r>
            <a:r>
              <a:rPr lang="en-US" altLang="zh-CN" sz="3200" b="1" i="0" dirty="0">
                <a:effectLst/>
                <a:latin typeface="等线" panose="02010600030101010101" pitchFamily="2" charset="-122"/>
                <a:ea typeface="等线" panose="02010600030101010101" pitchFamily="2" charset="-122"/>
              </a:rPr>
              <a:t>B=2</a:t>
            </a:r>
            <a:r>
              <a:rPr lang="zh-CN" altLang="en-US" sz="3200" b="1" i="0" dirty="0">
                <a:effectLst/>
                <a:latin typeface="等线" panose="02010600030101010101" pitchFamily="2" charset="-122"/>
                <a:ea typeface="等线" panose="02010600030101010101" pitchFamily="2" charset="-122"/>
              </a:rPr>
              <a:t>） </a:t>
            </a:r>
            <a:r>
              <a:rPr lang="zh-CN" altLang="en-US" sz="3200" b="1" i="0" dirty="0">
                <a:solidFill>
                  <a:srgbClr val="FF0000"/>
                </a:solidFill>
                <a:effectLst/>
                <a:latin typeface="等线" panose="02010600030101010101" pitchFamily="2" charset="-122"/>
                <a:ea typeface="等线" panose="02010600030101010101" pitchFamily="2" charset="-122"/>
              </a:rPr>
              <a:t>个边界框</a:t>
            </a:r>
            <a:r>
              <a:rPr lang="zh-CN" altLang="en-US" sz="3200" b="1" i="0" dirty="0">
                <a:effectLst/>
                <a:latin typeface="等线" panose="02010600030101010101" pitchFamily="2" charset="-122"/>
                <a:ea typeface="等线" panose="02010600030101010101" pitchFamily="2" charset="-122"/>
              </a:rPr>
              <a:t>和这些框的</a:t>
            </a:r>
            <a:r>
              <a:rPr lang="zh-CN" altLang="en-US" sz="3200" b="1" i="0" dirty="0">
                <a:solidFill>
                  <a:srgbClr val="FF0000"/>
                </a:solidFill>
                <a:effectLst/>
                <a:latin typeface="等线" panose="02010600030101010101" pitchFamily="2" charset="-122"/>
                <a:ea typeface="等线" panose="02010600030101010101" pitchFamily="2" charset="-122"/>
              </a:rPr>
              <a:t>置信度得分</a:t>
            </a:r>
            <a:r>
              <a:rPr lang="zh-CN" altLang="en-US" sz="3200" b="1" i="0" dirty="0">
                <a:effectLst/>
                <a:latin typeface="等线" panose="02010600030101010101" pitchFamily="2" charset="-122"/>
                <a:ea typeface="等线" panose="02010600030101010101" pitchFamily="2" charset="-122"/>
              </a:rPr>
              <a:t>。这个分数反映这个框包含物体的概率 </a:t>
            </a:r>
            <a:r>
              <a:rPr lang="en-US" altLang="zh-CN" sz="3200" b="1" i="0" dirty="0" err="1">
                <a:solidFill>
                  <a:srgbClr val="FF0000"/>
                </a:solidFill>
                <a:effectLst/>
                <a:latin typeface="等线" panose="02010600030101010101" pitchFamily="2" charset="-122"/>
                <a:ea typeface="等线" panose="02010600030101010101" pitchFamily="2" charset="-122"/>
              </a:rPr>
              <a:t>Pr</a:t>
            </a:r>
            <a:r>
              <a:rPr lang="en-US" altLang="zh-CN" sz="3200" b="1" i="0" dirty="0">
                <a:effectLst/>
                <a:latin typeface="等线" panose="02010600030101010101" pitchFamily="2" charset="-122"/>
                <a:ea typeface="等线" panose="02010600030101010101" pitchFamily="2" charset="-122"/>
              </a:rPr>
              <a:t>(Object) </a:t>
            </a:r>
            <a:r>
              <a:rPr lang="zh-CN" altLang="en-US" sz="3200" b="1" i="0" dirty="0">
                <a:effectLst/>
                <a:latin typeface="等线" panose="02010600030101010101" pitchFamily="2" charset="-122"/>
                <a:ea typeface="等线" panose="02010600030101010101" pitchFamily="2" charset="-122"/>
              </a:rPr>
              <a:t>以及</a:t>
            </a:r>
            <a:r>
              <a:rPr lang="zh-CN" altLang="en-US" sz="3200" b="1" i="0" dirty="0">
                <a:solidFill>
                  <a:schemeClr val="tx1"/>
                </a:solidFill>
                <a:effectLst/>
                <a:latin typeface="等线" panose="02010600030101010101" pitchFamily="2" charset="-122"/>
                <a:ea typeface="等线" panose="02010600030101010101" pitchFamily="2" charset="-122"/>
              </a:rPr>
              <a:t>预测框的位置准确性 </a:t>
            </a:r>
            <a:r>
              <a:rPr lang="en-US" altLang="zh-CN" sz="3200" b="1" i="0" dirty="0">
                <a:solidFill>
                  <a:srgbClr val="FF0000"/>
                </a:solidFill>
                <a:effectLst/>
                <a:latin typeface="等线" panose="02010600030101010101" pitchFamily="2" charset="-122"/>
                <a:ea typeface="等线" panose="02010600030101010101" pitchFamily="2" charset="-122"/>
              </a:rPr>
              <a:t>IOU</a:t>
            </a:r>
            <a:r>
              <a:rPr lang="zh-CN" altLang="en-US" sz="3200" b="1" i="0" dirty="0">
                <a:effectLst/>
                <a:latin typeface="等线" panose="02010600030101010101" pitchFamily="2" charset="-122"/>
                <a:ea typeface="等线" panose="02010600030101010101" pitchFamily="2" charset="-122"/>
              </a:rPr>
              <a:t>，所以置信分数也由这两部分定义：</a:t>
            </a:r>
          </a:p>
          <a:p>
            <a:pPr marL="0" marR="0" indent="0" algn="ctr" defTabSz="821531"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 name="文本框 2">
            <a:extLst>
              <a:ext uri="{FF2B5EF4-FFF2-40B4-BE49-F238E27FC236}">
                <a16:creationId xmlns:a16="http://schemas.microsoft.com/office/drawing/2014/main" id="{037E2470-9FAD-41A2-AF27-3FF9874DF9D3}"/>
              </a:ext>
            </a:extLst>
          </p:cNvPr>
          <p:cNvSpPr txBox="1"/>
          <p:nvPr/>
        </p:nvSpPr>
        <p:spPr>
          <a:xfrm>
            <a:off x="865341" y="10013267"/>
            <a:ext cx="11800106" cy="21140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zh-CN" altLang="en-US" sz="3200" b="1" i="0" dirty="0">
                <a:effectLst/>
                <a:latin typeface="等线" panose="02010600030101010101" pitchFamily="2" charset="-122"/>
                <a:ea typeface="等线" panose="02010600030101010101" pitchFamily="2" charset="-122"/>
              </a:rPr>
              <a:t>每个 </a:t>
            </a:r>
            <a:r>
              <a:rPr lang="en-US" altLang="zh-CN" sz="3200" b="1" i="0" dirty="0">
                <a:effectLst/>
                <a:latin typeface="等线" panose="02010600030101010101" pitchFamily="2" charset="-122"/>
                <a:ea typeface="等线" panose="02010600030101010101" pitchFamily="2" charset="-122"/>
              </a:rPr>
              <a:t>bounding box </a:t>
            </a:r>
            <a:r>
              <a:rPr lang="zh-CN" altLang="en-US" sz="3200" b="1" i="0" dirty="0">
                <a:effectLst/>
                <a:latin typeface="等线" panose="02010600030101010101" pitchFamily="2" charset="-122"/>
                <a:ea typeface="等线" panose="02010600030101010101" pitchFamily="2" charset="-122"/>
              </a:rPr>
              <a:t>都要包含 </a:t>
            </a:r>
            <a:r>
              <a:rPr lang="en-US" altLang="zh-CN" sz="3200" b="1" i="0" dirty="0">
                <a:effectLst/>
                <a:latin typeface="等线" panose="02010600030101010101" pitchFamily="2" charset="-122"/>
                <a:ea typeface="等线" panose="02010600030101010101" pitchFamily="2" charset="-122"/>
              </a:rPr>
              <a:t>5 </a:t>
            </a:r>
            <a:r>
              <a:rPr lang="zh-CN" altLang="en-US" sz="3200" b="1" i="0" dirty="0">
                <a:effectLst/>
                <a:latin typeface="等线" panose="02010600030101010101" pitchFamily="2" charset="-122"/>
                <a:ea typeface="等线" panose="02010600030101010101" pitchFamily="2" charset="-122"/>
              </a:rPr>
              <a:t>个预测值，</a:t>
            </a:r>
            <a:r>
              <a:rPr lang="en-US" altLang="zh-CN" sz="3200" b="1" i="0" dirty="0">
                <a:effectLst/>
                <a:latin typeface="等线" panose="02010600030101010101" pitchFamily="2" charset="-122"/>
                <a:ea typeface="等线" panose="02010600030101010101" pitchFamily="2" charset="-122"/>
              </a:rPr>
              <a:t>x, y, w, h, </a:t>
            </a:r>
            <a:r>
              <a:rPr lang="en-US" altLang="zh-CN" sz="3200" b="1" i="0" dirty="0">
                <a:solidFill>
                  <a:srgbClr val="FF0000"/>
                </a:solidFill>
                <a:effectLst/>
                <a:latin typeface="等线" panose="02010600030101010101" pitchFamily="2" charset="-122"/>
                <a:ea typeface="等线" panose="02010600030101010101" pitchFamily="2" charset="-122"/>
              </a:rPr>
              <a:t>confidence</a:t>
            </a:r>
            <a:r>
              <a:rPr lang="zh-CN" altLang="en-US" sz="3200" b="1" i="0" dirty="0">
                <a:effectLst/>
                <a:latin typeface="等线" panose="02010600030101010101" pitchFamily="2" charset="-122"/>
                <a:ea typeface="等线" panose="02010600030101010101" pitchFamily="2" charset="-122"/>
              </a:rPr>
              <a:t>。（</a:t>
            </a:r>
            <a:r>
              <a:rPr lang="en-US" altLang="zh-CN" sz="3200" b="1" i="0" dirty="0" err="1">
                <a:effectLst/>
                <a:latin typeface="等线" panose="02010600030101010101" pitchFamily="2" charset="-122"/>
                <a:ea typeface="等线" panose="02010600030101010101" pitchFamily="2" charset="-122"/>
              </a:rPr>
              <a:t>x,y</a:t>
            </a:r>
            <a:r>
              <a:rPr lang="zh-CN" altLang="en-US" sz="3200" b="1" i="0" dirty="0">
                <a:effectLst/>
                <a:latin typeface="等线" panose="02010600030101010101" pitchFamily="2" charset="-122"/>
                <a:ea typeface="等线" panose="02010600030101010101" pitchFamily="2" charset="-122"/>
              </a:rPr>
              <a:t>）框是中心相对于网格单元的坐标，</a:t>
            </a:r>
            <a:r>
              <a:rPr lang="en-US" altLang="zh-CN" sz="3200" b="1" i="0" dirty="0">
                <a:effectLst/>
                <a:latin typeface="等线" panose="02010600030101010101" pitchFamily="2" charset="-122"/>
                <a:ea typeface="等线" panose="02010600030101010101" pitchFamily="2" charset="-122"/>
              </a:rPr>
              <a:t>w </a:t>
            </a:r>
            <a:r>
              <a:rPr lang="zh-CN" altLang="en-US" sz="3200" b="1" i="0" dirty="0">
                <a:effectLst/>
                <a:latin typeface="等线" panose="02010600030101010101" pitchFamily="2" charset="-122"/>
                <a:ea typeface="等线" panose="02010600030101010101" pitchFamily="2" charset="-122"/>
              </a:rPr>
              <a:t>和 </a:t>
            </a:r>
            <a:r>
              <a:rPr lang="en-US" altLang="zh-CN" sz="3200" b="1" i="0" dirty="0">
                <a:effectLst/>
                <a:latin typeface="等线" panose="02010600030101010101" pitchFamily="2" charset="-122"/>
                <a:ea typeface="等线" panose="02010600030101010101" pitchFamily="2" charset="-122"/>
              </a:rPr>
              <a:t>h </a:t>
            </a:r>
            <a:r>
              <a:rPr lang="zh-CN" altLang="en-US" sz="3200" b="1" i="0" dirty="0">
                <a:effectLst/>
                <a:latin typeface="等线" panose="02010600030101010101" pitchFamily="2" charset="-122"/>
                <a:ea typeface="等线" panose="02010600030101010101" pitchFamily="2" charset="-122"/>
              </a:rPr>
              <a:t>是框相当于整幅图的宽和高，</a:t>
            </a:r>
            <a:r>
              <a:rPr lang="en-US" altLang="zh-CN" sz="3200" b="1" i="0" dirty="0">
                <a:effectLst/>
                <a:latin typeface="等线" panose="02010600030101010101" pitchFamily="2" charset="-122"/>
                <a:ea typeface="等线" panose="02010600030101010101" pitchFamily="2" charset="-122"/>
              </a:rPr>
              <a:t>confidence </a:t>
            </a:r>
            <a:r>
              <a:rPr lang="zh-CN" altLang="en-US" sz="3200" b="1" i="0" dirty="0">
                <a:effectLst/>
                <a:latin typeface="等线" panose="02010600030101010101" pitchFamily="2" charset="-122"/>
                <a:ea typeface="等线" panose="02010600030101010101" pitchFamily="2" charset="-122"/>
              </a:rPr>
              <a:t>代表该框</a:t>
            </a:r>
            <a:r>
              <a:rPr lang="zh-CN" altLang="en-US" sz="3200" b="1" i="0" dirty="0">
                <a:solidFill>
                  <a:srgbClr val="FF0000"/>
                </a:solidFill>
                <a:effectLst/>
                <a:latin typeface="等线" panose="02010600030101010101" pitchFamily="2" charset="-122"/>
                <a:ea typeface="等线" panose="02010600030101010101" pitchFamily="2" charset="-122"/>
              </a:rPr>
              <a:t>与 </a:t>
            </a:r>
            <a:r>
              <a:rPr lang="en-US" altLang="zh-CN" sz="3200" b="1" i="0" dirty="0">
                <a:solidFill>
                  <a:srgbClr val="FF0000"/>
                </a:solidFill>
                <a:effectLst/>
                <a:latin typeface="等线" panose="02010600030101010101" pitchFamily="2" charset="-122"/>
                <a:ea typeface="等线" panose="02010600030101010101" pitchFamily="2" charset="-122"/>
              </a:rPr>
              <a:t>ground truth </a:t>
            </a:r>
            <a:r>
              <a:rPr lang="zh-CN" altLang="en-US" sz="3200" b="1" i="0" dirty="0">
                <a:solidFill>
                  <a:srgbClr val="FF0000"/>
                </a:solidFill>
                <a:effectLst/>
                <a:latin typeface="等线" panose="02010600030101010101" pitchFamily="2" charset="-122"/>
                <a:ea typeface="等线" panose="02010600030101010101" pitchFamily="2" charset="-122"/>
              </a:rPr>
              <a:t>之间的 </a:t>
            </a:r>
            <a:r>
              <a:rPr lang="en-US" altLang="zh-CN" sz="3200" b="1" i="0" dirty="0">
                <a:solidFill>
                  <a:srgbClr val="FF0000"/>
                </a:solidFill>
                <a:effectLst/>
                <a:latin typeface="等线" panose="02010600030101010101" pitchFamily="2" charset="-122"/>
                <a:ea typeface="等线" panose="02010600030101010101" pitchFamily="2" charset="-122"/>
              </a:rPr>
              <a:t>IOU</a:t>
            </a:r>
            <a:r>
              <a:rPr lang="zh-CN" altLang="en-US" sz="3200" b="1" i="0" dirty="0">
                <a:effectLst/>
                <a:latin typeface="等线" panose="02010600030101010101" pitchFamily="2" charset="-122"/>
                <a:ea typeface="等线" panose="02010600030101010101" pitchFamily="2" charset="-122"/>
              </a:rPr>
              <a:t>（框里没有物体分数直接为 </a:t>
            </a:r>
            <a:r>
              <a:rPr lang="en-US" altLang="zh-CN" sz="3200" b="1" i="0" dirty="0">
                <a:effectLst/>
                <a:latin typeface="等线" panose="02010600030101010101" pitchFamily="2" charset="-122"/>
                <a:ea typeface="等线" panose="02010600030101010101" pitchFamily="2" charset="-122"/>
              </a:rPr>
              <a:t>0 </a:t>
            </a:r>
            <a:r>
              <a:rPr lang="zh-CN" altLang="en-US" sz="3200" b="1" i="0" dirty="0">
                <a:effectLst/>
                <a:latin typeface="等线" panose="02010600030101010101" pitchFamily="2" charset="-122"/>
                <a:ea typeface="等线" panose="02010600030101010101" pitchFamily="2" charset="-122"/>
              </a:rPr>
              <a:t>）</a:t>
            </a:r>
            <a:endParaRPr kumimoji="0" lang="zh-CN" altLang="en-US" sz="3200" b="1" i="0" u="none" strike="noStrike" cap="none" spc="0" normalizeH="0" baseline="0" dirty="0">
              <a:ln>
                <a:noFill/>
              </a:ln>
              <a:solidFill>
                <a:srgbClr val="000000"/>
              </a:solidFill>
              <a:effectLst/>
              <a:uFillTx/>
              <a:latin typeface="等线" panose="02010600030101010101" pitchFamily="2" charset="-122"/>
              <a:ea typeface="等线" panose="02010600030101010101" pitchFamily="2" charset="-122"/>
              <a:sym typeface="Helvetica Light"/>
            </a:endParaRPr>
          </a:p>
        </p:txBody>
      </p:sp>
      <p:sp>
        <p:nvSpPr>
          <p:cNvPr id="4" name="Shape 432">
            <a:extLst>
              <a:ext uri="{FF2B5EF4-FFF2-40B4-BE49-F238E27FC236}">
                <a16:creationId xmlns:a16="http://schemas.microsoft.com/office/drawing/2014/main" id="{77AA80FD-B6D3-495D-AD72-D706C83E40EC}"/>
              </a:ext>
            </a:extLst>
          </p:cNvPr>
          <p:cNvSpPr/>
          <p:nvPr/>
        </p:nvSpPr>
        <p:spPr>
          <a:xfrm>
            <a:off x="855253" y="3323571"/>
            <a:ext cx="11800107" cy="15872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1828800">
              <a:lnSpc>
                <a:spcPct val="110000"/>
              </a:lnSpc>
              <a:defRPr sz="2400">
                <a:latin typeface="PT Sans"/>
                <a:ea typeface="PT Sans"/>
                <a:cs typeface="PT Sans"/>
                <a:sym typeface="PT Sans"/>
              </a:defRPr>
            </a:lvl1pPr>
          </a:lstStyle>
          <a:p>
            <a:r>
              <a:rPr lang="zh-CN" altLang="en-US" sz="3200" b="1" i="0" dirty="0">
                <a:effectLst/>
                <a:latin typeface="等线" panose="02010600030101010101" pitchFamily="2" charset="-122"/>
                <a:ea typeface="等线" panose="02010600030101010101" pitchFamily="2" charset="-122"/>
              </a:rPr>
              <a:t>将输入图像划分为 </a:t>
            </a:r>
            <a:r>
              <a:rPr lang="en-US" altLang="zh-CN" sz="3200" b="1" i="0" dirty="0">
                <a:effectLst/>
                <a:latin typeface="等线" panose="02010600030101010101" pitchFamily="2" charset="-122"/>
                <a:ea typeface="等线" panose="02010600030101010101" pitchFamily="2" charset="-122"/>
              </a:rPr>
              <a:t>S×S </a:t>
            </a:r>
            <a:r>
              <a:rPr lang="zh-CN" altLang="en-US" sz="3200" b="1" i="0" dirty="0">
                <a:effectLst/>
                <a:latin typeface="等线" panose="02010600030101010101" pitchFamily="2" charset="-122"/>
                <a:ea typeface="等线" panose="02010600030101010101" pitchFamily="2" charset="-122"/>
              </a:rPr>
              <a:t>网格（</a:t>
            </a:r>
            <a:r>
              <a:rPr lang="en-US" altLang="zh-CN" sz="3200" b="1" i="0" dirty="0">
                <a:effectLst/>
                <a:latin typeface="等线" panose="02010600030101010101" pitchFamily="2" charset="-122"/>
                <a:ea typeface="等线" panose="02010600030101010101" pitchFamily="2" charset="-122"/>
              </a:rPr>
              <a:t>grid</a:t>
            </a:r>
            <a:r>
              <a:rPr lang="zh-CN" altLang="en-US" sz="3200" b="1" i="0" dirty="0">
                <a:effectLst/>
                <a:latin typeface="等线" panose="02010600030101010101" pitchFamily="2" charset="-122"/>
                <a:ea typeface="等线" panose="02010600030101010101" pitchFamily="2" charset="-122"/>
              </a:rPr>
              <a:t>），比如这里划分成 </a:t>
            </a:r>
            <a:r>
              <a:rPr lang="en-US" altLang="zh-CN" sz="3200" b="1" i="0" dirty="0">
                <a:effectLst/>
                <a:latin typeface="等线" panose="02010600030101010101" pitchFamily="2" charset="-122"/>
                <a:ea typeface="等线" panose="02010600030101010101" pitchFamily="2" charset="-122"/>
              </a:rPr>
              <a:t>7×7=49 </a:t>
            </a:r>
            <a:r>
              <a:rPr lang="zh-CN" altLang="en-US" sz="3200" b="1" i="0" dirty="0">
                <a:effectLst/>
                <a:latin typeface="等线" panose="02010600030101010101" pitchFamily="2" charset="-122"/>
                <a:ea typeface="等线" panose="02010600030101010101" pitchFamily="2" charset="-122"/>
              </a:rPr>
              <a:t>个 </a:t>
            </a:r>
            <a:r>
              <a:rPr lang="en-US" altLang="zh-CN" sz="3200" b="1" i="0" dirty="0">
                <a:effectLst/>
                <a:latin typeface="等线" panose="02010600030101010101" pitchFamily="2" charset="-122"/>
                <a:ea typeface="等线" panose="02010600030101010101" pitchFamily="2" charset="-122"/>
              </a:rPr>
              <a:t>grid</a:t>
            </a:r>
            <a:r>
              <a:rPr lang="zh-CN" altLang="en-US" sz="3200" b="1" i="0" dirty="0">
                <a:effectLst/>
                <a:latin typeface="等线" panose="02010600030101010101" pitchFamily="2" charset="-122"/>
                <a:ea typeface="等线" panose="02010600030101010101" pitchFamily="2" charset="-122"/>
              </a:rPr>
              <a:t>，如果</a:t>
            </a:r>
            <a:r>
              <a:rPr lang="zh-CN" altLang="en-US" sz="3200" b="1" i="0" dirty="0">
                <a:solidFill>
                  <a:srgbClr val="FF0000"/>
                </a:solidFill>
                <a:effectLst/>
                <a:latin typeface="等线" panose="02010600030101010101" pitchFamily="2" charset="-122"/>
                <a:ea typeface="等线" panose="02010600030101010101" pitchFamily="2" charset="-122"/>
              </a:rPr>
              <a:t>目标的中心</a:t>
            </a:r>
            <a:r>
              <a:rPr lang="zh-CN" altLang="en-US" sz="3200" b="1" i="0" dirty="0">
                <a:effectLst/>
                <a:latin typeface="等线" panose="02010600030101010101" pitchFamily="2" charset="-122"/>
                <a:ea typeface="等线" panose="02010600030101010101" pitchFamily="2" charset="-122"/>
              </a:rPr>
              <a:t>落入网格单元，则该网格单元负责检测该目标。注意不是整个物体落入单元格，只需要</a:t>
            </a:r>
            <a:r>
              <a:rPr lang="zh-CN" altLang="en-US" sz="3200" b="1" i="0" dirty="0">
                <a:solidFill>
                  <a:schemeClr val="tx1"/>
                </a:solidFill>
                <a:effectLst/>
                <a:latin typeface="等线" panose="02010600030101010101" pitchFamily="2" charset="-122"/>
                <a:ea typeface="等线" panose="02010600030101010101" pitchFamily="2" charset="-122"/>
              </a:rPr>
              <a:t>物体中心</a:t>
            </a:r>
            <a:r>
              <a:rPr lang="zh-CN" altLang="en-US" sz="3200" b="1" i="0" dirty="0">
                <a:effectLst/>
                <a:latin typeface="等线" panose="02010600030101010101" pitchFamily="2" charset="-122"/>
                <a:ea typeface="等线" panose="02010600030101010101" pitchFamily="2" charset="-122"/>
              </a:rPr>
              <a:t>在即可。</a:t>
            </a:r>
            <a:endParaRPr sz="3200" b="1" dirty="0">
              <a:latin typeface="等线" panose="02010600030101010101" pitchFamily="2" charset="-122"/>
              <a:ea typeface="等线" panose="02010600030101010101" pitchFamily="2" charset="-122"/>
            </a:endParaRPr>
          </a:p>
        </p:txBody>
      </p:sp>
      <p:pic>
        <p:nvPicPr>
          <p:cNvPr id="1026" name="Picture 2">
            <a:extLst>
              <a:ext uri="{FF2B5EF4-FFF2-40B4-BE49-F238E27FC236}">
                <a16:creationId xmlns:a16="http://schemas.microsoft.com/office/drawing/2014/main" id="{1BFCBB77-095D-4390-B205-36A9C9B24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7294" y="858036"/>
            <a:ext cx="5204687" cy="61128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470DDEA-C4A2-42B6-9099-DCE274EFC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6287" y="7330626"/>
            <a:ext cx="6053658" cy="598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5187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9" name="Group 429"/>
          <p:cNvGrpSpPr/>
          <p:nvPr/>
        </p:nvGrpSpPr>
        <p:grpSpPr>
          <a:xfrm>
            <a:off x="12640408" y="2881047"/>
            <a:ext cx="10596951" cy="6983039"/>
            <a:chOff x="0" y="0"/>
            <a:chExt cx="10596950" cy="6983037"/>
          </a:xfrm>
        </p:grpSpPr>
        <p:sp>
          <p:nvSpPr>
            <p:cNvPr id="378" name="Shape 378"/>
            <p:cNvSpPr/>
            <p:nvPr/>
          </p:nvSpPr>
          <p:spPr>
            <a:xfrm>
              <a:off x="798266" y="-1"/>
              <a:ext cx="1320694" cy="987939"/>
            </a:xfrm>
            <a:custGeom>
              <a:avLst/>
              <a:gdLst/>
              <a:ahLst/>
              <a:cxnLst>
                <a:cxn ang="0">
                  <a:pos x="wd2" y="hd2"/>
                </a:cxn>
                <a:cxn ang="5400000">
                  <a:pos x="wd2" y="hd2"/>
                </a:cxn>
                <a:cxn ang="10800000">
                  <a:pos x="wd2" y="hd2"/>
                </a:cxn>
                <a:cxn ang="16200000">
                  <a:pos x="wd2" y="hd2"/>
                </a:cxn>
              </a:cxnLst>
              <a:rect l="0" t="0" r="r" b="b"/>
              <a:pathLst>
                <a:path w="21600" h="21600" extrusionOk="0">
                  <a:moveTo>
                    <a:pt x="21600" y="5343"/>
                  </a:moveTo>
                  <a:cubicBezTo>
                    <a:pt x="21600" y="5343"/>
                    <a:pt x="19583" y="18303"/>
                    <a:pt x="19163" y="18985"/>
                  </a:cubicBezTo>
                  <a:cubicBezTo>
                    <a:pt x="18826" y="19781"/>
                    <a:pt x="19247" y="19554"/>
                    <a:pt x="19247" y="20349"/>
                  </a:cubicBezTo>
                  <a:cubicBezTo>
                    <a:pt x="19247" y="21032"/>
                    <a:pt x="19079" y="21600"/>
                    <a:pt x="19079" y="21600"/>
                  </a:cubicBezTo>
                  <a:cubicBezTo>
                    <a:pt x="13532" y="19667"/>
                    <a:pt x="13532" y="19667"/>
                    <a:pt x="13532" y="19667"/>
                  </a:cubicBezTo>
                  <a:cubicBezTo>
                    <a:pt x="12607" y="19554"/>
                    <a:pt x="12607" y="19554"/>
                    <a:pt x="12607" y="19554"/>
                  </a:cubicBezTo>
                  <a:cubicBezTo>
                    <a:pt x="12271" y="19667"/>
                    <a:pt x="12271" y="19667"/>
                    <a:pt x="12271" y="19667"/>
                  </a:cubicBezTo>
                  <a:cubicBezTo>
                    <a:pt x="11851" y="19554"/>
                    <a:pt x="11851" y="19554"/>
                    <a:pt x="11851" y="19554"/>
                  </a:cubicBezTo>
                  <a:cubicBezTo>
                    <a:pt x="11514" y="19667"/>
                    <a:pt x="11514" y="19667"/>
                    <a:pt x="11514" y="19667"/>
                  </a:cubicBezTo>
                  <a:cubicBezTo>
                    <a:pt x="9077" y="19781"/>
                    <a:pt x="9077" y="19781"/>
                    <a:pt x="9077" y="19781"/>
                  </a:cubicBezTo>
                  <a:cubicBezTo>
                    <a:pt x="8825" y="19554"/>
                    <a:pt x="8825" y="19554"/>
                    <a:pt x="8825" y="19554"/>
                  </a:cubicBezTo>
                  <a:cubicBezTo>
                    <a:pt x="8573" y="19667"/>
                    <a:pt x="8573" y="19667"/>
                    <a:pt x="8573" y="19667"/>
                  </a:cubicBezTo>
                  <a:cubicBezTo>
                    <a:pt x="8321" y="19781"/>
                    <a:pt x="8321" y="19781"/>
                    <a:pt x="8321" y="19781"/>
                  </a:cubicBezTo>
                  <a:cubicBezTo>
                    <a:pt x="8153" y="19781"/>
                    <a:pt x="8153" y="19781"/>
                    <a:pt x="8153" y="19781"/>
                  </a:cubicBezTo>
                  <a:cubicBezTo>
                    <a:pt x="7900" y="19667"/>
                    <a:pt x="7900" y="19667"/>
                    <a:pt x="7900" y="19667"/>
                  </a:cubicBezTo>
                  <a:cubicBezTo>
                    <a:pt x="7900" y="19554"/>
                    <a:pt x="7900" y="19554"/>
                    <a:pt x="7900" y="19554"/>
                  </a:cubicBezTo>
                  <a:cubicBezTo>
                    <a:pt x="7480" y="19554"/>
                    <a:pt x="7480" y="19554"/>
                    <a:pt x="7480" y="19554"/>
                  </a:cubicBezTo>
                  <a:cubicBezTo>
                    <a:pt x="7228" y="19440"/>
                    <a:pt x="7228" y="19440"/>
                    <a:pt x="7228" y="19440"/>
                  </a:cubicBezTo>
                  <a:cubicBezTo>
                    <a:pt x="7144" y="19213"/>
                    <a:pt x="7144" y="19213"/>
                    <a:pt x="7144" y="19213"/>
                  </a:cubicBezTo>
                  <a:cubicBezTo>
                    <a:pt x="7144" y="19099"/>
                    <a:pt x="7144" y="19099"/>
                    <a:pt x="7144" y="19099"/>
                  </a:cubicBezTo>
                  <a:cubicBezTo>
                    <a:pt x="6808" y="18985"/>
                    <a:pt x="6808" y="18985"/>
                    <a:pt x="6808" y="18985"/>
                  </a:cubicBezTo>
                  <a:cubicBezTo>
                    <a:pt x="6135" y="18758"/>
                    <a:pt x="6135" y="18758"/>
                    <a:pt x="6135" y="18758"/>
                  </a:cubicBezTo>
                  <a:cubicBezTo>
                    <a:pt x="5715" y="18531"/>
                    <a:pt x="5715" y="18531"/>
                    <a:pt x="5715" y="18531"/>
                  </a:cubicBezTo>
                  <a:cubicBezTo>
                    <a:pt x="5547" y="18417"/>
                    <a:pt x="5547" y="18417"/>
                    <a:pt x="5547" y="18417"/>
                  </a:cubicBezTo>
                  <a:cubicBezTo>
                    <a:pt x="5043" y="18531"/>
                    <a:pt x="5043" y="18531"/>
                    <a:pt x="5043" y="18531"/>
                  </a:cubicBezTo>
                  <a:cubicBezTo>
                    <a:pt x="4286" y="18758"/>
                    <a:pt x="4286" y="18758"/>
                    <a:pt x="4286" y="18758"/>
                  </a:cubicBezTo>
                  <a:cubicBezTo>
                    <a:pt x="3362" y="18417"/>
                    <a:pt x="3362" y="18417"/>
                    <a:pt x="3362" y="18417"/>
                  </a:cubicBezTo>
                  <a:cubicBezTo>
                    <a:pt x="2774" y="17735"/>
                    <a:pt x="2774" y="17735"/>
                    <a:pt x="2774" y="17735"/>
                  </a:cubicBezTo>
                  <a:cubicBezTo>
                    <a:pt x="2774" y="17735"/>
                    <a:pt x="3026" y="16939"/>
                    <a:pt x="2942" y="15916"/>
                  </a:cubicBezTo>
                  <a:cubicBezTo>
                    <a:pt x="2858" y="14779"/>
                    <a:pt x="2437" y="14552"/>
                    <a:pt x="2437" y="14552"/>
                  </a:cubicBezTo>
                  <a:cubicBezTo>
                    <a:pt x="2017" y="14552"/>
                    <a:pt x="2017" y="14552"/>
                    <a:pt x="2017" y="14552"/>
                  </a:cubicBezTo>
                  <a:cubicBezTo>
                    <a:pt x="1681" y="14324"/>
                    <a:pt x="1681" y="14324"/>
                    <a:pt x="1681" y="14324"/>
                  </a:cubicBezTo>
                  <a:cubicBezTo>
                    <a:pt x="1681" y="14324"/>
                    <a:pt x="1681" y="13642"/>
                    <a:pt x="1261" y="13642"/>
                  </a:cubicBezTo>
                  <a:cubicBezTo>
                    <a:pt x="840" y="13642"/>
                    <a:pt x="840" y="13642"/>
                    <a:pt x="840" y="13642"/>
                  </a:cubicBezTo>
                  <a:cubicBezTo>
                    <a:pt x="336" y="13528"/>
                    <a:pt x="336" y="13528"/>
                    <a:pt x="336" y="13528"/>
                  </a:cubicBezTo>
                  <a:cubicBezTo>
                    <a:pt x="0" y="13187"/>
                    <a:pt x="0" y="13187"/>
                    <a:pt x="0" y="13187"/>
                  </a:cubicBezTo>
                  <a:cubicBezTo>
                    <a:pt x="84" y="12392"/>
                    <a:pt x="84" y="12392"/>
                    <a:pt x="84" y="12392"/>
                  </a:cubicBezTo>
                  <a:cubicBezTo>
                    <a:pt x="252" y="11709"/>
                    <a:pt x="252" y="11709"/>
                    <a:pt x="252" y="11709"/>
                  </a:cubicBezTo>
                  <a:cubicBezTo>
                    <a:pt x="336" y="11596"/>
                    <a:pt x="336" y="11596"/>
                    <a:pt x="336" y="11596"/>
                  </a:cubicBezTo>
                  <a:cubicBezTo>
                    <a:pt x="420" y="11937"/>
                    <a:pt x="420" y="11937"/>
                    <a:pt x="420" y="11937"/>
                  </a:cubicBezTo>
                  <a:cubicBezTo>
                    <a:pt x="504" y="12051"/>
                    <a:pt x="504" y="12051"/>
                    <a:pt x="504" y="12051"/>
                  </a:cubicBezTo>
                  <a:cubicBezTo>
                    <a:pt x="588" y="11937"/>
                    <a:pt x="588" y="11937"/>
                    <a:pt x="588" y="11937"/>
                  </a:cubicBezTo>
                  <a:cubicBezTo>
                    <a:pt x="588" y="11482"/>
                    <a:pt x="588" y="11482"/>
                    <a:pt x="588" y="11482"/>
                  </a:cubicBezTo>
                  <a:cubicBezTo>
                    <a:pt x="925" y="11255"/>
                    <a:pt x="925" y="11255"/>
                    <a:pt x="925" y="11255"/>
                  </a:cubicBezTo>
                  <a:cubicBezTo>
                    <a:pt x="925" y="11141"/>
                    <a:pt x="925" y="11141"/>
                    <a:pt x="925" y="11141"/>
                  </a:cubicBezTo>
                  <a:cubicBezTo>
                    <a:pt x="756" y="10914"/>
                    <a:pt x="756" y="10914"/>
                    <a:pt x="756" y="10914"/>
                  </a:cubicBezTo>
                  <a:cubicBezTo>
                    <a:pt x="672" y="10800"/>
                    <a:pt x="672" y="10800"/>
                    <a:pt x="672" y="10800"/>
                  </a:cubicBezTo>
                  <a:cubicBezTo>
                    <a:pt x="588" y="10004"/>
                    <a:pt x="588" y="10004"/>
                    <a:pt x="588" y="10004"/>
                  </a:cubicBezTo>
                  <a:cubicBezTo>
                    <a:pt x="1177" y="9891"/>
                    <a:pt x="1177" y="9891"/>
                    <a:pt x="1177" y="9891"/>
                  </a:cubicBezTo>
                  <a:cubicBezTo>
                    <a:pt x="1345" y="9663"/>
                    <a:pt x="1345" y="9663"/>
                    <a:pt x="1345" y="9663"/>
                  </a:cubicBezTo>
                  <a:cubicBezTo>
                    <a:pt x="840" y="9095"/>
                    <a:pt x="840" y="9095"/>
                    <a:pt x="840" y="9095"/>
                  </a:cubicBezTo>
                  <a:cubicBezTo>
                    <a:pt x="672" y="8867"/>
                    <a:pt x="672" y="8867"/>
                    <a:pt x="672" y="8867"/>
                  </a:cubicBezTo>
                  <a:cubicBezTo>
                    <a:pt x="504" y="7276"/>
                    <a:pt x="504" y="7276"/>
                    <a:pt x="504" y="7276"/>
                  </a:cubicBezTo>
                  <a:cubicBezTo>
                    <a:pt x="504" y="6821"/>
                    <a:pt x="504" y="6821"/>
                    <a:pt x="504" y="6821"/>
                  </a:cubicBezTo>
                  <a:cubicBezTo>
                    <a:pt x="672" y="6707"/>
                    <a:pt x="672" y="6707"/>
                    <a:pt x="672" y="6707"/>
                  </a:cubicBezTo>
                  <a:cubicBezTo>
                    <a:pt x="672" y="4661"/>
                    <a:pt x="672" y="4661"/>
                    <a:pt x="672" y="4661"/>
                  </a:cubicBezTo>
                  <a:cubicBezTo>
                    <a:pt x="252" y="4206"/>
                    <a:pt x="252" y="4206"/>
                    <a:pt x="252" y="4206"/>
                  </a:cubicBezTo>
                  <a:cubicBezTo>
                    <a:pt x="252" y="2615"/>
                    <a:pt x="252" y="2615"/>
                    <a:pt x="252" y="2615"/>
                  </a:cubicBezTo>
                  <a:cubicBezTo>
                    <a:pt x="672" y="1933"/>
                    <a:pt x="672" y="1933"/>
                    <a:pt x="672" y="1933"/>
                  </a:cubicBezTo>
                  <a:cubicBezTo>
                    <a:pt x="840" y="1137"/>
                    <a:pt x="840" y="1137"/>
                    <a:pt x="840" y="1137"/>
                  </a:cubicBezTo>
                  <a:cubicBezTo>
                    <a:pt x="1765" y="2387"/>
                    <a:pt x="1765" y="2387"/>
                    <a:pt x="1765" y="2387"/>
                  </a:cubicBezTo>
                  <a:cubicBezTo>
                    <a:pt x="2774" y="3411"/>
                    <a:pt x="2774" y="3411"/>
                    <a:pt x="2774" y="3411"/>
                  </a:cubicBezTo>
                  <a:cubicBezTo>
                    <a:pt x="3530" y="3865"/>
                    <a:pt x="3530" y="3865"/>
                    <a:pt x="3530" y="3865"/>
                  </a:cubicBezTo>
                  <a:cubicBezTo>
                    <a:pt x="4118" y="4093"/>
                    <a:pt x="4118" y="4093"/>
                    <a:pt x="4118" y="4093"/>
                  </a:cubicBezTo>
                  <a:cubicBezTo>
                    <a:pt x="4370" y="4093"/>
                    <a:pt x="4370" y="4093"/>
                    <a:pt x="4370" y="4093"/>
                  </a:cubicBezTo>
                  <a:cubicBezTo>
                    <a:pt x="4623" y="4093"/>
                    <a:pt x="4623" y="4093"/>
                    <a:pt x="4623" y="4093"/>
                  </a:cubicBezTo>
                  <a:cubicBezTo>
                    <a:pt x="4791" y="4888"/>
                    <a:pt x="4791" y="4888"/>
                    <a:pt x="4791" y="4888"/>
                  </a:cubicBezTo>
                  <a:cubicBezTo>
                    <a:pt x="5463" y="4775"/>
                    <a:pt x="5463" y="4775"/>
                    <a:pt x="5463" y="4775"/>
                  </a:cubicBezTo>
                  <a:cubicBezTo>
                    <a:pt x="5547" y="5912"/>
                    <a:pt x="5547" y="5912"/>
                    <a:pt x="5547" y="5912"/>
                  </a:cubicBezTo>
                  <a:cubicBezTo>
                    <a:pt x="5295" y="6366"/>
                    <a:pt x="5295" y="6366"/>
                    <a:pt x="5295" y="6366"/>
                  </a:cubicBezTo>
                  <a:cubicBezTo>
                    <a:pt x="4539" y="6935"/>
                    <a:pt x="4539" y="6935"/>
                    <a:pt x="4539" y="6935"/>
                  </a:cubicBezTo>
                  <a:cubicBezTo>
                    <a:pt x="4034" y="7844"/>
                    <a:pt x="4034" y="7844"/>
                    <a:pt x="4034" y="7844"/>
                  </a:cubicBezTo>
                  <a:cubicBezTo>
                    <a:pt x="3866" y="8299"/>
                    <a:pt x="3866" y="8299"/>
                    <a:pt x="3866" y="8299"/>
                  </a:cubicBezTo>
                  <a:cubicBezTo>
                    <a:pt x="4034" y="8413"/>
                    <a:pt x="4034" y="8413"/>
                    <a:pt x="4034" y="8413"/>
                  </a:cubicBezTo>
                  <a:cubicBezTo>
                    <a:pt x="4370" y="7958"/>
                    <a:pt x="4370" y="7958"/>
                    <a:pt x="4370" y="7958"/>
                  </a:cubicBezTo>
                  <a:cubicBezTo>
                    <a:pt x="4623" y="7503"/>
                    <a:pt x="4623" y="7503"/>
                    <a:pt x="4623" y="7503"/>
                  </a:cubicBezTo>
                  <a:cubicBezTo>
                    <a:pt x="5379" y="6821"/>
                    <a:pt x="5379" y="6821"/>
                    <a:pt x="5379" y="6821"/>
                  </a:cubicBezTo>
                  <a:cubicBezTo>
                    <a:pt x="5883" y="6480"/>
                    <a:pt x="5883" y="6480"/>
                    <a:pt x="5883" y="6480"/>
                  </a:cubicBezTo>
                  <a:cubicBezTo>
                    <a:pt x="5799" y="6935"/>
                    <a:pt x="5799" y="6935"/>
                    <a:pt x="5799" y="6935"/>
                  </a:cubicBezTo>
                  <a:cubicBezTo>
                    <a:pt x="5547" y="7276"/>
                    <a:pt x="5547" y="7276"/>
                    <a:pt x="5547" y="7276"/>
                  </a:cubicBezTo>
                  <a:cubicBezTo>
                    <a:pt x="5211" y="8413"/>
                    <a:pt x="5211" y="8413"/>
                    <a:pt x="5211" y="8413"/>
                  </a:cubicBezTo>
                  <a:cubicBezTo>
                    <a:pt x="4370" y="9095"/>
                    <a:pt x="4370" y="9095"/>
                    <a:pt x="4370" y="9095"/>
                  </a:cubicBezTo>
                  <a:cubicBezTo>
                    <a:pt x="3866" y="9777"/>
                    <a:pt x="3866" y="9777"/>
                    <a:pt x="3866" y="9777"/>
                  </a:cubicBezTo>
                  <a:cubicBezTo>
                    <a:pt x="3866" y="10345"/>
                    <a:pt x="3866" y="10345"/>
                    <a:pt x="3866" y="10345"/>
                  </a:cubicBezTo>
                  <a:cubicBezTo>
                    <a:pt x="4202" y="10459"/>
                    <a:pt x="4202" y="10459"/>
                    <a:pt x="4202" y="10459"/>
                  </a:cubicBezTo>
                  <a:cubicBezTo>
                    <a:pt x="4623" y="9891"/>
                    <a:pt x="4623" y="9891"/>
                    <a:pt x="4623" y="9891"/>
                  </a:cubicBezTo>
                  <a:cubicBezTo>
                    <a:pt x="5043" y="9436"/>
                    <a:pt x="5043" y="9436"/>
                    <a:pt x="5043" y="9436"/>
                  </a:cubicBezTo>
                  <a:cubicBezTo>
                    <a:pt x="5463" y="9322"/>
                    <a:pt x="5463" y="9322"/>
                    <a:pt x="5463" y="9322"/>
                  </a:cubicBezTo>
                  <a:cubicBezTo>
                    <a:pt x="5799" y="8867"/>
                    <a:pt x="5799" y="8867"/>
                    <a:pt x="5799" y="8867"/>
                  </a:cubicBezTo>
                  <a:cubicBezTo>
                    <a:pt x="5967" y="7731"/>
                    <a:pt x="5967" y="7731"/>
                    <a:pt x="5967" y="7731"/>
                  </a:cubicBezTo>
                  <a:cubicBezTo>
                    <a:pt x="6304" y="6821"/>
                    <a:pt x="6304" y="6821"/>
                    <a:pt x="6304" y="6821"/>
                  </a:cubicBezTo>
                  <a:cubicBezTo>
                    <a:pt x="6724" y="6139"/>
                    <a:pt x="6724" y="6139"/>
                    <a:pt x="6724" y="6139"/>
                  </a:cubicBezTo>
                  <a:cubicBezTo>
                    <a:pt x="6808" y="5684"/>
                    <a:pt x="6808" y="5684"/>
                    <a:pt x="6808" y="5684"/>
                  </a:cubicBezTo>
                  <a:cubicBezTo>
                    <a:pt x="6556" y="4775"/>
                    <a:pt x="6556" y="4775"/>
                    <a:pt x="6556" y="4775"/>
                  </a:cubicBezTo>
                  <a:cubicBezTo>
                    <a:pt x="6556" y="3865"/>
                    <a:pt x="6556" y="3865"/>
                    <a:pt x="6556" y="3865"/>
                  </a:cubicBezTo>
                  <a:cubicBezTo>
                    <a:pt x="6304" y="3979"/>
                    <a:pt x="6304" y="3979"/>
                    <a:pt x="6304" y="3979"/>
                  </a:cubicBezTo>
                  <a:cubicBezTo>
                    <a:pt x="6135" y="4320"/>
                    <a:pt x="6135" y="4320"/>
                    <a:pt x="6135" y="4320"/>
                  </a:cubicBezTo>
                  <a:cubicBezTo>
                    <a:pt x="6219" y="5229"/>
                    <a:pt x="6219" y="5229"/>
                    <a:pt x="6219" y="5229"/>
                  </a:cubicBezTo>
                  <a:cubicBezTo>
                    <a:pt x="6388" y="5912"/>
                    <a:pt x="6388" y="5912"/>
                    <a:pt x="6388" y="5912"/>
                  </a:cubicBezTo>
                  <a:cubicBezTo>
                    <a:pt x="6388" y="6139"/>
                    <a:pt x="6388" y="6139"/>
                    <a:pt x="6388" y="6139"/>
                  </a:cubicBezTo>
                  <a:cubicBezTo>
                    <a:pt x="6219" y="6025"/>
                    <a:pt x="6219" y="6025"/>
                    <a:pt x="6219" y="6025"/>
                  </a:cubicBezTo>
                  <a:cubicBezTo>
                    <a:pt x="6051" y="5798"/>
                    <a:pt x="6051" y="5798"/>
                    <a:pt x="6051" y="5798"/>
                  </a:cubicBezTo>
                  <a:cubicBezTo>
                    <a:pt x="5883" y="5229"/>
                    <a:pt x="5883" y="5229"/>
                    <a:pt x="5883" y="5229"/>
                  </a:cubicBezTo>
                  <a:cubicBezTo>
                    <a:pt x="5715" y="4661"/>
                    <a:pt x="5715" y="4661"/>
                    <a:pt x="5715" y="4661"/>
                  </a:cubicBezTo>
                  <a:cubicBezTo>
                    <a:pt x="5715" y="4206"/>
                    <a:pt x="5715" y="4206"/>
                    <a:pt x="5715" y="4206"/>
                  </a:cubicBezTo>
                  <a:cubicBezTo>
                    <a:pt x="6135" y="3638"/>
                    <a:pt x="6135" y="3638"/>
                    <a:pt x="6135" y="3638"/>
                  </a:cubicBezTo>
                  <a:cubicBezTo>
                    <a:pt x="6304" y="3183"/>
                    <a:pt x="6304" y="3183"/>
                    <a:pt x="6304" y="3183"/>
                  </a:cubicBezTo>
                  <a:cubicBezTo>
                    <a:pt x="6219" y="2728"/>
                    <a:pt x="6219" y="2728"/>
                    <a:pt x="6219" y="2728"/>
                  </a:cubicBezTo>
                  <a:cubicBezTo>
                    <a:pt x="6640" y="3297"/>
                    <a:pt x="6640" y="3297"/>
                    <a:pt x="6640" y="3297"/>
                  </a:cubicBezTo>
                  <a:cubicBezTo>
                    <a:pt x="6724" y="3411"/>
                    <a:pt x="6724" y="3411"/>
                    <a:pt x="6724" y="3411"/>
                  </a:cubicBezTo>
                  <a:cubicBezTo>
                    <a:pt x="6808" y="2728"/>
                    <a:pt x="6808" y="2728"/>
                    <a:pt x="6808" y="2728"/>
                  </a:cubicBezTo>
                  <a:cubicBezTo>
                    <a:pt x="6640" y="1705"/>
                    <a:pt x="6640" y="1705"/>
                    <a:pt x="6640" y="1705"/>
                  </a:cubicBezTo>
                  <a:cubicBezTo>
                    <a:pt x="6724" y="1364"/>
                    <a:pt x="6724" y="1364"/>
                    <a:pt x="6724" y="1364"/>
                  </a:cubicBezTo>
                  <a:cubicBezTo>
                    <a:pt x="6472" y="1251"/>
                    <a:pt x="6472" y="1251"/>
                    <a:pt x="6472" y="1251"/>
                  </a:cubicBezTo>
                  <a:cubicBezTo>
                    <a:pt x="6388" y="0"/>
                    <a:pt x="6388" y="0"/>
                    <a:pt x="6388" y="0"/>
                  </a:cubicBezTo>
                  <a:cubicBezTo>
                    <a:pt x="6388" y="0"/>
                    <a:pt x="11178" y="1819"/>
                    <a:pt x="12187" y="2160"/>
                  </a:cubicBezTo>
                  <a:cubicBezTo>
                    <a:pt x="13111" y="2501"/>
                    <a:pt x="19331" y="4775"/>
                    <a:pt x="19751" y="4888"/>
                  </a:cubicBezTo>
                  <a:cubicBezTo>
                    <a:pt x="20171" y="5116"/>
                    <a:pt x="20675" y="5116"/>
                    <a:pt x="20675" y="5116"/>
                  </a:cubicBezTo>
                  <a:lnTo>
                    <a:pt x="21600" y="534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79" name="Shape 379"/>
            <p:cNvSpPr/>
            <p:nvPr/>
          </p:nvSpPr>
          <p:spPr>
            <a:xfrm>
              <a:off x="2770175" y="3479243"/>
              <a:ext cx="1387642" cy="1435879"/>
            </a:xfrm>
            <a:custGeom>
              <a:avLst/>
              <a:gdLst/>
              <a:ahLst/>
              <a:cxnLst>
                <a:cxn ang="0">
                  <a:pos x="wd2" y="hd2"/>
                </a:cxn>
                <a:cxn ang="5400000">
                  <a:pos x="wd2" y="hd2"/>
                </a:cxn>
                <a:cxn ang="10800000">
                  <a:pos x="wd2" y="hd2"/>
                </a:cxn>
                <a:cxn ang="16200000">
                  <a:pos x="wd2" y="hd2"/>
                </a:cxn>
              </a:cxnLst>
              <a:rect l="0" t="0" r="r" b="b"/>
              <a:pathLst>
                <a:path w="21600" h="21600" extrusionOk="0">
                  <a:moveTo>
                    <a:pt x="3221" y="0"/>
                  </a:moveTo>
                  <a:lnTo>
                    <a:pt x="21600" y="2123"/>
                  </a:lnTo>
                  <a:lnTo>
                    <a:pt x="21505" y="4062"/>
                  </a:lnTo>
                  <a:lnTo>
                    <a:pt x="21221" y="4062"/>
                  </a:lnTo>
                  <a:lnTo>
                    <a:pt x="19895" y="20862"/>
                  </a:lnTo>
                  <a:lnTo>
                    <a:pt x="8621" y="19846"/>
                  </a:lnTo>
                  <a:lnTo>
                    <a:pt x="8526" y="20677"/>
                  </a:lnTo>
                  <a:lnTo>
                    <a:pt x="3032" y="20123"/>
                  </a:lnTo>
                  <a:lnTo>
                    <a:pt x="2747" y="21600"/>
                  </a:lnTo>
                  <a:lnTo>
                    <a:pt x="0" y="21231"/>
                  </a:lnTo>
                  <a:lnTo>
                    <a:pt x="3221" y="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0" name="Shape 380"/>
            <p:cNvSpPr/>
            <p:nvPr/>
          </p:nvSpPr>
          <p:spPr>
            <a:xfrm>
              <a:off x="3287491" y="3749240"/>
              <a:ext cx="2750937" cy="2736762"/>
            </a:xfrm>
            <a:custGeom>
              <a:avLst/>
              <a:gdLst/>
              <a:ahLst/>
              <a:cxnLst>
                <a:cxn ang="0">
                  <a:pos x="wd2" y="hd2"/>
                </a:cxn>
                <a:cxn ang="5400000">
                  <a:pos x="wd2" y="hd2"/>
                </a:cxn>
                <a:cxn ang="10800000">
                  <a:pos x="wd2" y="hd2"/>
                </a:cxn>
                <a:cxn ang="16200000">
                  <a:pos x="wd2" y="hd2"/>
                </a:cxn>
              </a:cxnLst>
              <a:rect l="0" t="0" r="r" b="b"/>
              <a:pathLst>
                <a:path w="21600" h="21600" extrusionOk="0">
                  <a:moveTo>
                    <a:pt x="21313" y="12253"/>
                  </a:moveTo>
                  <a:lnTo>
                    <a:pt x="21409" y="11865"/>
                  </a:lnTo>
                  <a:lnTo>
                    <a:pt x="21600" y="11623"/>
                  </a:lnTo>
                  <a:lnTo>
                    <a:pt x="21504" y="11333"/>
                  </a:lnTo>
                  <a:lnTo>
                    <a:pt x="21409" y="10945"/>
                  </a:lnTo>
                  <a:lnTo>
                    <a:pt x="21361" y="10800"/>
                  </a:lnTo>
                  <a:lnTo>
                    <a:pt x="21361" y="10509"/>
                  </a:lnTo>
                  <a:lnTo>
                    <a:pt x="21313" y="10413"/>
                  </a:lnTo>
                  <a:lnTo>
                    <a:pt x="21122" y="9977"/>
                  </a:lnTo>
                  <a:lnTo>
                    <a:pt x="21122" y="9880"/>
                  </a:lnTo>
                  <a:lnTo>
                    <a:pt x="20788" y="9589"/>
                  </a:lnTo>
                  <a:lnTo>
                    <a:pt x="20788" y="6344"/>
                  </a:lnTo>
                  <a:lnTo>
                    <a:pt x="20310" y="6296"/>
                  </a:lnTo>
                  <a:lnTo>
                    <a:pt x="20214" y="6393"/>
                  </a:lnTo>
                  <a:lnTo>
                    <a:pt x="20071" y="6344"/>
                  </a:lnTo>
                  <a:lnTo>
                    <a:pt x="19927" y="6199"/>
                  </a:lnTo>
                  <a:lnTo>
                    <a:pt x="19736" y="6102"/>
                  </a:lnTo>
                  <a:lnTo>
                    <a:pt x="19497" y="6102"/>
                  </a:lnTo>
                  <a:lnTo>
                    <a:pt x="19211" y="5909"/>
                  </a:lnTo>
                  <a:lnTo>
                    <a:pt x="19019" y="5666"/>
                  </a:lnTo>
                  <a:lnTo>
                    <a:pt x="18781" y="5618"/>
                  </a:lnTo>
                  <a:lnTo>
                    <a:pt x="18398" y="5715"/>
                  </a:lnTo>
                  <a:lnTo>
                    <a:pt x="18303" y="5666"/>
                  </a:lnTo>
                  <a:lnTo>
                    <a:pt x="18064" y="5618"/>
                  </a:lnTo>
                  <a:lnTo>
                    <a:pt x="17873" y="5763"/>
                  </a:lnTo>
                  <a:lnTo>
                    <a:pt x="17777" y="5812"/>
                  </a:lnTo>
                  <a:lnTo>
                    <a:pt x="17634" y="5715"/>
                  </a:lnTo>
                  <a:lnTo>
                    <a:pt x="17442" y="5715"/>
                  </a:lnTo>
                  <a:lnTo>
                    <a:pt x="17347" y="5860"/>
                  </a:lnTo>
                  <a:lnTo>
                    <a:pt x="17108" y="6005"/>
                  </a:lnTo>
                  <a:lnTo>
                    <a:pt x="16917" y="6054"/>
                  </a:lnTo>
                  <a:lnTo>
                    <a:pt x="16821" y="5909"/>
                  </a:lnTo>
                  <a:lnTo>
                    <a:pt x="16678" y="5763"/>
                  </a:lnTo>
                  <a:lnTo>
                    <a:pt x="16296" y="5812"/>
                  </a:lnTo>
                  <a:lnTo>
                    <a:pt x="16057" y="5666"/>
                  </a:lnTo>
                  <a:lnTo>
                    <a:pt x="15865" y="5715"/>
                  </a:lnTo>
                  <a:lnTo>
                    <a:pt x="15770" y="5909"/>
                  </a:lnTo>
                  <a:lnTo>
                    <a:pt x="15674" y="5957"/>
                  </a:lnTo>
                  <a:lnTo>
                    <a:pt x="15627" y="5715"/>
                  </a:lnTo>
                  <a:lnTo>
                    <a:pt x="15531" y="5618"/>
                  </a:lnTo>
                  <a:lnTo>
                    <a:pt x="15244" y="5812"/>
                  </a:lnTo>
                  <a:lnTo>
                    <a:pt x="15196" y="5618"/>
                  </a:lnTo>
                  <a:lnTo>
                    <a:pt x="14910" y="5424"/>
                  </a:lnTo>
                  <a:lnTo>
                    <a:pt x="14814" y="5424"/>
                  </a:lnTo>
                  <a:lnTo>
                    <a:pt x="14719" y="5570"/>
                  </a:lnTo>
                  <a:lnTo>
                    <a:pt x="14575" y="5666"/>
                  </a:lnTo>
                  <a:lnTo>
                    <a:pt x="14432" y="5618"/>
                  </a:lnTo>
                  <a:lnTo>
                    <a:pt x="14384" y="5376"/>
                  </a:lnTo>
                  <a:lnTo>
                    <a:pt x="14241" y="5376"/>
                  </a:lnTo>
                  <a:lnTo>
                    <a:pt x="14097" y="5085"/>
                  </a:lnTo>
                  <a:lnTo>
                    <a:pt x="13715" y="5085"/>
                  </a:lnTo>
                  <a:lnTo>
                    <a:pt x="13572" y="5182"/>
                  </a:lnTo>
                  <a:lnTo>
                    <a:pt x="13428" y="5037"/>
                  </a:lnTo>
                  <a:lnTo>
                    <a:pt x="13381" y="5037"/>
                  </a:lnTo>
                  <a:lnTo>
                    <a:pt x="13142" y="5085"/>
                  </a:lnTo>
                  <a:lnTo>
                    <a:pt x="12855" y="4891"/>
                  </a:lnTo>
                  <a:lnTo>
                    <a:pt x="12473" y="4891"/>
                  </a:lnTo>
                  <a:lnTo>
                    <a:pt x="12377" y="4552"/>
                  </a:lnTo>
                  <a:lnTo>
                    <a:pt x="12186" y="4456"/>
                  </a:lnTo>
                  <a:lnTo>
                    <a:pt x="12090" y="4504"/>
                  </a:lnTo>
                  <a:lnTo>
                    <a:pt x="11947" y="4456"/>
                  </a:lnTo>
                  <a:lnTo>
                    <a:pt x="11804" y="4504"/>
                  </a:lnTo>
                  <a:lnTo>
                    <a:pt x="11660" y="4504"/>
                  </a:lnTo>
                  <a:lnTo>
                    <a:pt x="11565" y="4359"/>
                  </a:lnTo>
                  <a:lnTo>
                    <a:pt x="11230" y="4020"/>
                  </a:lnTo>
                  <a:lnTo>
                    <a:pt x="11421" y="291"/>
                  </a:lnTo>
                  <a:lnTo>
                    <a:pt x="6642" y="0"/>
                  </a:lnTo>
                  <a:lnTo>
                    <a:pt x="5973" y="8814"/>
                  </a:lnTo>
                  <a:lnTo>
                    <a:pt x="287" y="8282"/>
                  </a:lnTo>
                  <a:lnTo>
                    <a:pt x="239" y="8717"/>
                  </a:lnTo>
                  <a:lnTo>
                    <a:pt x="0" y="8717"/>
                  </a:lnTo>
                  <a:lnTo>
                    <a:pt x="96" y="8863"/>
                  </a:lnTo>
                  <a:lnTo>
                    <a:pt x="335" y="9008"/>
                  </a:lnTo>
                  <a:lnTo>
                    <a:pt x="478" y="9202"/>
                  </a:lnTo>
                  <a:lnTo>
                    <a:pt x="526" y="9347"/>
                  </a:lnTo>
                  <a:lnTo>
                    <a:pt x="621" y="9541"/>
                  </a:lnTo>
                  <a:lnTo>
                    <a:pt x="717" y="9589"/>
                  </a:lnTo>
                  <a:lnTo>
                    <a:pt x="1004" y="9783"/>
                  </a:lnTo>
                  <a:lnTo>
                    <a:pt x="1051" y="9928"/>
                  </a:lnTo>
                  <a:lnTo>
                    <a:pt x="1242" y="10170"/>
                  </a:lnTo>
                  <a:lnTo>
                    <a:pt x="1434" y="10316"/>
                  </a:lnTo>
                  <a:lnTo>
                    <a:pt x="1816" y="10848"/>
                  </a:lnTo>
                  <a:lnTo>
                    <a:pt x="1959" y="10848"/>
                  </a:lnTo>
                  <a:lnTo>
                    <a:pt x="2103" y="10994"/>
                  </a:lnTo>
                  <a:lnTo>
                    <a:pt x="2294" y="11139"/>
                  </a:lnTo>
                  <a:lnTo>
                    <a:pt x="2533" y="11333"/>
                  </a:lnTo>
                  <a:lnTo>
                    <a:pt x="2628" y="11526"/>
                  </a:lnTo>
                  <a:lnTo>
                    <a:pt x="2628" y="11865"/>
                  </a:lnTo>
                  <a:lnTo>
                    <a:pt x="2819" y="12156"/>
                  </a:lnTo>
                  <a:lnTo>
                    <a:pt x="2867" y="12350"/>
                  </a:lnTo>
                  <a:lnTo>
                    <a:pt x="2819" y="12543"/>
                  </a:lnTo>
                  <a:lnTo>
                    <a:pt x="2819" y="12786"/>
                  </a:lnTo>
                  <a:lnTo>
                    <a:pt x="2867" y="13076"/>
                  </a:lnTo>
                  <a:lnTo>
                    <a:pt x="3106" y="13318"/>
                  </a:lnTo>
                  <a:lnTo>
                    <a:pt x="3154" y="13464"/>
                  </a:lnTo>
                  <a:lnTo>
                    <a:pt x="3536" y="13851"/>
                  </a:lnTo>
                  <a:lnTo>
                    <a:pt x="3727" y="13996"/>
                  </a:lnTo>
                  <a:lnTo>
                    <a:pt x="3871" y="14142"/>
                  </a:lnTo>
                  <a:lnTo>
                    <a:pt x="4014" y="14190"/>
                  </a:lnTo>
                  <a:lnTo>
                    <a:pt x="4205" y="14335"/>
                  </a:lnTo>
                  <a:lnTo>
                    <a:pt x="4492" y="14481"/>
                  </a:lnTo>
                  <a:lnTo>
                    <a:pt x="4827" y="14723"/>
                  </a:lnTo>
                  <a:lnTo>
                    <a:pt x="4970" y="14771"/>
                  </a:lnTo>
                  <a:lnTo>
                    <a:pt x="5209" y="14868"/>
                  </a:lnTo>
                  <a:lnTo>
                    <a:pt x="5400" y="14868"/>
                  </a:lnTo>
                  <a:lnTo>
                    <a:pt x="5496" y="14674"/>
                  </a:lnTo>
                  <a:lnTo>
                    <a:pt x="5735" y="14432"/>
                  </a:lnTo>
                  <a:lnTo>
                    <a:pt x="5878" y="14384"/>
                  </a:lnTo>
                  <a:lnTo>
                    <a:pt x="5878" y="14142"/>
                  </a:lnTo>
                  <a:lnTo>
                    <a:pt x="5973" y="13948"/>
                  </a:lnTo>
                  <a:lnTo>
                    <a:pt x="6069" y="13706"/>
                  </a:lnTo>
                  <a:lnTo>
                    <a:pt x="6308" y="13415"/>
                  </a:lnTo>
                  <a:lnTo>
                    <a:pt x="6642" y="13367"/>
                  </a:lnTo>
                  <a:lnTo>
                    <a:pt x="6834" y="13318"/>
                  </a:lnTo>
                  <a:lnTo>
                    <a:pt x="7073" y="13318"/>
                  </a:lnTo>
                  <a:lnTo>
                    <a:pt x="7312" y="13415"/>
                  </a:lnTo>
                  <a:lnTo>
                    <a:pt x="7598" y="13464"/>
                  </a:lnTo>
                  <a:lnTo>
                    <a:pt x="7742" y="13464"/>
                  </a:lnTo>
                  <a:lnTo>
                    <a:pt x="8124" y="13512"/>
                  </a:lnTo>
                  <a:lnTo>
                    <a:pt x="8267" y="13609"/>
                  </a:lnTo>
                  <a:lnTo>
                    <a:pt x="8411" y="13900"/>
                  </a:lnTo>
                  <a:lnTo>
                    <a:pt x="8506" y="13900"/>
                  </a:lnTo>
                  <a:lnTo>
                    <a:pt x="8745" y="14142"/>
                  </a:lnTo>
                  <a:lnTo>
                    <a:pt x="8936" y="14239"/>
                  </a:lnTo>
                  <a:lnTo>
                    <a:pt x="9080" y="14529"/>
                  </a:lnTo>
                  <a:lnTo>
                    <a:pt x="9366" y="14917"/>
                  </a:lnTo>
                  <a:lnTo>
                    <a:pt x="9558" y="15498"/>
                  </a:lnTo>
                  <a:lnTo>
                    <a:pt x="9701" y="15691"/>
                  </a:lnTo>
                  <a:lnTo>
                    <a:pt x="9892" y="16079"/>
                  </a:lnTo>
                  <a:lnTo>
                    <a:pt x="9892" y="16224"/>
                  </a:lnTo>
                  <a:lnTo>
                    <a:pt x="10035" y="16612"/>
                  </a:lnTo>
                  <a:lnTo>
                    <a:pt x="10418" y="16951"/>
                  </a:lnTo>
                  <a:lnTo>
                    <a:pt x="10513" y="17338"/>
                  </a:lnTo>
                  <a:lnTo>
                    <a:pt x="10991" y="17919"/>
                  </a:lnTo>
                  <a:lnTo>
                    <a:pt x="11230" y="18016"/>
                  </a:lnTo>
                  <a:lnTo>
                    <a:pt x="11182" y="18452"/>
                  </a:lnTo>
                  <a:lnTo>
                    <a:pt x="11087" y="18549"/>
                  </a:lnTo>
                  <a:lnTo>
                    <a:pt x="11326" y="18791"/>
                  </a:lnTo>
                  <a:lnTo>
                    <a:pt x="11326" y="19082"/>
                  </a:lnTo>
                  <a:lnTo>
                    <a:pt x="11612" y="19614"/>
                  </a:lnTo>
                  <a:lnTo>
                    <a:pt x="11756" y="19905"/>
                  </a:lnTo>
                  <a:lnTo>
                    <a:pt x="11899" y="20147"/>
                  </a:lnTo>
                  <a:lnTo>
                    <a:pt x="11995" y="20389"/>
                  </a:lnTo>
                  <a:lnTo>
                    <a:pt x="12377" y="20438"/>
                  </a:lnTo>
                  <a:lnTo>
                    <a:pt x="12616" y="20680"/>
                  </a:lnTo>
                  <a:lnTo>
                    <a:pt x="13046" y="20680"/>
                  </a:lnTo>
                  <a:lnTo>
                    <a:pt x="13381" y="21019"/>
                  </a:lnTo>
                  <a:lnTo>
                    <a:pt x="13572" y="21019"/>
                  </a:lnTo>
                  <a:lnTo>
                    <a:pt x="13667" y="21164"/>
                  </a:lnTo>
                  <a:lnTo>
                    <a:pt x="13906" y="21213"/>
                  </a:lnTo>
                  <a:lnTo>
                    <a:pt x="13954" y="21116"/>
                  </a:lnTo>
                  <a:lnTo>
                    <a:pt x="14432" y="21213"/>
                  </a:lnTo>
                  <a:lnTo>
                    <a:pt x="14432" y="21261"/>
                  </a:lnTo>
                  <a:lnTo>
                    <a:pt x="14575" y="21406"/>
                  </a:lnTo>
                  <a:lnTo>
                    <a:pt x="14814" y="21600"/>
                  </a:lnTo>
                  <a:lnTo>
                    <a:pt x="14958" y="21503"/>
                  </a:lnTo>
                  <a:lnTo>
                    <a:pt x="15005" y="21406"/>
                  </a:lnTo>
                  <a:lnTo>
                    <a:pt x="15340" y="21358"/>
                  </a:lnTo>
                  <a:lnTo>
                    <a:pt x="15244" y="21116"/>
                  </a:lnTo>
                  <a:lnTo>
                    <a:pt x="15244" y="20970"/>
                  </a:lnTo>
                  <a:lnTo>
                    <a:pt x="15149" y="20583"/>
                  </a:lnTo>
                  <a:lnTo>
                    <a:pt x="15005" y="20486"/>
                  </a:lnTo>
                  <a:lnTo>
                    <a:pt x="14910" y="20196"/>
                  </a:lnTo>
                  <a:lnTo>
                    <a:pt x="14862" y="19905"/>
                  </a:lnTo>
                  <a:lnTo>
                    <a:pt x="14719" y="19566"/>
                  </a:lnTo>
                  <a:lnTo>
                    <a:pt x="14719" y="19275"/>
                  </a:lnTo>
                  <a:lnTo>
                    <a:pt x="15005" y="18404"/>
                  </a:lnTo>
                  <a:lnTo>
                    <a:pt x="15196" y="17919"/>
                  </a:lnTo>
                  <a:lnTo>
                    <a:pt x="15149" y="17822"/>
                  </a:lnTo>
                  <a:lnTo>
                    <a:pt x="15005" y="17726"/>
                  </a:lnTo>
                  <a:lnTo>
                    <a:pt x="14862" y="17580"/>
                  </a:lnTo>
                  <a:lnTo>
                    <a:pt x="14862" y="17483"/>
                  </a:lnTo>
                  <a:lnTo>
                    <a:pt x="14958" y="17532"/>
                  </a:lnTo>
                  <a:lnTo>
                    <a:pt x="15388" y="17483"/>
                  </a:lnTo>
                  <a:lnTo>
                    <a:pt x="15435" y="17483"/>
                  </a:lnTo>
                  <a:lnTo>
                    <a:pt x="15579" y="17193"/>
                  </a:lnTo>
                  <a:lnTo>
                    <a:pt x="15435" y="17193"/>
                  </a:lnTo>
                  <a:lnTo>
                    <a:pt x="15388" y="17096"/>
                  </a:lnTo>
                  <a:lnTo>
                    <a:pt x="15388" y="16999"/>
                  </a:lnTo>
                  <a:lnTo>
                    <a:pt x="15483" y="16951"/>
                  </a:lnTo>
                  <a:lnTo>
                    <a:pt x="15913" y="16951"/>
                  </a:lnTo>
                  <a:lnTo>
                    <a:pt x="16009" y="16999"/>
                  </a:lnTo>
                  <a:lnTo>
                    <a:pt x="16152" y="16951"/>
                  </a:lnTo>
                  <a:lnTo>
                    <a:pt x="16391" y="16757"/>
                  </a:lnTo>
                  <a:lnTo>
                    <a:pt x="16296" y="16757"/>
                  </a:lnTo>
                  <a:lnTo>
                    <a:pt x="16104" y="16902"/>
                  </a:lnTo>
                  <a:lnTo>
                    <a:pt x="16057" y="16709"/>
                  </a:lnTo>
                  <a:lnTo>
                    <a:pt x="16152" y="16418"/>
                  </a:lnTo>
                  <a:lnTo>
                    <a:pt x="16248" y="16515"/>
                  </a:lnTo>
                  <a:lnTo>
                    <a:pt x="16343" y="16563"/>
                  </a:lnTo>
                  <a:lnTo>
                    <a:pt x="16582" y="16563"/>
                  </a:lnTo>
                  <a:lnTo>
                    <a:pt x="16678" y="16466"/>
                  </a:lnTo>
                  <a:lnTo>
                    <a:pt x="16630" y="16273"/>
                  </a:lnTo>
                  <a:lnTo>
                    <a:pt x="16487" y="16079"/>
                  </a:lnTo>
                  <a:lnTo>
                    <a:pt x="16535" y="16030"/>
                  </a:lnTo>
                  <a:lnTo>
                    <a:pt x="16678" y="16030"/>
                  </a:lnTo>
                  <a:lnTo>
                    <a:pt x="16821" y="15934"/>
                  </a:lnTo>
                  <a:lnTo>
                    <a:pt x="16917" y="16030"/>
                  </a:lnTo>
                  <a:lnTo>
                    <a:pt x="17060" y="15934"/>
                  </a:lnTo>
                  <a:lnTo>
                    <a:pt x="17108" y="16030"/>
                  </a:lnTo>
                  <a:lnTo>
                    <a:pt x="17251" y="16127"/>
                  </a:lnTo>
                  <a:lnTo>
                    <a:pt x="17538" y="15934"/>
                  </a:lnTo>
                  <a:lnTo>
                    <a:pt x="17873" y="15837"/>
                  </a:lnTo>
                  <a:lnTo>
                    <a:pt x="18207" y="15788"/>
                  </a:lnTo>
                  <a:lnTo>
                    <a:pt x="18733" y="15498"/>
                  </a:lnTo>
                  <a:lnTo>
                    <a:pt x="18876" y="15207"/>
                  </a:lnTo>
                  <a:lnTo>
                    <a:pt x="18924" y="14965"/>
                  </a:lnTo>
                  <a:lnTo>
                    <a:pt x="19067" y="14868"/>
                  </a:lnTo>
                  <a:lnTo>
                    <a:pt x="19211" y="14820"/>
                  </a:lnTo>
                  <a:lnTo>
                    <a:pt x="19258" y="14771"/>
                  </a:lnTo>
                  <a:lnTo>
                    <a:pt x="19402" y="14674"/>
                  </a:lnTo>
                  <a:lnTo>
                    <a:pt x="19306" y="14384"/>
                  </a:lnTo>
                  <a:lnTo>
                    <a:pt x="19258" y="14335"/>
                  </a:lnTo>
                  <a:lnTo>
                    <a:pt x="19211" y="14239"/>
                  </a:lnTo>
                  <a:lnTo>
                    <a:pt x="19258" y="14093"/>
                  </a:lnTo>
                  <a:lnTo>
                    <a:pt x="19450" y="13948"/>
                  </a:lnTo>
                  <a:lnTo>
                    <a:pt x="19593" y="13851"/>
                  </a:lnTo>
                  <a:lnTo>
                    <a:pt x="19688" y="13851"/>
                  </a:lnTo>
                  <a:lnTo>
                    <a:pt x="19688" y="14481"/>
                  </a:lnTo>
                  <a:lnTo>
                    <a:pt x="19736" y="14529"/>
                  </a:lnTo>
                  <a:lnTo>
                    <a:pt x="20023" y="14287"/>
                  </a:lnTo>
                  <a:lnTo>
                    <a:pt x="20262" y="14239"/>
                  </a:lnTo>
                  <a:lnTo>
                    <a:pt x="20979" y="13948"/>
                  </a:lnTo>
                  <a:lnTo>
                    <a:pt x="21074" y="13900"/>
                  </a:lnTo>
                  <a:lnTo>
                    <a:pt x="21218" y="13657"/>
                  </a:lnTo>
                  <a:lnTo>
                    <a:pt x="21361" y="13173"/>
                  </a:lnTo>
                  <a:lnTo>
                    <a:pt x="21361" y="12979"/>
                  </a:lnTo>
                  <a:lnTo>
                    <a:pt x="21218" y="12640"/>
                  </a:lnTo>
                  <a:lnTo>
                    <a:pt x="21313" y="12398"/>
                  </a:lnTo>
                  <a:lnTo>
                    <a:pt x="21313" y="1225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1" name="Shape 381"/>
            <p:cNvSpPr/>
            <p:nvPr/>
          </p:nvSpPr>
          <p:spPr>
            <a:xfrm>
              <a:off x="1644234" y="3307426"/>
              <a:ext cx="1332863" cy="1583150"/>
            </a:xfrm>
            <a:custGeom>
              <a:avLst/>
              <a:gdLst/>
              <a:ahLst/>
              <a:cxnLst>
                <a:cxn ang="0">
                  <a:pos x="wd2" y="hd2"/>
                </a:cxn>
                <a:cxn ang="5400000">
                  <a:pos x="wd2" y="hd2"/>
                </a:cxn>
                <a:cxn ang="10800000">
                  <a:pos x="wd2" y="hd2"/>
                </a:cxn>
                <a:cxn ang="16200000">
                  <a:pos x="wd2" y="hd2"/>
                </a:cxn>
              </a:cxnLst>
              <a:rect l="0" t="0" r="r" b="b"/>
              <a:pathLst>
                <a:path w="21600" h="21600" extrusionOk="0">
                  <a:moveTo>
                    <a:pt x="6088" y="0"/>
                  </a:moveTo>
                  <a:cubicBezTo>
                    <a:pt x="6088" y="0"/>
                    <a:pt x="5754" y="1350"/>
                    <a:pt x="5671" y="1776"/>
                  </a:cubicBezTo>
                  <a:cubicBezTo>
                    <a:pt x="5504" y="2061"/>
                    <a:pt x="5171" y="3055"/>
                    <a:pt x="5171" y="3055"/>
                  </a:cubicBezTo>
                  <a:cubicBezTo>
                    <a:pt x="4920" y="3197"/>
                    <a:pt x="4920" y="3197"/>
                    <a:pt x="4920" y="3197"/>
                  </a:cubicBezTo>
                  <a:cubicBezTo>
                    <a:pt x="4670" y="3055"/>
                    <a:pt x="4670" y="3055"/>
                    <a:pt x="4670" y="3055"/>
                  </a:cubicBezTo>
                  <a:cubicBezTo>
                    <a:pt x="4253" y="2771"/>
                    <a:pt x="4253" y="2771"/>
                    <a:pt x="4253" y="2771"/>
                  </a:cubicBezTo>
                  <a:cubicBezTo>
                    <a:pt x="3920" y="2913"/>
                    <a:pt x="3920" y="2913"/>
                    <a:pt x="3920" y="2913"/>
                  </a:cubicBezTo>
                  <a:cubicBezTo>
                    <a:pt x="3753" y="2629"/>
                    <a:pt x="3753" y="2629"/>
                    <a:pt x="3753" y="2629"/>
                  </a:cubicBezTo>
                  <a:cubicBezTo>
                    <a:pt x="3169" y="2771"/>
                    <a:pt x="3169" y="2771"/>
                    <a:pt x="3169" y="2771"/>
                  </a:cubicBezTo>
                  <a:cubicBezTo>
                    <a:pt x="2919" y="2984"/>
                    <a:pt x="2919" y="2984"/>
                    <a:pt x="2919" y="2984"/>
                  </a:cubicBezTo>
                  <a:cubicBezTo>
                    <a:pt x="2919" y="3766"/>
                    <a:pt x="2919" y="3766"/>
                    <a:pt x="2919" y="3766"/>
                  </a:cubicBezTo>
                  <a:cubicBezTo>
                    <a:pt x="2919" y="4761"/>
                    <a:pt x="2919" y="4761"/>
                    <a:pt x="2919" y="4761"/>
                  </a:cubicBezTo>
                  <a:cubicBezTo>
                    <a:pt x="2919" y="5684"/>
                    <a:pt x="2919" y="5684"/>
                    <a:pt x="2919" y="5684"/>
                  </a:cubicBezTo>
                  <a:cubicBezTo>
                    <a:pt x="2836" y="5968"/>
                    <a:pt x="2836" y="5968"/>
                    <a:pt x="2836" y="5968"/>
                  </a:cubicBezTo>
                  <a:cubicBezTo>
                    <a:pt x="2585" y="6324"/>
                    <a:pt x="2585" y="6324"/>
                    <a:pt x="2585" y="6324"/>
                  </a:cubicBezTo>
                  <a:cubicBezTo>
                    <a:pt x="2502" y="6679"/>
                    <a:pt x="2502" y="6679"/>
                    <a:pt x="2502" y="6679"/>
                  </a:cubicBezTo>
                  <a:cubicBezTo>
                    <a:pt x="2502" y="7176"/>
                    <a:pt x="2502" y="7176"/>
                    <a:pt x="2502" y="7176"/>
                  </a:cubicBezTo>
                  <a:cubicBezTo>
                    <a:pt x="2836" y="7816"/>
                    <a:pt x="2836" y="7816"/>
                    <a:pt x="2836" y="7816"/>
                  </a:cubicBezTo>
                  <a:cubicBezTo>
                    <a:pt x="2919" y="8455"/>
                    <a:pt x="2919" y="8455"/>
                    <a:pt x="2919" y="8455"/>
                  </a:cubicBezTo>
                  <a:cubicBezTo>
                    <a:pt x="3086" y="8668"/>
                    <a:pt x="3086" y="8668"/>
                    <a:pt x="3086" y="8668"/>
                  </a:cubicBezTo>
                  <a:cubicBezTo>
                    <a:pt x="3503" y="9095"/>
                    <a:pt x="3503" y="9095"/>
                    <a:pt x="3503" y="9095"/>
                  </a:cubicBezTo>
                  <a:cubicBezTo>
                    <a:pt x="3253" y="9237"/>
                    <a:pt x="3253" y="9237"/>
                    <a:pt x="3253" y="9237"/>
                  </a:cubicBezTo>
                  <a:cubicBezTo>
                    <a:pt x="2836" y="9521"/>
                    <a:pt x="2836" y="9521"/>
                    <a:pt x="2836" y="9521"/>
                  </a:cubicBezTo>
                  <a:cubicBezTo>
                    <a:pt x="2002" y="10018"/>
                    <a:pt x="2002" y="10018"/>
                    <a:pt x="2002" y="10018"/>
                  </a:cubicBezTo>
                  <a:cubicBezTo>
                    <a:pt x="1751" y="10942"/>
                    <a:pt x="1751" y="10942"/>
                    <a:pt x="1751" y="10942"/>
                  </a:cubicBezTo>
                  <a:cubicBezTo>
                    <a:pt x="1418" y="11511"/>
                    <a:pt x="1418" y="11511"/>
                    <a:pt x="1418" y="11511"/>
                  </a:cubicBezTo>
                  <a:cubicBezTo>
                    <a:pt x="1084" y="11795"/>
                    <a:pt x="1084" y="11795"/>
                    <a:pt x="1084" y="11795"/>
                  </a:cubicBezTo>
                  <a:cubicBezTo>
                    <a:pt x="917" y="11866"/>
                    <a:pt x="917" y="11866"/>
                    <a:pt x="917" y="11866"/>
                  </a:cubicBezTo>
                  <a:cubicBezTo>
                    <a:pt x="751" y="12150"/>
                    <a:pt x="751" y="12150"/>
                    <a:pt x="751" y="12150"/>
                  </a:cubicBezTo>
                  <a:cubicBezTo>
                    <a:pt x="834" y="12647"/>
                    <a:pt x="834" y="12647"/>
                    <a:pt x="834" y="12647"/>
                  </a:cubicBezTo>
                  <a:cubicBezTo>
                    <a:pt x="751" y="13003"/>
                    <a:pt x="751" y="13003"/>
                    <a:pt x="751" y="13003"/>
                  </a:cubicBezTo>
                  <a:cubicBezTo>
                    <a:pt x="1251" y="13358"/>
                    <a:pt x="1251" y="13358"/>
                    <a:pt x="1251" y="13358"/>
                  </a:cubicBezTo>
                  <a:cubicBezTo>
                    <a:pt x="1084" y="13642"/>
                    <a:pt x="1084" y="13642"/>
                    <a:pt x="1084" y="13642"/>
                  </a:cubicBezTo>
                  <a:cubicBezTo>
                    <a:pt x="417" y="13926"/>
                    <a:pt x="417" y="13926"/>
                    <a:pt x="417" y="13926"/>
                  </a:cubicBezTo>
                  <a:cubicBezTo>
                    <a:pt x="250" y="14211"/>
                    <a:pt x="250" y="14211"/>
                    <a:pt x="250" y="14211"/>
                  </a:cubicBezTo>
                  <a:cubicBezTo>
                    <a:pt x="0" y="14637"/>
                    <a:pt x="0" y="14637"/>
                    <a:pt x="0" y="14637"/>
                  </a:cubicBezTo>
                  <a:cubicBezTo>
                    <a:pt x="11592" y="20676"/>
                    <a:pt x="11592" y="20676"/>
                    <a:pt x="11592" y="20676"/>
                  </a:cubicBezTo>
                  <a:cubicBezTo>
                    <a:pt x="15178" y="21245"/>
                    <a:pt x="15178" y="21245"/>
                    <a:pt x="15178" y="21245"/>
                  </a:cubicBezTo>
                  <a:cubicBezTo>
                    <a:pt x="18181" y="21600"/>
                    <a:pt x="18181" y="21600"/>
                    <a:pt x="18181" y="21600"/>
                  </a:cubicBezTo>
                  <a:cubicBezTo>
                    <a:pt x="18264" y="21600"/>
                    <a:pt x="18264" y="21600"/>
                    <a:pt x="18264" y="21600"/>
                  </a:cubicBezTo>
                  <a:cubicBezTo>
                    <a:pt x="21600" y="2345"/>
                    <a:pt x="21600" y="2345"/>
                    <a:pt x="21600" y="2345"/>
                  </a:cubicBezTo>
                  <a:lnTo>
                    <a:pt x="6088" y="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2" name="Shape 382"/>
            <p:cNvSpPr/>
            <p:nvPr/>
          </p:nvSpPr>
          <p:spPr>
            <a:xfrm>
              <a:off x="293112" y="1601556"/>
              <a:ext cx="1564137" cy="2730627"/>
            </a:xfrm>
            <a:custGeom>
              <a:avLst/>
              <a:gdLst/>
              <a:ahLst/>
              <a:cxnLst>
                <a:cxn ang="0">
                  <a:pos x="wd2" y="hd2"/>
                </a:cxn>
                <a:cxn ang="5400000">
                  <a:pos x="wd2" y="hd2"/>
                </a:cxn>
                <a:cxn ang="10800000">
                  <a:pos x="wd2" y="hd2"/>
                </a:cxn>
                <a:cxn ang="16200000">
                  <a:pos x="wd2" y="hd2"/>
                </a:cxn>
              </a:cxnLst>
              <a:rect l="0" t="0" r="r" b="b"/>
              <a:pathLst>
                <a:path w="21600" h="21600" extrusionOk="0">
                  <a:moveTo>
                    <a:pt x="19583" y="21406"/>
                  </a:moveTo>
                  <a:lnTo>
                    <a:pt x="19667" y="21260"/>
                  </a:lnTo>
                  <a:lnTo>
                    <a:pt x="19247" y="21018"/>
                  </a:lnTo>
                  <a:lnTo>
                    <a:pt x="19331" y="20823"/>
                  </a:lnTo>
                  <a:lnTo>
                    <a:pt x="19247" y="20532"/>
                  </a:lnTo>
                  <a:lnTo>
                    <a:pt x="19415" y="20387"/>
                  </a:lnTo>
                  <a:lnTo>
                    <a:pt x="19583" y="20338"/>
                  </a:lnTo>
                  <a:lnTo>
                    <a:pt x="19835" y="20192"/>
                  </a:lnTo>
                  <a:lnTo>
                    <a:pt x="20087" y="19853"/>
                  </a:lnTo>
                  <a:lnTo>
                    <a:pt x="20339" y="19319"/>
                  </a:lnTo>
                  <a:lnTo>
                    <a:pt x="21012" y="19027"/>
                  </a:lnTo>
                  <a:lnTo>
                    <a:pt x="21432" y="18833"/>
                  </a:lnTo>
                  <a:lnTo>
                    <a:pt x="21600" y="18785"/>
                  </a:lnTo>
                  <a:lnTo>
                    <a:pt x="21264" y="18542"/>
                  </a:lnTo>
                  <a:lnTo>
                    <a:pt x="21096" y="18396"/>
                  </a:lnTo>
                  <a:lnTo>
                    <a:pt x="21012" y="18057"/>
                  </a:lnTo>
                  <a:lnTo>
                    <a:pt x="20760" y="17668"/>
                  </a:lnTo>
                  <a:lnTo>
                    <a:pt x="20760" y="17377"/>
                  </a:lnTo>
                  <a:lnTo>
                    <a:pt x="20844" y="17183"/>
                  </a:lnTo>
                  <a:lnTo>
                    <a:pt x="20844" y="17134"/>
                  </a:lnTo>
                  <a:lnTo>
                    <a:pt x="9918" y="7669"/>
                  </a:lnTo>
                  <a:lnTo>
                    <a:pt x="9665" y="7572"/>
                  </a:lnTo>
                  <a:lnTo>
                    <a:pt x="9581" y="7524"/>
                  </a:lnTo>
                  <a:lnTo>
                    <a:pt x="9497" y="7427"/>
                  </a:lnTo>
                  <a:lnTo>
                    <a:pt x="9413" y="7281"/>
                  </a:lnTo>
                  <a:lnTo>
                    <a:pt x="9497" y="7135"/>
                  </a:lnTo>
                  <a:lnTo>
                    <a:pt x="9833" y="7087"/>
                  </a:lnTo>
                  <a:lnTo>
                    <a:pt x="10002" y="7038"/>
                  </a:lnTo>
                  <a:lnTo>
                    <a:pt x="12439" y="1699"/>
                  </a:lnTo>
                  <a:lnTo>
                    <a:pt x="2185" y="0"/>
                  </a:lnTo>
                  <a:lnTo>
                    <a:pt x="2101" y="194"/>
                  </a:lnTo>
                  <a:lnTo>
                    <a:pt x="1933" y="243"/>
                  </a:lnTo>
                  <a:lnTo>
                    <a:pt x="1933" y="1019"/>
                  </a:lnTo>
                  <a:lnTo>
                    <a:pt x="1849" y="1213"/>
                  </a:lnTo>
                  <a:lnTo>
                    <a:pt x="1597" y="1456"/>
                  </a:lnTo>
                  <a:lnTo>
                    <a:pt x="1429" y="1602"/>
                  </a:lnTo>
                  <a:lnTo>
                    <a:pt x="1429" y="1942"/>
                  </a:lnTo>
                  <a:lnTo>
                    <a:pt x="1093" y="2184"/>
                  </a:lnTo>
                  <a:lnTo>
                    <a:pt x="588" y="2427"/>
                  </a:lnTo>
                  <a:lnTo>
                    <a:pt x="168" y="2670"/>
                  </a:lnTo>
                  <a:lnTo>
                    <a:pt x="84" y="2767"/>
                  </a:lnTo>
                  <a:lnTo>
                    <a:pt x="0" y="3009"/>
                  </a:lnTo>
                  <a:lnTo>
                    <a:pt x="0" y="3204"/>
                  </a:lnTo>
                  <a:lnTo>
                    <a:pt x="84" y="3446"/>
                  </a:lnTo>
                  <a:lnTo>
                    <a:pt x="252" y="3640"/>
                  </a:lnTo>
                  <a:lnTo>
                    <a:pt x="588" y="3932"/>
                  </a:lnTo>
                  <a:lnTo>
                    <a:pt x="672" y="4126"/>
                  </a:lnTo>
                  <a:lnTo>
                    <a:pt x="756" y="4369"/>
                  </a:lnTo>
                  <a:lnTo>
                    <a:pt x="756" y="4757"/>
                  </a:lnTo>
                  <a:lnTo>
                    <a:pt x="504" y="5048"/>
                  </a:lnTo>
                  <a:lnTo>
                    <a:pt x="420" y="5339"/>
                  </a:lnTo>
                  <a:lnTo>
                    <a:pt x="420" y="5679"/>
                  </a:lnTo>
                  <a:lnTo>
                    <a:pt x="336" y="5825"/>
                  </a:lnTo>
                  <a:lnTo>
                    <a:pt x="168" y="5922"/>
                  </a:lnTo>
                  <a:lnTo>
                    <a:pt x="252" y="6116"/>
                  </a:lnTo>
                  <a:lnTo>
                    <a:pt x="588" y="6456"/>
                  </a:lnTo>
                  <a:lnTo>
                    <a:pt x="925" y="7038"/>
                  </a:lnTo>
                  <a:lnTo>
                    <a:pt x="1261" y="7427"/>
                  </a:lnTo>
                  <a:lnTo>
                    <a:pt x="1429" y="7572"/>
                  </a:lnTo>
                  <a:lnTo>
                    <a:pt x="1429" y="7815"/>
                  </a:lnTo>
                  <a:lnTo>
                    <a:pt x="1345" y="7960"/>
                  </a:lnTo>
                  <a:lnTo>
                    <a:pt x="1177" y="8058"/>
                  </a:lnTo>
                  <a:lnTo>
                    <a:pt x="1177" y="8203"/>
                  </a:lnTo>
                  <a:lnTo>
                    <a:pt x="1513" y="8203"/>
                  </a:lnTo>
                  <a:lnTo>
                    <a:pt x="1681" y="8349"/>
                  </a:lnTo>
                  <a:lnTo>
                    <a:pt x="1933" y="8543"/>
                  </a:lnTo>
                  <a:lnTo>
                    <a:pt x="2017" y="8640"/>
                  </a:lnTo>
                  <a:lnTo>
                    <a:pt x="2269" y="8689"/>
                  </a:lnTo>
                  <a:lnTo>
                    <a:pt x="2437" y="8494"/>
                  </a:lnTo>
                  <a:lnTo>
                    <a:pt x="2437" y="8252"/>
                  </a:lnTo>
                  <a:lnTo>
                    <a:pt x="2858" y="8203"/>
                  </a:lnTo>
                  <a:lnTo>
                    <a:pt x="3110" y="8349"/>
                  </a:lnTo>
                  <a:lnTo>
                    <a:pt x="3698" y="8349"/>
                  </a:lnTo>
                  <a:lnTo>
                    <a:pt x="4034" y="8543"/>
                  </a:lnTo>
                  <a:lnTo>
                    <a:pt x="4286" y="8591"/>
                  </a:lnTo>
                  <a:lnTo>
                    <a:pt x="4454" y="8640"/>
                  </a:lnTo>
                  <a:lnTo>
                    <a:pt x="4286" y="8737"/>
                  </a:lnTo>
                  <a:lnTo>
                    <a:pt x="3782" y="8591"/>
                  </a:lnTo>
                  <a:lnTo>
                    <a:pt x="3698" y="8591"/>
                  </a:lnTo>
                  <a:lnTo>
                    <a:pt x="3362" y="8543"/>
                  </a:lnTo>
                  <a:lnTo>
                    <a:pt x="3194" y="8494"/>
                  </a:lnTo>
                  <a:lnTo>
                    <a:pt x="2942" y="8446"/>
                  </a:lnTo>
                  <a:lnTo>
                    <a:pt x="2774" y="8494"/>
                  </a:lnTo>
                  <a:lnTo>
                    <a:pt x="2774" y="8931"/>
                  </a:lnTo>
                  <a:lnTo>
                    <a:pt x="2942" y="9077"/>
                  </a:lnTo>
                  <a:lnTo>
                    <a:pt x="2858" y="9417"/>
                  </a:lnTo>
                  <a:lnTo>
                    <a:pt x="2774" y="9417"/>
                  </a:lnTo>
                  <a:lnTo>
                    <a:pt x="2521" y="9320"/>
                  </a:lnTo>
                  <a:lnTo>
                    <a:pt x="2437" y="9222"/>
                  </a:lnTo>
                  <a:lnTo>
                    <a:pt x="2437" y="8980"/>
                  </a:lnTo>
                  <a:lnTo>
                    <a:pt x="2353" y="8931"/>
                  </a:lnTo>
                  <a:lnTo>
                    <a:pt x="2101" y="8883"/>
                  </a:lnTo>
                  <a:lnTo>
                    <a:pt x="2017" y="9077"/>
                  </a:lnTo>
                  <a:lnTo>
                    <a:pt x="1933" y="9174"/>
                  </a:lnTo>
                  <a:lnTo>
                    <a:pt x="1933" y="10145"/>
                  </a:lnTo>
                  <a:lnTo>
                    <a:pt x="2185" y="10387"/>
                  </a:lnTo>
                  <a:lnTo>
                    <a:pt x="2858" y="10679"/>
                  </a:lnTo>
                  <a:lnTo>
                    <a:pt x="2942" y="10921"/>
                  </a:lnTo>
                  <a:lnTo>
                    <a:pt x="2942" y="11116"/>
                  </a:lnTo>
                  <a:lnTo>
                    <a:pt x="2858" y="11310"/>
                  </a:lnTo>
                  <a:lnTo>
                    <a:pt x="2605" y="11358"/>
                  </a:lnTo>
                  <a:lnTo>
                    <a:pt x="2353" y="11358"/>
                  </a:lnTo>
                  <a:lnTo>
                    <a:pt x="2353" y="11844"/>
                  </a:lnTo>
                  <a:lnTo>
                    <a:pt x="2437" y="11989"/>
                  </a:lnTo>
                  <a:lnTo>
                    <a:pt x="2858" y="12378"/>
                  </a:lnTo>
                  <a:lnTo>
                    <a:pt x="2942" y="12669"/>
                  </a:lnTo>
                  <a:lnTo>
                    <a:pt x="3362" y="13009"/>
                  </a:lnTo>
                  <a:lnTo>
                    <a:pt x="3530" y="13348"/>
                  </a:lnTo>
                  <a:lnTo>
                    <a:pt x="3782" y="13591"/>
                  </a:lnTo>
                  <a:lnTo>
                    <a:pt x="4034" y="13931"/>
                  </a:lnTo>
                  <a:lnTo>
                    <a:pt x="4202" y="13979"/>
                  </a:lnTo>
                  <a:lnTo>
                    <a:pt x="4202" y="14465"/>
                  </a:lnTo>
                  <a:lnTo>
                    <a:pt x="4370" y="14562"/>
                  </a:lnTo>
                  <a:lnTo>
                    <a:pt x="4454" y="14707"/>
                  </a:lnTo>
                  <a:lnTo>
                    <a:pt x="4454" y="14902"/>
                  </a:lnTo>
                  <a:lnTo>
                    <a:pt x="4370" y="15338"/>
                  </a:lnTo>
                  <a:lnTo>
                    <a:pt x="4286" y="15630"/>
                  </a:lnTo>
                  <a:lnTo>
                    <a:pt x="4202" y="15872"/>
                  </a:lnTo>
                  <a:lnTo>
                    <a:pt x="4959" y="16115"/>
                  </a:lnTo>
                  <a:lnTo>
                    <a:pt x="5631" y="16261"/>
                  </a:lnTo>
                  <a:lnTo>
                    <a:pt x="6135" y="16455"/>
                  </a:lnTo>
                  <a:lnTo>
                    <a:pt x="6892" y="16600"/>
                  </a:lnTo>
                  <a:lnTo>
                    <a:pt x="7144" y="16746"/>
                  </a:lnTo>
                  <a:lnTo>
                    <a:pt x="7648" y="17231"/>
                  </a:lnTo>
                  <a:lnTo>
                    <a:pt x="8321" y="17571"/>
                  </a:lnTo>
                  <a:lnTo>
                    <a:pt x="9329" y="17717"/>
                  </a:lnTo>
                  <a:lnTo>
                    <a:pt x="9413" y="18154"/>
                  </a:lnTo>
                  <a:lnTo>
                    <a:pt x="9581" y="18348"/>
                  </a:lnTo>
                  <a:lnTo>
                    <a:pt x="10170" y="18445"/>
                  </a:lnTo>
                  <a:lnTo>
                    <a:pt x="10758" y="18833"/>
                  </a:lnTo>
                  <a:lnTo>
                    <a:pt x="11430" y="19416"/>
                  </a:lnTo>
                  <a:lnTo>
                    <a:pt x="11767" y="19658"/>
                  </a:lnTo>
                  <a:lnTo>
                    <a:pt x="12019" y="20095"/>
                  </a:lnTo>
                  <a:lnTo>
                    <a:pt x="11767" y="20484"/>
                  </a:lnTo>
                  <a:lnTo>
                    <a:pt x="11767" y="20726"/>
                  </a:lnTo>
                  <a:lnTo>
                    <a:pt x="12019" y="21066"/>
                  </a:lnTo>
                  <a:lnTo>
                    <a:pt x="12355" y="21115"/>
                  </a:lnTo>
                  <a:lnTo>
                    <a:pt x="18911" y="21600"/>
                  </a:lnTo>
                  <a:lnTo>
                    <a:pt x="18995" y="21551"/>
                  </a:lnTo>
                  <a:lnTo>
                    <a:pt x="19583" y="2140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3" name="Shape 383"/>
            <p:cNvSpPr/>
            <p:nvPr/>
          </p:nvSpPr>
          <p:spPr>
            <a:xfrm>
              <a:off x="4133470" y="3620380"/>
              <a:ext cx="1710206" cy="926577"/>
            </a:xfrm>
            <a:custGeom>
              <a:avLst/>
              <a:gdLst/>
              <a:ahLst/>
              <a:cxnLst>
                <a:cxn ang="0">
                  <a:pos x="wd2" y="hd2"/>
                </a:cxn>
                <a:cxn ang="5400000">
                  <a:pos x="wd2" y="hd2"/>
                </a:cxn>
                <a:cxn ang="10800000">
                  <a:pos x="wd2" y="hd2"/>
                </a:cxn>
                <a:cxn ang="16200000">
                  <a:pos x="wd2" y="hd2"/>
                </a:cxn>
              </a:cxnLst>
              <a:rect l="0" t="0" r="r" b="b"/>
              <a:pathLst>
                <a:path w="21600" h="21600" extrusionOk="0">
                  <a:moveTo>
                    <a:pt x="0" y="3034"/>
                  </a:moveTo>
                  <a:cubicBezTo>
                    <a:pt x="0" y="3398"/>
                    <a:pt x="0" y="3398"/>
                    <a:pt x="0" y="3398"/>
                  </a:cubicBezTo>
                  <a:cubicBezTo>
                    <a:pt x="0" y="3034"/>
                    <a:pt x="0" y="3034"/>
                    <a:pt x="0" y="3034"/>
                  </a:cubicBezTo>
                  <a:cubicBezTo>
                    <a:pt x="7677" y="3883"/>
                    <a:pt x="7677" y="3883"/>
                    <a:pt x="7677" y="3883"/>
                  </a:cubicBezTo>
                  <a:cubicBezTo>
                    <a:pt x="7352" y="14926"/>
                    <a:pt x="7352" y="14926"/>
                    <a:pt x="7352" y="14926"/>
                  </a:cubicBezTo>
                  <a:cubicBezTo>
                    <a:pt x="7872" y="15897"/>
                    <a:pt x="7872" y="15897"/>
                    <a:pt x="7872" y="15897"/>
                  </a:cubicBezTo>
                  <a:cubicBezTo>
                    <a:pt x="8067" y="16261"/>
                    <a:pt x="8067" y="16261"/>
                    <a:pt x="8067" y="16261"/>
                  </a:cubicBezTo>
                  <a:cubicBezTo>
                    <a:pt x="8263" y="16261"/>
                    <a:pt x="8263" y="16261"/>
                    <a:pt x="8263" y="16261"/>
                  </a:cubicBezTo>
                  <a:cubicBezTo>
                    <a:pt x="8523" y="16139"/>
                    <a:pt x="8523" y="16139"/>
                    <a:pt x="8523" y="16139"/>
                  </a:cubicBezTo>
                  <a:cubicBezTo>
                    <a:pt x="8718" y="16261"/>
                    <a:pt x="8718" y="16261"/>
                    <a:pt x="8718" y="16261"/>
                  </a:cubicBezTo>
                  <a:cubicBezTo>
                    <a:pt x="8913" y="16139"/>
                    <a:pt x="8913" y="16139"/>
                    <a:pt x="8913" y="16139"/>
                  </a:cubicBezTo>
                  <a:cubicBezTo>
                    <a:pt x="9173" y="16382"/>
                    <a:pt x="9173" y="16382"/>
                    <a:pt x="9173" y="16382"/>
                  </a:cubicBezTo>
                  <a:cubicBezTo>
                    <a:pt x="9369" y="17474"/>
                    <a:pt x="9369" y="17474"/>
                    <a:pt x="9369" y="17474"/>
                  </a:cubicBezTo>
                  <a:cubicBezTo>
                    <a:pt x="9954" y="17474"/>
                    <a:pt x="9954" y="17474"/>
                    <a:pt x="9954" y="17474"/>
                  </a:cubicBezTo>
                  <a:cubicBezTo>
                    <a:pt x="10410" y="17960"/>
                    <a:pt x="10410" y="17960"/>
                    <a:pt x="10410" y="17960"/>
                  </a:cubicBezTo>
                  <a:cubicBezTo>
                    <a:pt x="10800" y="17838"/>
                    <a:pt x="10800" y="17838"/>
                    <a:pt x="10800" y="17838"/>
                  </a:cubicBezTo>
                  <a:cubicBezTo>
                    <a:pt x="10865" y="17838"/>
                    <a:pt x="10865" y="17838"/>
                    <a:pt x="10865" y="17838"/>
                  </a:cubicBezTo>
                  <a:cubicBezTo>
                    <a:pt x="11125" y="18324"/>
                    <a:pt x="11125" y="18324"/>
                    <a:pt x="11125" y="18324"/>
                  </a:cubicBezTo>
                  <a:cubicBezTo>
                    <a:pt x="11386" y="17960"/>
                    <a:pt x="11386" y="17960"/>
                    <a:pt x="11386" y="17960"/>
                  </a:cubicBezTo>
                  <a:cubicBezTo>
                    <a:pt x="11971" y="18081"/>
                    <a:pt x="11971" y="18081"/>
                    <a:pt x="11971" y="18081"/>
                  </a:cubicBezTo>
                  <a:cubicBezTo>
                    <a:pt x="12231" y="18930"/>
                    <a:pt x="12231" y="18930"/>
                    <a:pt x="12231" y="18930"/>
                  </a:cubicBezTo>
                  <a:cubicBezTo>
                    <a:pt x="12427" y="18930"/>
                    <a:pt x="12427" y="18930"/>
                    <a:pt x="12427" y="18930"/>
                  </a:cubicBezTo>
                  <a:cubicBezTo>
                    <a:pt x="12492" y="19658"/>
                    <a:pt x="12492" y="19658"/>
                    <a:pt x="12492" y="19658"/>
                  </a:cubicBezTo>
                  <a:cubicBezTo>
                    <a:pt x="12752" y="19780"/>
                    <a:pt x="12752" y="19780"/>
                    <a:pt x="12752" y="19780"/>
                  </a:cubicBezTo>
                  <a:cubicBezTo>
                    <a:pt x="13012" y="19416"/>
                    <a:pt x="13012" y="19416"/>
                    <a:pt x="13012" y="19416"/>
                  </a:cubicBezTo>
                  <a:cubicBezTo>
                    <a:pt x="13142" y="19052"/>
                    <a:pt x="13142" y="19052"/>
                    <a:pt x="13142" y="19052"/>
                  </a:cubicBezTo>
                  <a:cubicBezTo>
                    <a:pt x="13272" y="19052"/>
                    <a:pt x="13272" y="19052"/>
                    <a:pt x="13272" y="19052"/>
                  </a:cubicBezTo>
                  <a:cubicBezTo>
                    <a:pt x="13728" y="19658"/>
                    <a:pt x="13728" y="19658"/>
                    <a:pt x="13728" y="19658"/>
                  </a:cubicBezTo>
                  <a:cubicBezTo>
                    <a:pt x="13858" y="20144"/>
                    <a:pt x="13858" y="20144"/>
                    <a:pt x="13858" y="20144"/>
                  </a:cubicBezTo>
                  <a:cubicBezTo>
                    <a:pt x="14313" y="19658"/>
                    <a:pt x="14313" y="19658"/>
                    <a:pt x="14313" y="19658"/>
                  </a:cubicBezTo>
                  <a:cubicBezTo>
                    <a:pt x="14443" y="19901"/>
                    <a:pt x="14443" y="19901"/>
                    <a:pt x="14443" y="19901"/>
                  </a:cubicBezTo>
                  <a:cubicBezTo>
                    <a:pt x="14508" y="20629"/>
                    <a:pt x="14508" y="20629"/>
                    <a:pt x="14508" y="20629"/>
                  </a:cubicBezTo>
                  <a:cubicBezTo>
                    <a:pt x="14639" y="20508"/>
                    <a:pt x="14639" y="20508"/>
                    <a:pt x="14639" y="20508"/>
                  </a:cubicBezTo>
                  <a:cubicBezTo>
                    <a:pt x="14834" y="19901"/>
                    <a:pt x="14834" y="19901"/>
                    <a:pt x="14834" y="19901"/>
                  </a:cubicBezTo>
                  <a:cubicBezTo>
                    <a:pt x="15159" y="19780"/>
                    <a:pt x="15159" y="19780"/>
                    <a:pt x="15159" y="19780"/>
                  </a:cubicBezTo>
                  <a:cubicBezTo>
                    <a:pt x="15549" y="20144"/>
                    <a:pt x="15549" y="20144"/>
                    <a:pt x="15549" y="20144"/>
                  </a:cubicBezTo>
                  <a:cubicBezTo>
                    <a:pt x="16135" y="20022"/>
                    <a:pt x="16135" y="20022"/>
                    <a:pt x="16135" y="20022"/>
                  </a:cubicBezTo>
                  <a:cubicBezTo>
                    <a:pt x="16395" y="20508"/>
                    <a:pt x="16395" y="20508"/>
                    <a:pt x="16395" y="20508"/>
                  </a:cubicBezTo>
                  <a:cubicBezTo>
                    <a:pt x="16525" y="20872"/>
                    <a:pt x="16525" y="20872"/>
                    <a:pt x="16525" y="20872"/>
                  </a:cubicBezTo>
                  <a:cubicBezTo>
                    <a:pt x="16851" y="20751"/>
                    <a:pt x="16851" y="20751"/>
                    <a:pt x="16851" y="20751"/>
                  </a:cubicBezTo>
                  <a:cubicBezTo>
                    <a:pt x="17176" y="20265"/>
                    <a:pt x="17176" y="20265"/>
                    <a:pt x="17176" y="20265"/>
                  </a:cubicBezTo>
                  <a:cubicBezTo>
                    <a:pt x="17371" y="19901"/>
                    <a:pt x="17371" y="19901"/>
                    <a:pt x="17371" y="19901"/>
                  </a:cubicBezTo>
                  <a:cubicBezTo>
                    <a:pt x="17631" y="19901"/>
                    <a:pt x="17631" y="19901"/>
                    <a:pt x="17631" y="19901"/>
                  </a:cubicBezTo>
                  <a:cubicBezTo>
                    <a:pt x="17892" y="20144"/>
                    <a:pt x="17892" y="20144"/>
                    <a:pt x="17892" y="20144"/>
                  </a:cubicBezTo>
                  <a:cubicBezTo>
                    <a:pt x="18087" y="20022"/>
                    <a:pt x="18087" y="20022"/>
                    <a:pt x="18087" y="20022"/>
                  </a:cubicBezTo>
                  <a:cubicBezTo>
                    <a:pt x="18347" y="19658"/>
                    <a:pt x="18347" y="19658"/>
                    <a:pt x="18347" y="19658"/>
                  </a:cubicBezTo>
                  <a:cubicBezTo>
                    <a:pt x="18737" y="19780"/>
                    <a:pt x="18737" y="19780"/>
                    <a:pt x="18737" y="19780"/>
                  </a:cubicBezTo>
                  <a:cubicBezTo>
                    <a:pt x="18933" y="19901"/>
                    <a:pt x="18933" y="19901"/>
                    <a:pt x="18933" y="19901"/>
                  </a:cubicBezTo>
                  <a:cubicBezTo>
                    <a:pt x="19518" y="19537"/>
                    <a:pt x="19518" y="19537"/>
                    <a:pt x="19518" y="19537"/>
                  </a:cubicBezTo>
                  <a:cubicBezTo>
                    <a:pt x="19908" y="19780"/>
                    <a:pt x="19908" y="19780"/>
                    <a:pt x="19908" y="19780"/>
                  </a:cubicBezTo>
                  <a:cubicBezTo>
                    <a:pt x="20234" y="20387"/>
                    <a:pt x="20234" y="20387"/>
                    <a:pt x="20234" y="20387"/>
                  </a:cubicBezTo>
                  <a:cubicBezTo>
                    <a:pt x="20689" y="20993"/>
                    <a:pt x="20689" y="20993"/>
                    <a:pt x="20689" y="20993"/>
                  </a:cubicBezTo>
                  <a:cubicBezTo>
                    <a:pt x="21080" y="20993"/>
                    <a:pt x="21080" y="20993"/>
                    <a:pt x="21080" y="20993"/>
                  </a:cubicBezTo>
                  <a:cubicBezTo>
                    <a:pt x="21340" y="21357"/>
                    <a:pt x="21340" y="21357"/>
                    <a:pt x="21340" y="21357"/>
                  </a:cubicBezTo>
                  <a:cubicBezTo>
                    <a:pt x="21535" y="21600"/>
                    <a:pt x="21535" y="21600"/>
                    <a:pt x="21535" y="21600"/>
                  </a:cubicBezTo>
                  <a:cubicBezTo>
                    <a:pt x="21600" y="10679"/>
                    <a:pt x="21600" y="10679"/>
                    <a:pt x="21600" y="10679"/>
                  </a:cubicBezTo>
                  <a:cubicBezTo>
                    <a:pt x="21080" y="4490"/>
                    <a:pt x="21080" y="4490"/>
                    <a:pt x="21080" y="4490"/>
                  </a:cubicBezTo>
                  <a:cubicBezTo>
                    <a:pt x="21080" y="1456"/>
                    <a:pt x="21080" y="1456"/>
                    <a:pt x="21080" y="1456"/>
                  </a:cubicBezTo>
                  <a:cubicBezTo>
                    <a:pt x="21080" y="1456"/>
                    <a:pt x="13728" y="1213"/>
                    <a:pt x="11386" y="1092"/>
                  </a:cubicBezTo>
                  <a:cubicBezTo>
                    <a:pt x="8523" y="849"/>
                    <a:pt x="260" y="0"/>
                    <a:pt x="260" y="0"/>
                  </a:cubicBezTo>
                  <a:cubicBezTo>
                    <a:pt x="195" y="3034"/>
                    <a:pt x="195" y="3034"/>
                    <a:pt x="195" y="3034"/>
                  </a:cubicBezTo>
                  <a:lnTo>
                    <a:pt x="0" y="3034"/>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4" name="Shape 384"/>
            <p:cNvSpPr/>
            <p:nvPr/>
          </p:nvSpPr>
          <p:spPr>
            <a:xfrm>
              <a:off x="4352571" y="2871759"/>
              <a:ext cx="1448502" cy="80998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7200"/>
                    <a:pt x="21600" y="7200"/>
                    <a:pt x="21600" y="7200"/>
                  </a:cubicBezTo>
                  <a:cubicBezTo>
                    <a:pt x="21140" y="6785"/>
                    <a:pt x="21140" y="6785"/>
                    <a:pt x="21140" y="6785"/>
                  </a:cubicBezTo>
                  <a:cubicBezTo>
                    <a:pt x="20911" y="6508"/>
                    <a:pt x="20911" y="6508"/>
                    <a:pt x="20911" y="6508"/>
                  </a:cubicBezTo>
                  <a:cubicBezTo>
                    <a:pt x="20757" y="5677"/>
                    <a:pt x="20757" y="5677"/>
                    <a:pt x="20757" y="5677"/>
                  </a:cubicBezTo>
                  <a:cubicBezTo>
                    <a:pt x="20298" y="4846"/>
                    <a:pt x="20298" y="4846"/>
                    <a:pt x="20298" y="4846"/>
                  </a:cubicBezTo>
                  <a:cubicBezTo>
                    <a:pt x="20528" y="4154"/>
                    <a:pt x="20528" y="4154"/>
                    <a:pt x="20528" y="4154"/>
                  </a:cubicBezTo>
                  <a:cubicBezTo>
                    <a:pt x="20757" y="3323"/>
                    <a:pt x="20757" y="3323"/>
                    <a:pt x="20757" y="3323"/>
                  </a:cubicBezTo>
                  <a:cubicBezTo>
                    <a:pt x="20757" y="2631"/>
                    <a:pt x="20757" y="2631"/>
                    <a:pt x="20757" y="2631"/>
                  </a:cubicBezTo>
                  <a:cubicBezTo>
                    <a:pt x="20604" y="2631"/>
                    <a:pt x="20604" y="2631"/>
                    <a:pt x="20604" y="2631"/>
                  </a:cubicBezTo>
                  <a:cubicBezTo>
                    <a:pt x="19915" y="2631"/>
                    <a:pt x="19915" y="2631"/>
                    <a:pt x="19915" y="2631"/>
                  </a:cubicBezTo>
                  <a:cubicBezTo>
                    <a:pt x="19762" y="2077"/>
                    <a:pt x="19762" y="2077"/>
                    <a:pt x="19762" y="2077"/>
                  </a:cubicBezTo>
                  <a:cubicBezTo>
                    <a:pt x="19455" y="1246"/>
                    <a:pt x="19455" y="1246"/>
                    <a:pt x="19455" y="1246"/>
                  </a:cubicBezTo>
                  <a:cubicBezTo>
                    <a:pt x="19455" y="1246"/>
                    <a:pt x="14323" y="969"/>
                    <a:pt x="12638" y="831"/>
                  </a:cubicBezTo>
                  <a:cubicBezTo>
                    <a:pt x="9651" y="692"/>
                    <a:pt x="766" y="0"/>
                    <a:pt x="766" y="0"/>
                  </a:cubicBezTo>
                  <a:cubicBezTo>
                    <a:pt x="0" y="20215"/>
                    <a:pt x="0" y="20215"/>
                    <a:pt x="0" y="20215"/>
                  </a:cubicBezTo>
                  <a:cubicBezTo>
                    <a:pt x="3140" y="20492"/>
                    <a:pt x="7966" y="20908"/>
                    <a:pt x="10187" y="21185"/>
                  </a:cubicBezTo>
                  <a:cubicBezTo>
                    <a:pt x="12945" y="21323"/>
                    <a:pt x="21600" y="21600"/>
                    <a:pt x="21600" y="2160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5" name="Shape 385"/>
            <p:cNvSpPr/>
            <p:nvPr/>
          </p:nvSpPr>
          <p:spPr>
            <a:xfrm>
              <a:off x="4048265" y="2098592"/>
              <a:ext cx="1612828" cy="82225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600" y="21600"/>
                    <a:pt x="21600" y="21600"/>
                  </a:cubicBezTo>
                  <a:cubicBezTo>
                    <a:pt x="21600" y="21600"/>
                    <a:pt x="21600" y="21600"/>
                    <a:pt x="21600" y="21600"/>
                  </a:cubicBezTo>
                  <a:cubicBezTo>
                    <a:pt x="21462" y="21053"/>
                    <a:pt x="21462" y="21053"/>
                    <a:pt x="21462" y="21053"/>
                  </a:cubicBezTo>
                  <a:cubicBezTo>
                    <a:pt x="21393" y="20233"/>
                    <a:pt x="21393" y="20233"/>
                    <a:pt x="21393" y="20233"/>
                  </a:cubicBezTo>
                  <a:cubicBezTo>
                    <a:pt x="21393" y="20233"/>
                    <a:pt x="21048" y="20096"/>
                    <a:pt x="20979" y="19959"/>
                  </a:cubicBezTo>
                  <a:cubicBezTo>
                    <a:pt x="20910" y="19823"/>
                    <a:pt x="20979" y="19823"/>
                    <a:pt x="20979" y="19823"/>
                  </a:cubicBezTo>
                  <a:cubicBezTo>
                    <a:pt x="20841" y="19413"/>
                    <a:pt x="20841" y="19413"/>
                    <a:pt x="20841" y="19413"/>
                  </a:cubicBezTo>
                  <a:cubicBezTo>
                    <a:pt x="20979" y="19139"/>
                    <a:pt x="20979" y="19139"/>
                    <a:pt x="20979" y="19139"/>
                  </a:cubicBezTo>
                  <a:cubicBezTo>
                    <a:pt x="20910" y="18456"/>
                    <a:pt x="20910" y="18456"/>
                    <a:pt x="20910" y="18456"/>
                  </a:cubicBezTo>
                  <a:cubicBezTo>
                    <a:pt x="20703" y="18182"/>
                    <a:pt x="20703" y="18182"/>
                    <a:pt x="20703" y="18182"/>
                  </a:cubicBezTo>
                  <a:cubicBezTo>
                    <a:pt x="20634" y="17772"/>
                    <a:pt x="20634" y="17772"/>
                    <a:pt x="20634" y="17772"/>
                  </a:cubicBezTo>
                  <a:cubicBezTo>
                    <a:pt x="20496" y="16815"/>
                    <a:pt x="20496" y="16815"/>
                    <a:pt x="20496" y="16815"/>
                  </a:cubicBezTo>
                  <a:cubicBezTo>
                    <a:pt x="20496" y="15448"/>
                    <a:pt x="20496" y="15448"/>
                    <a:pt x="20496" y="15448"/>
                  </a:cubicBezTo>
                  <a:cubicBezTo>
                    <a:pt x="20427" y="15175"/>
                    <a:pt x="20427" y="15175"/>
                    <a:pt x="20427" y="15175"/>
                  </a:cubicBezTo>
                  <a:cubicBezTo>
                    <a:pt x="20289" y="14765"/>
                    <a:pt x="20289" y="14765"/>
                    <a:pt x="20289" y="14765"/>
                  </a:cubicBezTo>
                  <a:cubicBezTo>
                    <a:pt x="20358" y="14218"/>
                    <a:pt x="20358" y="14218"/>
                    <a:pt x="20358" y="14218"/>
                  </a:cubicBezTo>
                  <a:cubicBezTo>
                    <a:pt x="20358" y="12851"/>
                    <a:pt x="20358" y="12851"/>
                    <a:pt x="20358" y="12851"/>
                  </a:cubicBezTo>
                  <a:cubicBezTo>
                    <a:pt x="20220" y="11894"/>
                    <a:pt x="20220" y="11894"/>
                    <a:pt x="20220" y="11894"/>
                  </a:cubicBezTo>
                  <a:cubicBezTo>
                    <a:pt x="20082" y="11620"/>
                    <a:pt x="20082" y="11620"/>
                    <a:pt x="20082" y="11620"/>
                  </a:cubicBezTo>
                  <a:cubicBezTo>
                    <a:pt x="19944" y="11620"/>
                    <a:pt x="19944" y="11620"/>
                    <a:pt x="19944" y="11620"/>
                  </a:cubicBezTo>
                  <a:cubicBezTo>
                    <a:pt x="19875" y="11347"/>
                    <a:pt x="19875" y="11347"/>
                    <a:pt x="19875" y="11347"/>
                  </a:cubicBezTo>
                  <a:cubicBezTo>
                    <a:pt x="19806" y="10663"/>
                    <a:pt x="19806" y="10663"/>
                    <a:pt x="19806" y="10663"/>
                  </a:cubicBezTo>
                  <a:cubicBezTo>
                    <a:pt x="19737" y="10116"/>
                    <a:pt x="19737" y="10116"/>
                    <a:pt x="19737" y="10116"/>
                  </a:cubicBezTo>
                  <a:cubicBezTo>
                    <a:pt x="19944" y="9980"/>
                    <a:pt x="19944" y="9980"/>
                    <a:pt x="19944" y="9980"/>
                  </a:cubicBezTo>
                  <a:cubicBezTo>
                    <a:pt x="19944" y="9843"/>
                    <a:pt x="19944" y="9843"/>
                    <a:pt x="19944" y="9843"/>
                  </a:cubicBezTo>
                  <a:cubicBezTo>
                    <a:pt x="19875" y="9706"/>
                    <a:pt x="19875" y="9706"/>
                    <a:pt x="19875" y="9706"/>
                  </a:cubicBezTo>
                  <a:cubicBezTo>
                    <a:pt x="19806" y="9296"/>
                    <a:pt x="19806" y="9296"/>
                    <a:pt x="19806" y="9296"/>
                  </a:cubicBezTo>
                  <a:cubicBezTo>
                    <a:pt x="19668" y="8886"/>
                    <a:pt x="19668" y="8886"/>
                    <a:pt x="19668" y="8886"/>
                  </a:cubicBezTo>
                  <a:cubicBezTo>
                    <a:pt x="19530" y="8203"/>
                    <a:pt x="19530" y="8203"/>
                    <a:pt x="19530" y="8203"/>
                  </a:cubicBezTo>
                  <a:cubicBezTo>
                    <a:pt x="19392" y="7382"/>
                    <a:pt x="19392" y="7382"/>
                    <a:pt x="19392" y="7382"/>
                  </a:cubicBezTo>
                  <a:cubicBezTo>
                    <a:pt x="19185" y="6699"/>
                    <a:pt x="19185" y="6699"/>
                    <a:pt x="19185" y="6699"/>
                  </a:cubicBezTo>
                  <a:cubicBezTo>
                    <a:pt x="18978" y="5468"/>
                    <a:pt x="18978" y="5468"/>
                    <a:pt x="18978" y="5468"/>
                  </a:cubicBezTo>
                  <a:cubicBezTo>
                    <a:pt x="18771" y="4922"/>
                    <a:pt x="18771" y="4922"/>
                    <a:pt x="18771" y="4922"/>
                  </a:cubicBezTo>
                  <a:cubicBezTo>
                    <a:pt x="18702" y="4785"/>
                    <a:pt x="18702" y="4785"/>
                    <a:pt x="18702" y="4785"/>
                  </a:cubicBezTo>
                  <a:cubicBezTo>
                    <a:pt x="18426" y="4375"/>
                    <a:pt x="18426" y="4375"/>
                    <a:pt x="18426" y="4375"/>
                  </a:cubicBezTo>
                  <a:cubicBezTo>
                    <a:pt x="17942" y="3691"/>
                    <a:pt x="17942" y="3691"/>
                    <a:pt x="17942" y="3691"/>
                  </a:cubicBezTo>
                  <a:cubicBezTo>
                    <a:pt x="17597" y="3418"/>
                    <a:pt x="17597" y="3418"/>
                    <a:pt x="17597" y="3418"/>
                  </a:cubicBezTo>
                  <a:cubicBezTo>
                    <a:pt x="17252" y="3144"/>
                    <a:pt x="17252" y="3144"/>
                    <a:pt x="17252" y="3144"/>
                  </a:cubicBezTo>
                  <a:cubicBezTo>
                    <a:pt x="16976" y="2597"/>
                    <a:pt x="16976" y="2597"/>
                    <a:pt x="16976" y="2597"/>
                  </a:cubicBezTo>
                  <a:cubicBezTo>
                    <a:pt x="16493" y="2461"/>
                    <a:pt x="16493" y="2461"/>
                    <a:pt x="16493" y="2461"/>
                  </a:cubicBezTo>
                  <a:cubicBezTo>
                    <a:pt x="15872" y="2597"/>
                    <a:pt x="15872" y="2597"/>
                    <a:pt x="15872" y="2597"/>
                  </a:cubicBezTo>
                  <a:cubicBezTo>
                    <a:pt x="15665" y="2597"/>
                    <a:pt x="15665" y="2597"/>
                    <a:pt x="15665" y="2597"/>
                  </a:cubicBezTo>
                  <a:cubicBezTo>
                    <a:pt x="15458" y="2734"/>
                    <a:pt x="15458" y="2734"/>
                    <a:pt x="15458" y="2734"/>
                  </a:cubicBezTo>
                  <a:cubicBezTo>
                    <a:pt x="15320" y="3008"/>
                    <a:pt x="15320" y="3008"/>
                    <a:pt x="15320" y="3008"/>
                  </a:cubicBezTo>
                  <a:cubicBezTo>
                    <a:pt x="15113" y="2871"/>
                    <a:pt x="15113" y="2871"/>
                    <a:pt x="15113" y="2871"/>
                  </a:cubicBezTo>
                  <a:cubicBezTo>
                    <a:pt x="14906" y="2597"/>
                    <a:pt x="14906" y="2597"/>
                    <a:pt x="14906" y="2597"/>
                  </a:cubicBezTo>
                  <a:cubicBezTo>
                    <a:pt x="14492" y="2187"/>
                    <a:pt x="14492" y="2187"/>
                    <a:pt x="14492" y="2187"/>
                  </a:cubicBezTo>
                  <a:cubicBezTo>
                    <a:pt x="13940" y="1641"/>
                    <a:pt x="13940" y="1641"/>
                    <a:pt x="13940" y="1641"/>
                  </a:cubicBezTo>
                  <a:cubicBezTo>
                    <a:pt x="690" y="0"/>
                    <a:pt x="690" y="0"/>
                    <a:pt x="690" y="0"/>
                  </a:cubicBezTo>
                  <a:cubicBezTo>
                    <a:pt x="0" y="12987"/>
                    <a:pt x="0" y="12987"/>
                    <a:pt x="0" y="12987"/>
                  </a:cubicBezTo>
                  <a:cubicBezTo>
                    <a:pt x="5038" y="13944"/>
                    <a:pt x="5038" y="13944"/>
                    <a:pt x="5038" y="13944"/>
                  </a:cubicBezTo>
                  <a:cubicBezTo>
                    <a:pt x="4762" y="20370"/>
                    <a:pt x="4762" y="20370"/>
                    <a:pt x="4762" y="20370"/>
                  </a:cubicBezTo>
                  <a:cubicBezTo>
                    <a:pt x="4762" y="20370"/>
                    <a:pt x="4762" y="20370"/>
                    <a:pt x="4762" y="20370"/>
                  </a:cubicBezTo>
                  <a:cubicBezTo>
                    <a:pt x="5176" y="20370"/>
                    <a:pt x="12836" y="21053"/>
                    <a:pt x="15458" y="21190"/>
                  </a:cubicBezTo>
                  <a:cubicBezTo>
                    <a:pt x="16976" y="21327"/>
                    <a:pt x="21600" y="21600"/>
                    <a:pt x="21600" y="2160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6" name="Shape 386"/>
            <p:cNvSpPr/>
            <p:nvPr/>
          </p:nvSpPr>
          <p:spPr>
            <a:xfrm>
              <a:off x="4096952" y="1362244"/>
              <a:ext cx="1387642" cy="932711"/>
            </a:xfrm>
            <a:custGeom>
              <a:avLst/>
              <a:gdLst/>
              <a:ahLst/>
              <a:cxnLst>
                <a:cxn ang="0">
                  <a:pos x="wd2" y="hd2"/>
                </a:cxn>
                <a:cxn ang="5400000">
                  <a:pos x="wd2" y="hd2"/>
                </a:cxn>
                <a:cxn ang="10800000">
                  <a:pos x="wd2" y="hd2"/>
                </a:cxn>
                <a:cxn ang="16200000">
                  <a:pos x="wd2" y="hd2"/>
                </a:cxn>
              </a:cxnLst>
              <a:rect l="0" t="0" r="r" b="b"/>
              <a:pathLst>
                <a:path w="21600" h="21600" extrusionOk="0">
                  <a:moveTo>
                    <a:pt x="16059" y="18960"/>
                  </a:moveTo>
                  <a:cubicBezTo>
                    <a:pt x="16541" y="19320"/>
                    <a:pt x="16541" y="19320"/>
                    <a:pt x="16541" y="19320"/>
                  </a:cubicBezTo>
                  <a:cubicBezTo>
                    <a:pt x="16782" y="19560"/>
                    <a:pt x="16782" y="19560"/>
                    <a:pt x="16782" y="19560"/>
                  </a:cubicBezTo>
                  <a:cubicBezTo>
                    <a:pt x="17023" y="19680"/>
                    <a:pt x="17023" y="19680"/>
                    <a:pt x="17023" y="19680"/>
                  </a:cubicBezTo>
                  <a:cubicBezTo>
                    <a:pt x="17184" y="19440"/>
                    <a:pt x="17184" y="19440"/>
                    <a:pt x="17184" y="19440"/>
                  </a:cubicBezTo>
                  <a:cubicBezTo>
                    <a:pt x="17425" y="19320"/>
                    <a:pt x="17425" y="19320"/>
                    <a:pt x="17425" y="19320"/>
                  </a:cubicBezTo>
                  <a:cubicBezTo>
                    <a:pt x="17665" y="19320"/>
                    <a:pt x="17665" y="19320"/>
                    <a:pt x="17665" y="19320"/>
                  </a:cubicBezTo>
                  <a:cubicBezTo>
                    <a:pt x="18388" y="19200"/>
                    <a:pt x="18388" y="19200"/>
                    <a:pt x="18388" y="19200"/>
                  </a:cubicBezTo>
                  <a:cubicBezTo>
                    <a:pt x="18950" y="19320"/>
                    <a:pt x="18950" y="19320"/>
                    <a:pt x="18950" y="19320"/>
                  </a:cubicBezTo>
                  <a:cubicBezTo>
                    <a:pt x="19271" y="19800"/>
                    <a:pt x="19271" y="19800"/>
                    <a:pt x="19271" y="19800"/>
                  </a:cubicBezTo>
                  <a:cubicBezTo>
                    <a:pt x="19673" y="20040"/>
                    <a:pt x="19673" y="20040"/>
                    <a:pt x="19673" y="20040"/>
                  </a:cubicBezTo>
                  <a:cubicBezTo>
                    <a:pt x="20074" y="20280"/>
                    <a:pt x="20074" y="20280"/>
                    <a:pt x="20074" y="20280"/>
                  </a:cubicBezTo>
                  <a:cubicBezTo>
                    <a:pt x="20636" y="20880"/>
                    <a:pt x="20636" y="20880"/>
                    <a:pt x="20636" y="20880"/>
                  </a:cubicBezTo>
                  <a:cubicBezTo>
                    <a:pt x="20958" y="21240"/>
                    <a:pt x="20958" y="21240"/>
                    <a:pt x="20958" y="21240"/>
                  </a:cubicBezTo>
                  <a:cubicBezTo>
                    <a:pt x="21038" y="21360"/>
                    <a:pt x="21038" y="21360"/>
                    <a:pt x="21038" y="21360"/>
                  </a:cubicBezTo>
                  <a:cubicBezTo>
                    <a:pt x="21118" y="21600"/>
                    <a:pt x="21118" y="21600"/>
                    <a:pt x="21118" y="21600"/>
                  </a:cubicBezTo>
                  <a:cubicBezTo>
                    <a:pt x="21118" y="21600"/>
                    <a:pt x="21118" y="21600"/>
                    <a:pt x="21118" y="21600"/>
                  </a:cubicBezTo>
                  <a:cubicBezTo>
                    <a:pt x="21118" y="21240"/>
                    <a:pt x="21118" y="21240"/>
                    <a:pt x="21118" y="21240"/>
                  </a:cubicBezTo>
                  <a:cubicBezTo>
                    <a:pt x="21118" y="20760"/>
                    <a:pt x="21118" y="20760"/>
                    <a:pt x="21118" y="20760"/>
                  </a:cubicBezTo>
                  <a:cubicBezTo>
                    <a:pt x="20797" y="20400"/>
                    <a:pt x="20797" y="20400"/>
                    <a:pt x="20797" y="20400"/>
                  </a:cubicBezTo>
                  <a:cubicBezTo>
                    <a:pt x="20797" y="20040"/>
                    <a:pt x="20797" y="20040"/>
                    <a:pt x="20797" y="20040"/>
                  </a:cubicBezTo>
                  <a:cubicBezTo>
                    <a:pt x="20877" y="19680"/>
                    <a:pt x="20877" y="19680"/>
                    <a:pt x="20877" y="19680"/>
                  </a:cubicBezTo>
                  <a:cubicBezTo>
                    <a:pt x="21118" y="19560"/>
                    <a:pt x="21118" y="19560"/>
                    <a:pt x="21118" y="19560"/>
                  </a:cubicBezTo>
                  <a:cubicBezTo>
                    <a:pt x="21118" y="18720"/>
                    <a:pt x="21118" y="18720"/>
                    <a:pt x="21118" y="18720"/>
                  </a:cubicBezTo>
                  <a:cubicBezTo>
                    <a:pt x="21199" y="18360"/>
                    <a:pt x="21199" y="18360"/>
                    <a:pt x="21199" y="18360"/>
                  </a:cubicBezTo>
                  <a:cubicBezTo>
                    <a:pt x="21359" y="18240"/>
                    <a:pt x="21359" y="18240"/>
                    <a:pt x="21359" y="18240"/>
                  </a:cubicBezTo>
                  <a:cubicBezTo>
                    <a:pt x="21359" y="17760"/>
                    <a:pt x="21359" y="17760"/>
                    <a:pt x="21359" y="17760"/>
                  </a:cubicBezTo>
                  <a:cubicBezTo>
                    <a:pt x="21199" y="17160"/>
                    <a:pt x="21199" y="17160"/>
                    <a:pt x="21199" y="17160"/>
                  </a:cubicBezTo>
                  <a:cubicBezTo>
                    <a:pt x="21038" y="17040"/>
                    <a:pt x="21038" y="17040"/>
                    <a:pt x="21038" y="17040"/>
                  </a:cubicBezTo>
                  <a:cubicBezTo>
                    <a:pt x="21118" y="16440"/>
                    <a:pt x="21118" y="16440"/>
                    <a:pt x="21118" y="16440"/>
                  </a:cubicBezTo>
                  <a:cubicBezTo>
                    <a:pt x="21118" y="16080"/>
                    <a:pt x="21118" y="16080"/>
                    <a:pt x="21118" y="16080"/>
                  </a:cubicBezTo>
                  <a:cubicBezTo>
                    <a:pt x="21359" y="16080"/>
                    <a:pt x="21359" y="16080"/>
                    <a:pt x="21359" y="16080"/>
                  </a:cubicBezTo>
                  <a:cubicBezTo>
                    <a:pt x="21600" y="5640"/>
                    <a:pt x="21600" y="5640"/>
                    <a:pt x="21600" y="5640"/>
                  </a:cubicBezTo>
                  <a:cubicBezTo>
                    <a:pt x="21359" y="5280"/>
                    <a:pt x="21359" y="5280"/>
                    <a:pt x="21359" y="5280"/>
                  </a:cubicBezTo>
                  <a:cubicBezTo>
                    <a:pt x="21199" y="4920"/>
                    <a:pt x="21199" y="4920"/>
                    <a:pt x="21199" y="4920"/>
                  </a:cubicBezTo>
                  <a:cubicBezTo>
                    <a:pt x="20797" y="4680"/>
                    <a:pt x="20797" y="4680"/>
                    <a:pt x="20797" y="4680"/>
                  </a:cubicBezTo>
                  <a:cubicBezTo>
                    <a:pt x="20717" y="4320"/>
                    <a:pt x="20717" y="4320"/>
                    <a:pt x="20717" y="4320"/>
                  </a:cubicBezTo>
                  <a:cubicBezTo>
                    <a:pt x="20476" y="3960"/>
                    <a:pt x="20476" y="3960"/>
                    <a:pt x="20476" y="3960"/>
                  </a:cubicBezTo>
                  <a:cubicBezTo>
                    <a:pt x="20396" y="3720"/>
                    <a:pt x="20396" y="3720"/>
                    <a:pt x="20396" y="3720"/>
                  </a:cubicBezTo>
                  <a:cubicBezTo>
                    <a:pt x="20396" y="3480"/>
                    <a:pt x="20396" y="3480"/>
                    <a:pt x="20396" y="3480"/>
                  </a:cubicBezTo>
                  <a:cubicBezTo>
                    <a:pt x="20396" y="3240"/>
                    <a:pt x="20396" y="3240"/>
                    <a:pt x="20396" y="3240"/>
                  </a:cubicBezTo>
                  <a:cubicBezTo>
                    <a:pt x="20636" y="2880"/>
                    <a:pt x="20636" y="2880"/>
                    <a:pt x="20636" y="2880"/>
                  </a:cubicBezTo>
                  <a:cubicBezTo>
                    <a:pt x="20877" y="2520"/>
                    <a:pt x="20877" y="2520"/>
                    <a:pt x="20877" y="2520"/>
                  </a:cubicBezTo>
                  <a:cubicBezTo>
                    <a:pt x="21199" y="2040"/>
                    <a:pt x="21199" y="2040"/>
                    <a:pt x="21199" y="2040"/>
                  </a:cubicBezTo>
                  <a:cubicBezTo>
                    <a:pt x="21118" y="1800"/>
                    <a:pt x="21118" y="1800"/>
                    <a:pt x="21118" y="1800"/>
                  </a:cubicBezTo>
                  <a:cubicBezTo>
                    <a:pt x="21118" y="1680"/>
                    <a:pt x="21118" y="1680"/>
                    <a:pt x="21118" y="1680"/>
                  </a:cubicBezTo>
                  <a:cubicBezTo>
                    <a:pt x="21118" y="1680"/>
                    <a:pt x="13410" y="1200"/>
                    <a:pt x="10920" y="960"/>
                  </a:cubicBezTo>
                  <a:cubicBezTo>
                    <a:pt x="8431" y="720"/>
                    <a:pt x="1124" y="0"/>
                    <a:pt x="1124" y="0"/>
                  </a:cubicBezTo>
                  <a:cubicBezTo>
                    <a:pt x="0" y="17040"/>
                    <a:pt x="0" y="17040"/>
                    <a:pt x="0" y="17040"/>
                  </a:cubicBezTo>
                  <a:cubicBezTo>
                    <a:pt x="15417" y="18480"/>
                    <a:pt x="15417" y="18480"/>
                    <a:pt x="15417" y="18480"/>
                  </a:cubicBezTo>
                  <a:lnTo>
                    <a:pt x="16059" y="1896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7" name="Shape 387"/>
            <p:cNvSpPr/>
            <p:nvPr/>
          </p:nvSpPr>
          <p:spPr>
            <a:xfrm>
              <a:off x="2758002" y="1429739"/>
              <a:ext cx="1393726" cy="1159751"/>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lnTo>
                    <a:pt x="21506" y="3086"/>
                  </a:lnTo>
                  <a:lnTo>
                    <a:pt x="2641" y="0"/>
                  </a:lnTo>
                  <a:lnTo>
                    <a:pt x="2264" y="2629"/>
                  </a:lnTo>
                  <a:lnTo>
                    <a:pt x="660" y="13943"/>
                  </a:lnTo>
                  <a:lnTo>
                    <a:pt x="0" y="18514"/>
                  </a:lnTo>
                  <a:lnTo>
                    <a:pt x="5754" y="19657"/>
                  </a:lnTo>
                  <a:lnTo>
                    <a:pt x="19997" y="21600"/>
                  </a:lnTo>
                  <a:lnTo>
                    <a:pt x="20751" y="12457"/>
                  </a:lnTo>
                  <a:lnTo>
                    <a:pt x="21600" y="308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8" name="Shape 388"/>
            <p:cNvSpPr/>
            <p:nvPr/>
          </p:nvSpPr>
          <p:spPr>
            <a:xfrm>
              <a:off x="4169988" y="595211"/>
              <a:ext cx="1296348" cy="840671"/>
            </a:xfrm>
            <a:custGeom>
              <a:avLst/>
              <a:gdLst/>
              <a:ahLst/>
              <a:cxnLst>
                <a:cxn ang="0">
                  <a:pos x="wd2" y="hd2"/>
                </a:cxn>
                <a:cxn ang="5400000">
                  <a:pos x="wd2" y="hd2"/>
                </a:cxn>
                <a:cxn ang="10800000">
                  <a:pos x="wd2" y="hd2"/>
                </a:cxn>
                <a:cxn ang="16200000">
                  <a:pos x="wd2" y="hd2"/>
                </a:cxn>
              </a:cxnLst>
              <a:rect l="0" t="0" r="r" b="b"/>
              <a:pathLst>
                <a:path w="21600" h="21600" extrusionOk="0">
                  <a:moveTo>
                    <a:pt x="21428" y="21467"/>
                  </a:moveTo>
                  <a:cubicBezTo>
                    <a:pt x="21428" y="21600"/>
                    <a:pt x="21428" y="21600"/>
                    <a:pt x="21428" y="21600"/>
                  </a:cubicBezTo>
                  <a:cubicBezTo>
                    <a:pt x="21428" y="21600"/>
                    <a:pt x="21428" y="21600"/>
                    <a:pt x="21428" y="21600"/>
                  </a:cubicBezTo>
                  <a:cubicBezTo>
                    <a:pt x="21600" y="21333"/>
                    <a:pt x="21600" y="21333"/>
                    <a:pt x="21600" y="21333"/>
                  </a:cubicBezTo>
                  <a:cubicBezTo>
                    <a:pt x="21600" y="20667"/>
                    <a:pt x="21600" y="20667"/>
                    <a:pt x="21600" y="20667"/>
                  </a:cubicBezTo>
                  <a:cubicBezTo>
                    <a:pt x="21600" y="20000"/>
                    <a:pt x="21600" y="20000"/>
                    <a:pt x="21600" y="20000"/>
                  </a:cubicBezTo>
                  <a:cubicBezTo>
                    <a:pt x="21514" y="19200"/>
                    <a:pt x="21514" y="19200"/>
                    <a:pt x="21514" y="19200"/>
                  </a:cubicBezTo>
                  <a:cubicBezTo>
                    <a:pt x="21342" y="18800"/>
                    <a:pt x="21342" y="18800"/>
                    <a:pt x="21342" y="18800"/>
                  </a:cubicBezTo>
                  <a:cubicBezTo>
                    <a:pt x="21084" y="18400"/>
                    <a:pt x="21084" y="18400"/>
                    <a:pt x="21084" y="18400"/>
                  </a:cubicBezTo>
                  <a:cubicBezTo>
                    <a:pt x="21084" y="17467"/>
                    <a:pt x="21084" y="17467"/>
                    <a:pt x="21084" y="17467"/>
                  </a:cubicBezTo>
                  <a:cubicBezTo>
                    <a:pt x="20998" y="17200"/>
                    <a:pt x="20998" y="17200"/>
                    <a:pt x="20998" y="17200"/>
                  </a:cubicBezTo>
                  <a:cubicBezTo>
                    <a:pt x="20825" y="16800"/>
                    <a:pt x="20825" y="16800"/>
                    <a:pt x="20825" y="16800"/>
                  </a:cubicBezTo>
                  <a:cubicBezTo>
                    <a:pt x="20825" y="15600"/>
                    <a:pt x="20825" y="15600"/>
                    <a:pt x="20825" y="15600"/>
                  </a:cubicBezTo>
                  <a:cubicBezTo>
                    <a:pt x="20825" y="13733"/>
                    <a:pt x="20825" y="13733"/>
                    <a:pt x="20825" y="13733"/>
                  </a:cubicBezTo>
                  <a:cubicBezTo>
                    <a:pt x="20739" y="11467"/>
                    <a:pt x="20739" y="11467"/>
                    <a:pt x="20739" y="11467"/>
                  </a:cubicBezTo>
                  <a:cubicBezTo>
                    <a:pt x="20739" y="10267"/>
                    <a:pt x="20739" y="10267"/>
                    <a:pt x="20739" y="10267"/>
                  </a:cubicBezTo>
                  <a:cubicBezTo>
                    <a:pt x="20395" y="9333"/>
                    <a:pt x="20395" y="9333"/>
                    <a:pt x="20395" y="9333"/>
                  </a:cubicBezTo>
                  <a:cubicBezTo>
                    <a:pt x="20137" y="8000"/>
                    <a:pt x="20137" y="8000"/>
                    <a:pt x="20137" y="8000"/>
                  </a:cubicBezTo>
                  <a:cubicBezTo>
                    <a:pt x="19965" y="7200"/>
                    <a:pt x="19965" y="7200"/>
                    <a:pt x="19965" y="7200"/>
                  </a:cubicBezTo>
                  <a:cubicBezTo>
                    <a:pt x="20137" y="6267"/>
                    <a:pt x="20137" y="6267"/>
                    <a:pt x="20137" y="6267"/>
                  </a:cubicBezTo>
                  <a:cubicBezTo>
                    <a:pt x="20051" y="5467"/>
                    <a:pt x="20051" y="5467"/>
                    <a:pt x="20051" y="5467"/>
                  </a:cubicBezTo>
                  <a:cubicBezTo>
                    <a:pt x="19965" y="5200"/>
                    <a:pt x="19965" y="5200"/>
                    <a:pt x="19965" y="5200"/>
                  </a:cubicBezTo>
                  <a:cubicBezTo>
                    <a:pt x="19965" y="4533"/>
                    <a:pt x="19965" y="4533"/>
                    <a:pt x="19965" y="4533"/>
                  </a:cubicBezTo>
                  <a:cubicBezTo>
                    <a:pt x="19965" y="4400"/>
                    <a:pt x="19965" y="4400"/>
                    <a:pt x="19965" y="4400"/>
                  </a:cubicBezTo>
                  <a:cubicBezTo>
                    <a:pt x="20137" y="4133"/>
                    <a:pt x="20137" y="4133"/>
                    <a:pt x="20137" y="4133"/>
                  </a:cubicBezTo>
                  <a:cubicBezTo>
                    <a:pt x="20223" y="3867"/>
                    <a:pt x="20223" y="3867"/>
                    <a:pt x="20223" y="3867"/>
                  </a:cubicBezTo>
                  <a:cubicBezTo>
                    <a:pt x="20223" y="3333"/>
                    <a:pt x="20223" y="3333"/>
                    <a:pt x="20223" y="3333"/>
                  </a:cubicBezTo>
                  <a:cubicBezTo>
                    <a:pt x="19965" y="2933"/>
                    <a:pt x="19965" y="2933"/>
                    <a:pt x="19965" y="2933"/>
                  </a:cubicBezTo>
                  <a:cubicBezTo>
                    <a:pt x="19965" y="2800"/>
                    <a:pt x="19965" y="2800"/>
                    <a:pt x="19965" y="2800"/>
                  </a:cubicBezTo>
                  <a:cubicBezTo>
                    <a:pt x="19879" y="2400"/>
                    <a:pt x="19879" y="2400"/>
                    <a:pt x="19879" y="2400"/>
                  </a:cubicBezTo>
                  <a:cubicBezTo>
                    <a:pt x="19793" y="1733"/>
                    <a:pt x="19793" y="1733"/>
                    <a:pt x="19793" y="1733"/>
                  </a:cubicBezTo>
                  <a:cubicBezTo>
                    <a:pt x="19793" y="1733"/>
                    <a:pt x="11187" y="1200"/>
                    <a:pt x="8347" y="933"/>
                  </a:cubicBezTo>
                  <a:cubicBezTo>
                    <a:pt x="6540" y="800"/>
                    <a:pt x="1205" y="0"/>
                    <a:pt x="1205" y="0"/>
                  </a:cubicBezTo>
                  <a:cubicBezTo>
                    <a:pt x="0" y="19600"/>
                    <a:pt x="0" y="19600"/>
                    <a:pt x="0" y="19600"/>
                  </a:cubicBezTo>
                  <a:cubicBezTo>
                    <a:pt x="0" y="19600"/>
                    <a:pt x="7831" y="20400"/>
                    <a:pt x="10499" y="20667"/>
                  </a:cubicBezTo>
                  <a:cubicBezTo>
                    <a:pt x="13167" y="20933"/>
                    <a:pt x="21428" y="21467"/>
                    <a:pt x="21428" y="21467"/>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89" name="Shape 389"/>
            <p:cNvSpPr/>
            <p:nvPr/>
          </p:nvSpPr>
          <p:spPr>
            <a:xfrm>
              <a:off x="2977103" y="2485175"/>
              <a:ext cx="1448502" cy="1147479"/>
            </a:xfrm>
            <a:custGeom>
              <a:avLst/>
              <a:gdLst/>
              <a:ahLst/>
              <a:cxnLst>
                <a:cxn ang="0">
                  <a:pos x="wd2" y="hd2"/>
                </a:cxn>
                <a:cxn ang="5400000">
                  <a:pos x="wd2" y="hd2"/>
                </a:cxn>
                <a:cxn ang="10800000">
                  <a:pos x="wd2" y="hd2"/>
                </a:cxn>
                <a:cxn ang="16200000">
                  <a:pos x="wd2" y="hd2"/>
                </a:cxn>
              </a:cxnLst>
              <a:rect l="0" t="0" r="r" b="b"/>
              <a:pathLst>
                <a:path w="21600" h="21600" extrusionOk="0">
                  <a:moveTo>
                    <a:pt x="20524" y="21600"/>
                  </a:moveTo>
                  <a:cubicBezTo>
                    <a:pt x="21293" y="7330"/>
                    <a:pt x="21293" y="7330"/>
                    <a:pt x="21293" y="7330"/>
                  </a:cubicBezTo>
                  <a:cubicBezTo>
                    <a:pt x="21293" y="7330"/>
                    <a:pt x="21293" y="7330"/>
                    <a:pt x="21293" y="7330"/>
                  </a:cubicBezTo>
                  <a:cubicBezTo>
                    <a:pt x="21293" y="7330"/>
                    <a:pt x="21293" y="7330"/>
                    <a:pt x="21293" y="7330"/>
                  </a:cubicBezTo>
                  <a:cubicBezTo>
                    <a:pt x="21600" y="2737"/>
                    <a:pt x="21600" y="2737"/>
                    <a:pt x="21600" y="2737"/>
                  </a:cubicBezTo>
                  <a:cubicBezTo>
                    <a:pt x="15989" y="2052"/>
                    <a:pt x="15989" y="2052"/>
                    <a:pt x="15989" y="2052"/>
                  </a:cubicBezTo>
                  <a:cubicBezTo>
                    <a:pt x="2306" y="0"/>
                    <a:pt x="2306" y="0"/>
                    <a:pt x="2306" y="0"/>
                  </a:cubicBezTo>
                  <a:cubicBezTo>
                    <a:pt x="0" y="18766"/>
                    <a:pt x="0" y="18766"/>
                    <a:pt x="0" y="18766"/>
                  </a:cubicBezTo>
                  <a:cubicBezTo>
                    <a:pt x="17603" y="21405"/>
                    <a:pt x="17603" y="21405"/>
                    <a:pt x="17603" y="21405"/>
                  </a:cubicBezTo>
                  <a:cubicBezTo>
                    <a:pt x="17603" y="21405"/>
                    <a:pt x="18833" y="21502"/>
                    <a:pt x="20524" y="2160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0" name="Shape 390"/>
            <p:cNvSpPr/>
            <p:nvPr/>
          </p:nvSpPr>
          <p:spPr>
            <a:xfrm>
              <a:off x="2015493" y="2074046"/>
              <a:ext cx="1113765" cy="1405202"/>
            </a:xfrm>
            <a:custGeom>
              <a:avLst/>
              <a:gdLst/>
              <a:ahLst/>
              <a:cxnLst>
                <a:cxn ang="0">
                  <a:pos x="wd2" y="hd2"/>
                </a:cxn>
                <a:cxn ang="5400000">
                  <a:pos x="wd2" y="hd2"/>
                </a:cxn>
                <a:cxn ang="10800000">
                  <a:pos x="wd2" y="hd2"/>
                </a:cxn>
                <a:cxn ang="16200000">
                  <a:pos x="wd2" y="hd2"/>
                </a:cxn>
              </a:cxnLst>
              <a:rect l="0" t="0" r="r" b="b"/>
              <a:pathLst>
                <a:path w="21600" h="21600" extrusionOk="0">
                  <a:moveTo>
                    <a:pt x="21600" y="6320"/>
                  </a:moveTo>
                  <a:lnTo>
                    <a:pt x="14400" y="5376"/>
                  </a:lnTo>
                  <a:lnTo>
                    <a:pt x="15226" y="1603"/>
                  </a:lnTo>
                  <a:lnTo>
                    <a:pt x="4603" y="0"/>
                  </a:lnTo>
                  <a:lnTo>
                    <a:pt x="0" y="18959"/>
                  </a:lnTo>
                  <a:lnTo>
                    <a:pt x="18649" y="21600"/>
                  </a:lnTo>
                  <a:lnTo>
                    <a:pt x="21600" y="632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1" name="Shape 391"/>
            <p:cNvSpPr/>
            <p:nvPr/>
          </p:nvSpPr>
          <p:spPr>
            <a:xfrm>
              <a:off x="974761" y="1816326"/>
              <a:ext cx="1278091" cy="1951322"/>
            </a:xfrm>
            <a:custGeom>
              <a:avLst/>
              <a:gdLst/>
              <a:ahLst/>
              <a:cxnLst>
                <a:cxn ang="0">
                  <a:pos x="wd2" y="hd2"/>
                </a:cxn>
                <a:cxn ang="5400000">
                  <a:pos x="wd2" y="hd2"/>
                </a:cxn>
                <a:cxn ang="10800000">
                  <a:pos x="wd2" y="hd2"/>
                </a:cxn>
                <a:cxn ang="16200000">
                  <a:pos x="wd2" y="hd2"/>
                </a:cxn>
              </a:cxnLst>
              <a:rect l="0" t="0" r="r" b="b"/>
              <a:pathLst>
                <a:path w="21600" h="21600" extrusionOk="0">
                  <a:moveTo>
                    <a:pt x="435" y="7546"/>
                  </a:moveTo>
                  <a:cubicBezTo>
                    <a:pt x="87" y="7603"/>
                    <a:pt x="87" y="7603"/>
                    <a:pt x="87" y="7603"/>
                  </a:cubicBezTo>
                  <a:cubicBezTo>
                    <a:pt x="0" y="7776"/>
                    <a:pt x="0" y="7776"/>
                    <a:pt x="0" y="7776"/>
                  </a:cubicBezTo>
                  <a:cubicBezTo>
                    <a:pt x="87" y="8006"/>
                    <a:pt x="87" y="8006"/>
                    <a:pt x="87" y="8006"/>
                  </a:cubicBezTo>
                  <a:cubicBezTo>
                    <a:pt x="174" y="8179"/>
                    <a:pt x="174" y="8179"/>
                    <a:pt x="174" y="8179"/>
                  </a:cubicBezTo>
                  <a:cubicBezTo>
                    <a:pt x="261" y="8237"/>
                    <a:pt x="261" y="8237"/>
                    <a:pt x="261" y="8237"/>
                  </a:cubicBezTo>
                  <a:cubicBezTo>
                    <a:pt x="610" y="8352"/>
                    <a:pt x="610" y="8352"/>
                    <a:pt x="610" y="8352"/>
                  </a:cubicBezTo>
                  <a:cubicBezTo>
                    <a:pt x="13935" y="21600"/>
                    <a:pt x="13935" y="21600"/>
                    <a:pt x="13935" y="21600"/>
                  </a:cubicBezTo>
                  <a:cubicBezTo>
                    <a:pt x="14197" y="21370"/>
                    <a:pt x="14197" y="21370"/>
                    <a:pt x="14197" y="21370"/>
                  </a:cubicBezTo>
                  <a:cubicBezTo>
                    <a:pt x="14284" y="21139"/>
                    <a:pt x="14284" y="21139"/>
                    <a:pt x="14284" y="21139"/>
                  </a:cubicBezTo>
                  <a:cubicBezTo>
                    <a:pt x="14284" y="20390"/>
                    <a:pt x="14284" y="20390"/>
                    <a:pt x="14284" y="20390"/>
                  </a:cubicBezTo>
                  <a:cubicBezTo>
                    <a:pt x="14284" y="19584"/>
                    <a:pt x="14284" y="19584"/>
                    <a:pt x="14284" y="19584"/>
                  </a:cubicBezTo>
                  <a:cubicBezTo>
                    <a:pt x="14284" y="18950"/>
                    <a:pt x="14284" y="18950"/>
                    <a:pt x="14284" y="18950"/>
                  </a:cubicBezTo>
                  <a:cubicBezTo>
                    <a:pt x="14545" y="18778"/>
                    <a:pt x="14545" y="18778"/>
                    <a:pt x="14545" y="18778"/>
                  </a:cubicBezTo>
                  <a:cubicBezTo>
                    <a:pt x="15155" y="18662"/>
                    <a:pt x="15155" y="18662"/>
                    <a:pt x="15155" y="18662"/>
                  </a:cubicBezTo>
                  <a:cubicBezTo>
                    <a:pt x="15329" y="18893"/>
                    <a:pt x="15329" y="18893"/>
                    <a:pt x="15329" y="18893"/>
                  </a:cubicBezTo>
                  <a:cubicBezTo>
                    <a:pt x="15677" y="18778"/>
                    <a:pt x="15677" y="18778"/>
                    <a:pt x="15677" y="18778"/>
                  </a:cubicBezTo>
                  <a:cubicBezTo>
                    <a:pt x="16113" y="19008"/>
                    <a:pt x="16113" y="19008"/>
                    <a:pt x="16113" y="19008"/>
                  </a:cubicBezTo>
                  <a:cubicBezTo>
                    <a:pt x="16374" y="19123"/>
                    <a:pt x="16374" y="19123"/>
                    <a:pt x="16374" y="19123"/>
                  </a:cubicBezTo>
                  <a:cubicBezTo>
                    <a:pt x="16635" y="19008"/>
                    <a:pt x="16635" y="19008"/>
                    <a:pt x="16635" y="19008"/>
                  </a:cubicBezTo>
                  <a:cubicBezTo>
                    <a:pt x="16635" y="19008"/>
                    <a:pt x="16984" y="18202"/>
                    <a:pt x="17158" y="17971"/>
                  </a:cubicBezTo>
                  <a:cubicBezTo>
                    <a:pt x="17245" y="17626"/>
                    <a:pt x="17594" y="16531"/>
                    <a:pt x="17594" y="16531"/>
                  </a:cubicBezTo>
                  <a:cubicBezTo>
                    <a:pt x="21600" y="2822"/>
                    <a:pt x="21600" y="2822"/>
                    <a:pt x="21600" y="2822"/>
                  </a:cubicBezTo>
                  <a:cubicBezTo>
                    <a:pt x="21600" y="2822"/>
                    <a:pt x="14197" y="1786"/>
                    <a:pt x="11671" y="1382"/>
                  </a:cubicBezTo>
                  <a:cubicBezTo>
                    <a:pt x="9668" y="1094"/>
                    <a:pt x="3658" y="0"/>
                    <a:pt x="3658" y="0"/>
                  </a:cubicBezTo>
                  <a:cubicBezTo>
                    <a:pt x="697" y="7488"/>
                    <a:pt x="697" y="7488"/>
                    <a:pt x="697" y="7488"/>
                  </a:cubicBezTo>
                  <a:lnTo>
                    <a:pt x="435" y="754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2" name="Shape 392"/>
            <p:cNvSpPr/>
            <p:nvPr/>
          </p:nvSpPr>
          <p:spPr>
            <a:xfrm>
              <a:off x="433096" y="601350"/>
              <a:ext cx="1588482" cy="1356110"/>
            </a:xfrm>
            <a:custGeom>
              <a:avLst/>
              <a:gdLst/>
              <a:ahLst/>
              <a:cxnLst>
                <a:cxn ang="0">
                  <a:pos x="wd2" y="hd2"/>
                </a:cxn>
                <a:cxn ang="5400000">
                  <a:pos x="wd2" y="hd2"/>
                </a:cxn>
                <a:cxn ang="10800000">
                  <a:pos x="wd2" y="hd2"/>
                </a:cxn>
                <a:cxn ang="16200000">
                  <a:pos x="wd2" y="hd2"/>
                </a:cxn>
              </a:cxnLst>
              <a:rect l="0" t="0" r="r" b="b"/>
              <a:pathLst>
                <a:path w="21600" h="21600" extrusionOk="0">
                  <a:moveTo>
                    <a:pt x="17603" y="21600"/>
                  </a:moveTo>
                  <a:cubicBezTo>
                    <a:pt x="18865" y="15062"/>
                    <a:pt x="18865" y="15062"/>
                    <a:pt x="18865" y="15062"/>
                  </a:cubicBezTo>
                  <a:cubicBezTo>
                    <a:pt x="18865" y="14648"/>
                    <a:pt x="18865" y="14648"/>
                    <a:pt x="18865" y="14648"/>
                  </a:cubicBezTo>
                  <a:cubicBezTo>
                    <a:pt x="18935" y="14483"/>
                    <a:pt x="18935" y="14483"/>
                    <a:pt x="18935" y="14483"/>
                  </a:cubicBezTo>
                  <a:cubicBezTo>
                    <a:pt x="19286" y="14317"/>
                    <a:pt x="19286" y="14317"/>
                    <a:pt x="19286" y="14317"/>
                  </a:cubicBezTo>
                  <a:cubicBezTo>
                    <a:pt x="19286" y="14152"/>
                    <a:pt x="19286" y="14152"/>
                    <a:pt x="19286" y="14152"/>
                  </a:cubicBezTo>
                  <a:cubicBezTo>
                    <a:pt x="19356" y="13821"/>
                    <a:pt x="19356" y="13821"/>
                    <a:pt x="19356" y="13821"/>
                  </a:cubicBezTo>
                  <a:cubicBezTo>
                    <a:pt x="19356" y="13159"/>
                    <a:pt x="19356" y="13159"/>
                    <a:pt x="19356" y="13159"/>
                  </a:cubicBezTo>
                  <a:cubicBezTo>
                    <a:pt x="19426" y="12993"/>
                    <a:pt x="19426" y="12993"/>
                    <a:pt x="19426" y="12993"/>
                  </a:cubicBezTo>
                  <a:cubicBezTo>
                    <a:pt x="19216" y="12745"/>
                    <a:pt x="19216" y="12745"/>
                    <a:pt x="19216" y="12745"/>
                  </a:cubicBezTo>
                  <a:cubicBezTo>
                    <a:pt x="19145" y="12745"/>
                    <a:pt x="19145" y="12745"/>
                    <a:pt x="19145" y="12745"/>
                  </a:cubicBezTo>
                  <a:cubicBezTo>
                    <a:pt x="19005" y="12662"/>
                    <a:pt x="19005" y="12662"/>
                    <a:pt x="19005" y="12662"/>
                  </a:cubicBezTo>
                  <a:cubicBezTo>
                    <a:pt x="18865" y="12414"/>
                    <a:pt x="18865" y="12414"/>
                    <a:pt x="18865" y="12414"/>
                  </a:cubicBezTo>
                  <a:cubicBezTo>
                    <a:pt x="18935" y="12000"/>
                    <a:pt x="18935" y="12000"/>
                    <a:pt x="18935" y="12000"/>
                  </a:cubicBezTo>
                  <a:cubicBezTo>
                    <a:pt x="19005" y="11752"/>
                    <a:pt x="19005" y="11752"/>
                    <a:pt x="19005" y="11752"/>
                  </a:cubicBezTo>
                  <a:cubicBezTo>
                    <a:pt x="19426" y="11338"/>
                    <a:pt x="19426" y="11338"/>
                    <a:pt x="19426" y="11338"/>
                  </a:cubicBezTo>
                  <a:cubicBezTo>
                    <a:pt x="19987" y="10676"/>
                    <a:pt x="19987" y="10676"/>
                    <a:pt x="19987" y="10676"/>
                  </a:cubicBezTo>
                  <a:cubicBezTo>
                    <a:pt x="20197" y="10345"/>
                    <a:pt x="20197" y="10345"/>
                    <a:pt x="20197" y="10345"/>
                  </a:cubicBezTo>
                  <a:cubicBezTo>
                    <a:pt x="20268" y="10014"/>
                    <a:pt x="20268" y="10014"/>
                    <a:pt x="20268" y="10014"/>
                  </a:cubicBezTo>
                  <a:cubicBezTo>
                    <a:pt x="20408" y="9931"/>
                    <a:pt x="20408" y="9931"/>
                    <a:pt x="20408" y="9931"/>
                  </a:cubicBezTo>
                  <a:cubicBezTo>
                    <a:pt x="20548" y="9517"/>
                    <a:pt x="20548" y="9517"/>
                    <a:pt x="20548" y="9517"/>
                  </a:cubicBezTo>
                  <a:cubicBezTo>
                    <a:pt x="20829" y="9186"/>
                    <a:pt x="20829" y="9186"/>
                    <a:pt x="20829" y="9186"/>
                  </a:cubicBezTo>
                  <a:cubicBezTo>
                    <a:pt x="21039" y="8855"/>
                    <a:pt x="21039" y="8855"/>
                    <a:pt x="21039" y="8855"/>
                  </a:cubicBezTo>
                  <a:cubicBezTo>
                    <a:pt x="21319" y="8607"/>
                    <a:pt x="21319" y="8607"/>
                    <a:pt x="21319" y="8607"/>
                  </a:cubicBezTo>
                  <a:cubicBezTo>
                    <a:pt x="21390" y="8193"/>
                    <a:pt x="21390" y="8193"/>
                    <a:pt x="21390" y="8193"/>
                  </a:cubicBezTo>
                  <a:cubicBezTo>
                    <a:pt x="21600" y="8110"/>
                    <a:pt x="21600" y="8110"/>
                    <a:pt x="21600" y="8110"/>
                  </a:cubicBezTo>
                  <a:cubicBezTo>
                    <a:pt x="21600" y="7779"/>
                    <a:pt x="21600" y="7779"/>
                    <a:pt x="21600" y="7779"/>
                  </a:cubicBezTo>
                  <a:cubicBezTo>
                    <a:pt x="21530" y="7448"/>
                    <a:pt x="21530" y="7448"/>
                    <a:pt x="21530" y="7448"/>
                  </a:cubicBezTo>
                  <a:cubicBezTo>
                    <a:pt x="21390" y="7200"/>
                    <a:pt x="21390" y="7200"/>
                    <a:pt x="21390" y="7200"/>
                  </a:cubicBezTo>
                  <a:cubicBezTo>
                    <a:pt x="21039" y="6869"/>
                    <a:pt x="21039" y="6869"/>
                    <a:pt x="21039" y="6869"/>
                  </a:cubicBezTo>
                  <a:cubicBezTo>
                    <a:pt x="20829" y="6455"/>
                    <a:pt x="20829" y="6455"/>
                    <a:pt x="20829" y="6455"/>
                  </a:cubicBezTo>
                  <a:cubicBezTo>
                    <a:pt x="20829" y="6124"/>
                    <a:pt x="20829" y="6124"/>
                    <a:pt x="20829" y="6124"/>
                  </a:cubicBezTo>
                  <a:cubicBezTo>
                    <a:pt x="16200" y="4717"/>
                    <a:pt x="16200" y="4717"/>
                    <a:pt x="16200" y="4717"/>
                  </a:cubicBezTo>
                  <a:cubicBezTo>
                    <a:pt x="15429" y="4634"/>
                    <a:pt x="15429" y="4634"/>
                    <a:pt x="15429" y="4634"/>
                  </a:cubicBezTo>
                  <a:cubicBezTo>
                    <a:pt x="15148" y="4717"/>
                    <a:pt x="15148" y="4717"/>
                    <a:pt x="15148" y="4717"/>
                  </a:cubicBezTo>
                  <a:cubicBezTo>
                    <a:pt x="14797" y="4634"/>
                    <a:pt x="14797" y="4634"/>
                    <a:pt x="14797" y="4634"/>
                  </a:cubicBezTo>
                  <a:cubicBezTo>
                    <a:pt x="14517" y="4717"/>
                    <a:pt x="14517" y="4717"/>
                    <a:pt x="14517" y="4717"/>
                  </a:cubicBezTo>
                  <a:cubicBezTo>
                    <a:pt x="12483" y="4800"/>
                    <a:pt x="12483" y="4800"/>
                    <a:pt x="12483" y="4800"/>
                  </a:cubicBezTo>
                  <a:cubicBezTo>
                    <a:pt x="12273" y="4634"/>
                    <a:pt x="12273" y="4634"/>
                    <a:pt x="12273" y="4634"/>
                  </a:cubicBezTo>
                  <a:cubicBezTo>
                    <a:pt x="12062" y="4717"/>
                    <a:pt x="12062" y="4717"/>
                    <a:pt x="12062" y="4717"/>
                  </a:cubicBezTo>
                  <a:cubicBezTo>
                    <a:pt x="11852" y="4800"/>
                    <a:pt x="11852" y="4800"/>
                    <a:pt x="11852" y="4800"/>
                  </a:cubicBezTo>
                  <a:cubicBezTo>
                    <a:pt x="11712" y="4800"/>
                    <a:pt x="11712" y="4800"/>
                    <a:pt x="11712" y="4800"/>
                  </a:cubicBezTo>
                  <a:cubicBezTo>
                    <a:pt x="11501" y="4717"/>
                    <a:pt x="11501" y="4717"/>
                    <a:pt x="11501" y="4717"/>
                  </a:cubicBezTo>
                  <a:cubicBezTo>
                    <a:pt x="11501" y="4634"/>
                    <a:pt x="11501" y="4634"/>
                    <a:pt x="11501" y="4634"/>
                  </a:cubicBezTo>
                  <a:cubicBezTo>
                    <a:pt x="11151" y="4634"/>
                    <a:pt x="11151" y="4634"/>
                    <a:pt x="11151" y="4634"/>
                  </a:cubicBezTo>
                  <a:cubicBezTo>
                    <a:pt x="10940" y="4552"/>
                    <a:pt x="10940" y="4552"/>
                    <a:pt x="10940" y="4552"/>
                  </a:cubicBezTo>
                  <a:cubicBezTo>
                    <a:pt x="10870" y="4386"/>
                    <a:pt x="10870" y="4386"/>
                    <a:pt x="10870" y="4386"/>
                  </a:cubicBezTo>
                  <a:cubicBezTo>
                    <a:pt x="10870" y="4303"/>
                    <a:pt x="10870" y="4303"/>
                    <a:pt x="10870" y="4303"/>
                  </a:cubicBezTo>
                  <a:cubicBezTo>
                    <a:pt x="10590" y="4221"/>
                    <a:pt x="10590" y="4221"/>
                    <a:pt x="10590" y="4221"/>
                  </a:cubicBezTo>
                  <a:cubicBezTo>
                    <a:pt x="10029" y="4055"/>
                    <a:pt x="10029" y="4055"/>
                    <a:pt x="10029" y="4055"/>
                  </a:cubicBezTo>
                  <a:cubicBezTo>
                    <a:pt x="9678" y="3890"/>
                    <a:pt x="9678" y="3890"/>
                    <a:pt x="9678" y="3890"/>
                  </a:cubicBezTo>
                  <a:cubicBezTo>
                    <a:pt x="9538" y="3807"/>
                    <a:pt x="9538" y="3807"/>
                    <a:pt x="9538" y="3807"/>
                  </a:cubicBezTo>
                  <a:cubicBezTo>
                    <a:pt x="9117" y="3890"/>
                    <a:pt x="9117" y="3890"/>
                    <a:pt x="9117" y="3890"/>
                  </a:cubicBezTo>
                  <a:cubicBezTo>
                    <a:pt x="8486" y="4055"/>
                    <a:pt x="8486" y="4055"/>
                    <a:pt x="8486" y="4055"/>
                  </a:cubicBezTo>
                  <a:cubicBezTo>
                    <a:pt x="7714" y="3807"/>
                    <a:pt x="7714" y="3807"/>
                    <a:pt x="7714" y="3807"/>
                  </a:cubicBezTo>
                  <a:cubicBezTo>
                    <a:pt x="7223" y="3310"/>
                    <a:pt x="7223" y="3310"/>
                    <a:pt x="7223" y="3310"/>
                  </a:cubicBezTo>
                  <a:cubicBezTo>
                    <a:pt x="7223" y="3310"/>
                    <a:pt x="7434" y="2731"/>
                    <a:pt x="7364" y="1986"/>
                  </a:cubicBezTo>
                  <a:cubicBezTo>
                    <a:pt x="7294" y="1159"/>
                    <a:pt x="6943" y="993"/>
                    <a:pt x="6943" y="993"/>
                  </a:cubicBezTo>
                  <a:cubicBezTo>
                    <a:pt x="6592" y="993"/>
                    <a:pt x="6592" y="993"/>
                    <a:pt x="6592" y="993"/>
                  </a:cubicBezTo>
                  <a:cubicBezTo>
                    <a:pt x="6312" y="828"/>
                    <a:pt x="6312" y="828"/>
                    <a:pt x="6312" y="828"/>
                  </a:cubicBezTo>
                  <a:cubicBezTo>
                    <a:pt x="6312" y="828"/>
                    <a:pt x="6312" y="331"/>
                    <a:pt x="5961" y="331"/>
                  </a:cubicBezTo>
                  <a:cubicBezTo>
                    <a:pt x="5610" y="331"/>
                    <a:pt x="5610" y="331"/>
                    <a:pt x="5610" y="331"/>
                  </a:cubicBezTo>
                  <a:cubicBezTo>
                    <a:pt x="5190" y="248"/>
                    <a:pt x="5190" y="248"/>
                    <a:pt x="5190" y="248"/>
                  </a:cubicBezTo>
                  <a:cubicBezTo>
                    <a:pt x="4909" y="0"/>
                    <a:pt x="4909" y="0"/>
                    <a:pt x="4909" y="0"/>
                  </a:cubicBezTo>
                  <a:cubicBezTo>
                    <a:pt x="4909" y="579"/>
                    <a:pt x="4909" y="579"/>
                    <a:pt x="4909" y="579"/>
                  </a:cubicBezTo>
                  <a:cubicBezTo>
                    <a:pt x="4769" y="1076"/>
                    <a:pt x="4769" y="1076"/>
                    <a:pt x="4769" y="1076"/>
                  </a:cubicBezTo>
                  <a:cubicBezTo>
                    <a:pt x="4418" y="1821"/>
                    <a:pt x="4418" y="1821"/>
                    <a:pt x="4418" y="1821"/>
                  </a:cubicBezTo>
                  <a:cubicBezTo>
                    <a:pt x="4488" y="2317"/>
                    <a:pt x="4488" y="2317"/>
                    <a:pt x="4488" y="2317"/>
                  </a:cubicBezTo>
                  <a:cubicBezTo>
                    <a:pt x="4418" y="2731"/>
                    <a:pt x="4418" y="2731"/>
                    <a:pt x="4418" y="2731"/>
                  </a:cubicBezTo>
                  <a:cubicBezTo>
                    <a:pt x="4208" y="3145"/>
                    <a:pt x="4208" y="3145"/>
                    <a:pt x="4208" y="3145"/>
                  </a:cubicBezTo>
                  <a:cubicBezTo>
                    <a:pt x="4068" y="3559"/>
                    <a:pt x="4068" y="3559"/>
                    <a:pt x="4068" y="3559"/>
                  </a:cubicBezTo>
                  <a:cubicBezTo>
                    <a:pt x="3857" y="4138"/>
                    <a:pt x="3857" y="4138"/>
                    <a:pt x="3857" y="4138"/>
                  </a:cubicBezTo>
                  <a:cubicBezTo>
                    <a:pt x="3717" y="4552"/>
                    <a:pt x="3717" y="4552"/>
                    <a:pt x="3717" y="4552"/>
                  </a:cubicBezTo>
                  <a:cubicBezTo>
                    <a:pt x="3296" y="5545"/>
                    <a:pt x="3296" y="5545"/>
                    <a:pt x="3296" y="5545"/>
                  </a:cubicBezTo>
                  <a:cubicBezTo>
                    <a:pt x="2805" y="7034"/>
                    <a:pt x="2805" y="7034"/>
                    <a:pt x="2805" y="7034"/>
                  </a:cubicBezTo>
                  <a:cubicBezTo>
                    <a:pt x="2455" y="8110"/>
                    <a:pt x="2455" y="8110"/>
                    <a:pt x="2455" y="8110"/>
                  </a:cubicBezTo>
                  <a:cubicBezTo>
                    <a:pt x="2104" y="9186"/>
                    <a:pt x="2104" y="9186"/>
                    <a:pt x="2104" y="9186"/>
                  </a:cubicBezTo>
                  <a:cubicBezTo>
                    <a:pt x="1683" y="9931"/>
                    <a:pt x="1683" y="9931"/>
                    <a:pt x="1683" y="9931"/>
                  </a:cubicBezTo>
                  <a:cubicBezTo>
                    <a:pt x="1543" y="10262"/>
                    <a:pt x="1543" y="10262"/>
                    <a:pt x="1543" y="10262"/>
                  </a:cubicBezTo>
                  <a:cubicBezTo>
                    <a:pt x="1262" y="10759"/>
                    <a:pt x="1262" y="10759"/>
                    <a:pt x="1262" y="10759"/>
                  </a:cubicBezTo>
                  <a:cubicBezTo>
                    <a:pt x="1052" y="11007"/>
                    <a:pt x="1052" y="11007"/>
                    <a:pt x="1052" y="11007"/>
                  </a:cubicBezTo>
                  <a:cubicBezTo>
                    <a:pt x="982" y="11255"/>
                    <a:pt x="982" y="11255"/>
                    <a:pt x="982" y="11255"/>
                  </a:cubicBezTo>
                  <a:cubicBezTo>
                    <a:pt x="771" y="11669"/>
                    <a:pt x="771" y="11669"/>
                    <a:pt x="771" y="11669"/>
                  </a:cubicBezTo>
                  <a:cubicBezTo>
                    <a:pt x="351" y="12248"/>
                    <a:pt x="351" y="12248"/>
                    <a:pt x="351" y="12248"/>
                  </a:cubicBezTo>
                  <a:cubicBezTo>
                    <a:pt x="210" y="12579"/>
                    <a:pt x="210" y="12579"/>
                    <a:pt x="210" y="12579"/>
                  </a:cubicBezTo>
                  <a:cubicBezTo>
                    <a:pt x="351" y="13241"/>
                    <a:pt x="351" y="13241"/>
                    <a:pt x="351" y="13241"/>
                  </a:cubicBezTo>
                  <a:cubicBezTo>
                    <a:pt x="351" y="13407"/>
                    <a:pt x="351" y="13407"/>
                    <a:pt x="351" y="13407"/>
                  </a:cubicBezTo>
                  <a:cubicBezTo>
                    <a:pt x="351" y="13572"/>
                    <a:pt x="351" y="13572"/>
                    <a:pt x="351" y="13572"/>
                  </a:cubicBezTo>
                  <a:cubicBezTo>
                    <a:pt x="281" y="13655"/>
                    <a:pt x="281" y="13655"/>
                    <a:pt x="281" y="13655"/>
                  </a:cubicBezTo>
                  <a:cubicBezTo>
                    <a:pt x="210" y="13986"/>
                    <a:pt x="210" y="13986"/>
                    <a:pt x="210" y="13986"/>
                  </a:cubicBezTo>
                  <a:cubicBezTo>
                    <a:pt x="70" y="14069"/>
                    <a:pt x="70" y="14069"/>
                    <a:pt x="70" y="14069"/>
                  </a:cubicBezTo>
                  <a:cubicBezTo>
                    <a:pt x="70" y="14400"/>
                    <a:pt x="70" y="14400"/>
                    <a:pt x="70" y="14400"/>
                  </a:cubicBezTo>
                  <a:cubicBezTo>
                    <a:pt x="0" y="15062"/>
                    <a:pt x="0" y="15062"/>
                    <a:pt x="0" y="15062"/>
                  </a:cubicBezTo>
                  <a:cubicBezTo>
                    <a:pt x="0" y="15476"/>
                    <a:pt x="0" y="15476"/>
                    <a:pt x="0" y="15476"/>
                  </a:cubicBezTo>
                  <a:cubicBezTo>
                    <a:pt x="140" y="15724"/>
                    <a:pt x="140" y="15724"/>
                    <a:pt x="140" y="15724"/>
                  </a:cubicBezTo>
                  <a:cubicBezTo>
                    <a:pt x="210" y="15972"/>
                    <a:pt x="210" y="15972"/>
                    <a:pt x="210" y="15972"/>
                  </a:cubicBezTo>
                  <a:cubicBezTo>
                    <a:pt x="10309" y="19366"/>
                    <a:pt x="10309" y="19366"/>
                    <a:pt x="10309" y="19366"/>
                  </a:cubicBezTo>
                  <a:cubicBezTo>
                    <a:pt x="10309" y="19366"/>
                    <a:pt x="15148" y="20938"/>
                    <a:pt x="16761" y="21352"/>
                  </a:cubicBezTo>
                  <a:cubicBezTo>
                    <a:pt x="16971" y="21434"/>
                    <a:pt x="17252" y="21517"/>
                    <a:pt x="17603" y="2160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3" name="Shape 393"/>
            <p:cNvSpPr/>
            <p:nvPr/>
          </p:nvSpPr>
          <p:spPr>
            <a:xfrm>
              <a:off x="1729440" y="239312"/>
              <a:ext cx="1174625" cy="1939049"/>
            </a:xfrm>
            <a:custGeom>
              <a:avLst/>
              <a:gdLst/>
              <a:ahLst/>
              <a:cxnLst>
                <a:cxn ang="0">
                  <a:pos x="wd2" y="hd2"/>
                </a:cxn>
                <a:cxn ang="5400000">
                  <a:pos x="wd2" y="hd2"/>
                </a:cxn>
                <a:cxn ang="10800000">
                  <a:pos x="wd2" y="hd2"/>
                </a:cxn>
                <a:cxn ang="16200000">
                  <a:pos x="wd2" y="hd2"/>
                </a:cxn>
              </a:cxnLst>
              <a:rect l="0" t="0" r="r" b="b"/>
              <a:pathLst>
                <a:path w="21600" h="21600" extrusionOk="0">
                  <a:moveTo>
                    <a:pt x="4547" y="7644"/>
                  </a:moveTo>
                  <a:cubicBezTo>
                    <a:pt x="4547" y="7991"/>
                    <a:pt x="4358" y="8281"/>
                    <a:pt x="4358" y="8281"/>
                  </a:cubicBezTo>
                  <a:cubicBezTo>
                    <a:pt x="4358" y="8513"/>
                    <a:pt x="4358" y="8513"/>
                    <a:pt x="4358" y="8513"/>
                  </a:cubicBezTo>
                  <a:cubicBezTo>
                    <a:pt x="4642" y="8802"/>
                    <a:pt x="4642" y="8802"/>
                    <a:pt x="4642" y="8802"/>
                  </a:cubicBezTo>
                  <a:cubicBezTo>
                    <a:pt x="5116" y="9034"/>
                    <a:pt x="5116" y="9034"/>
                    <a:pt x="5116" y="9034"/>
                  </a:cubicBezTo>
                  <a:cubicBezTo>
                    <a:pt x="5305" y="9208"/>
                    <a:pt x="5305" y="9208"/>
                    <a:pt x="5305" y="9208"/>
                  </a:cubicBezTo>
                  <a:cubicBezTo>
                    <a:pt x="5400" y="9439"/>
                    <a:pt x="5400" y="9439"/>
                    <a:pt x="5400" y="9439"/>
                  </a:cubicBezTo>
                  <a:cubicBezTo>
                    <a:pt x="5400" y="9671"/>
                    <a:pt x="5400" y="9671"/>
                    <a:pt x="5400" y="9671"/>
                  </a:cubicBezTo>
                  <a:cubicBezTo>
                    <a:pt x="5116" y="9729"/>
                    <a:pt x="5116" y="9729"/>
                    <a:pt x="5116" y="9729"/>
                  </a:cubicBezTo>
                  <a:cubicBezTo>
                    <a:pt x="5021" y="10018"/>
                    <a:pt x="5021" y="10018"/>
                    <a:pt x="5021" y="10018"/>
                  </a:cubicBezTo>
                  <a:cubicBezTo>
                    <a:pt x="4642" y="10192"/>
                    <a:pt x="4642" y="10192"/>
                    <a:pt x="4642" y="10192"/>
                  </a:cubicBezTo>
                  <a:cubicBezTo>
                    <a:pt x="4358" y="10424"/>
                    <a:pt x="4358" y="10424"/>
                    <a:pt x="4358" y="10424"/>
                  </a:cubicBezTo>
                  <a:cubicBezTo>
                    <a:pt x="3979" y="10655"/>
                    <a:pt x="3979" y="10655"/>
                    <a:pt x="3979" y="10655"/>
                  </a:cubicBezTo>
                  <a:cubicBezTo>
                    <a:pt x="3789" y="10945"/>
                    <a:pt x="3789" y="10945"/>
                    <a:pt x="3789" y="10945"/>
                  </a:cubicBezTo>
                  <a:cubicBezTo>
                    <a:pt x="3600" y="11003"/>
                    <a:pt x="3600" y="11003"/>
                    <a:pt x="3600" y="11003"/>
                  </a:cubicBezTo>
                  <a:cubicBezTo>
                    <a:pt x="3505" y="11234"/>
                    <a:pt x="3505" y="11234"/>
                    <a:pt x="3505" y="11234"/>
                  </a:cubicBezTo>
                  <a:cubicBezTo>
                    <a:pt x="3221" y="11466"/>
                    <a:pt x="3221" y="11466"/>
                    <a:pt x="3221" y="11466"/>
                  </a:cubicBezTo>
                  <a:cubicBezTo>
                    <a:pt x="2463" y="11929"/>
                    <a:pt x="2463" y="11929"/>
                    <a:pt x="2463" y="11929"/>
                  </a:cubicBezTo>
                  <a:cubicBezTo>
                    <a:pt x="1895" y="12219"/>
                    <a:pt x="1895" y="12219"/>
                    <a:pt x="1895" y="12219"/>
                  </a:cubicBezTo>
                  <a:cubicBezTo>
                    <a:pt x="1800" y="12392"/>
                    <a:pt x="1800" y="12392"/>
                    <a:pt x="1800" y="12392"/>
                  </a:cubicBezTo>
                  <a:cubicBezTo>
                    <a:pt x="1705" y="12682"/>
                    <a:pt x="1705" y="12682"/>
                    <a:pt x="1705" y="12682"/>
                  </a:cubicBezTo>
                  <a:cubicBezTo>
                    <a:pt x="1895" y="12856"/>
                    <a:pt x="1895" y="12856"/>
                    <a:pt x="1895" y="12856"/>
                  </a:cubicBezTo>
                  <a:cubicBezTo>
                    <a:pt x="2084" y="12914"/>
                    <a:pt x="2084" y="12914"/>
                    <a:pt x="2084" y="12914"/>
                  </a:cubicBezTo>
                  <a:cubicBezTo>
                    <a:pt x="2179" y="12914"/>
                    <a:pt x="2179" y="12914"/>
                    <a:pt x="2179" y="12914"/>
                  </a:cubicBezTo>
                  <a:cubicBezTo>
                    <a:pt x="2463" y="13087"/>
                    <a:pt x="2463" y="13087"/>
                    <a:pt x="2463" y="13087"/>
                  </a:cubicBezTo>
                  <a:cubicBezTo>
                    <a:pt x="2368" y="13203"/>
                    <a:pt x="2368" y="13203"/>
                    <a:pt x="2368" y="13203"/>
                  </a:cubicBezTo>
                  <a:cubicBezTo>
                    <a:pt x="2368" y="13666"/>
                    <a:pt x="2368" y="13666"/>
                    <a:pt x="2368" y="13666"/>
                  </a:cubicBezTo>
                  <a:cubicBezTo>
                    <a:pt x="2274" y="13898"/>
                    <a:pt x="2274" y="13898"/>
                    <a:pt x="2274" y="13898"/>
                  </a:cubicBezTo>
                  <a:cubicBezTo>
                    <a:pt x="2274" y="14014"/>
                    <a:pt x="2274" y="14014"/>
                    <a:pt x="2274" y="14014"/>
                  </a:cubicBezTo>
                  <a:cubicBezTo>
                    <a:pt x="1800" y="14130"/>
                    <a:pt x="1800" y="14130"/>
                    <a:pt x="1800" y="14130"/>
                  </a:cubicBezTo>
                  <a:cubicBezTo>
                    <a:pt x="1705" y="14246"/>
                    <a:pt x="1705" y="14246"/>
                    <a:pt x="1705" y="14246"/>
                  </a:cubicBezTo>
                  <a:cubicBezTo>
                    <a:pt x="1705" y="14535"/>
                    <a:pt x="1705" y="14535"/>
                    <a:pt x="1705" y="14535"/>
                  </a:cubicBezTo>
                  <a:cubicBezTo>
                    <a:pt x="0" y="19110"/>
                    <a:pt x="0" y="19110"/>
                    <a:pt x="0" y="19110"/>
                  </a:cubicBezTo>
                  <a:cubicBezTo>
                    <a:pt x="3316" y="19573"/>
                    <a:pt x="9663" y="20384"/>
                    <a:pt x="9663" y="20384"/>
                  </a:cubicBezTo>
                  <a:cubicBezTo>
                    <a:pt x="19705" y="21600"/>
                    <a:pt x="19705" y="21600"/>
                    <a:pt x="19705" y="21600"/>
                  </a:cubicBezTo>
                  <a:cubicBezTo>
                    <a:pt x="21600" y="14825"/>
                    <a:pt x="21600" y="14825"/>
                    <a:pt x="21600" y="14825"/>
                  </a:cubicBezTo>
                  <a:cubicBezTo>
                    <a:pt x="21411" y="14709"/>
                    <a:pt x="21411" y="14709"/>
                    <a:pt x="21411" y="14709"/>
                  </a:cubicBezTo>
                  <a:cubicBezTo>
                    <a:pt x="21221" y="14593"/>
                    <a:pt x="21221" y="14593"/>
                    <a:pt x="21221" y="14593"/>
                  </a:cubicBezTo>
                  <a:cubicBezTo>
                    <a:pt x="21221" y="14535"/>
                    <a:pt x="21221" y="14535"/>
                    <a:pt x="21221" y="14535"/>
                  </a:cubicBezTo>
                  <a:cubicBezTo>
                    <a:pt x="21126" y="14303"/>
                    <a:pt x="21126" y="14303"/>
                    <a:pt x="21126" y="14303"/>
                  </a:cubicBezTo>
                  <a:cubicBezTo>
                    <a:pt x="20937" y="14130"/>
                    <a:pt x="20937" y="14130"/>
                    <a:pt x="20937" y="14130"/>
                  </a:cubicBezTo>
                  <a:cubicBezTo>
                    <a:pt x="20653" y="13956"/>
                    <a:pt x="20653" y="13956"/>
                    <a:pt x="20653" y="13956"/>
                  </a:cubicBezTo>
                  <a:cubicBezTo>
                    <a:pt x="20274" y="13956"/>
                    <a:pt x="20274" y="13956"/>
                    <a:pt x="20274" y="13956"/>
                  </a:cubicBezTo>
                  <a:cubicBezTo>
                    <a:pt x="20179" y="14246"/>
                    <a:pt x="20179" y="14246"/>
                    <a:pt x="20179" y="14246"/>
                  </a:cubicBezTo>
                  <a:cubicBezTo>
                    <a:pt x="20084" y="14419"/>
                    <a:pt x="20084" y="14419"/>
                    <a:pt x="20084" y="14419"/>
                  </a:cubicBezTo>
                  <a:cubicBezTo>
                    <a:pt x="19137" y="14361"/>
                    <a:pt x="19137" y="14361"/>
                    <a:pt x="19137" y="14361"/>
                  </a:cubicBezTo>
                  <a:cubicBezTo>
                    <a:pt x="18663" y="14246"/>
                    <a:pt x="18663" y="14246"/>
                    <a:pt x="18663" y="14246"/>
                  </a:cubicBezTo>
                  <a:cubicBezTo>
                    <a:pt x="17905" y="14188"/>
                    <a:pt x="17905" y="14188"/>
                    <a:pt x="17905" y="14188"/>
                  </a:cubicBezTo>
                  <a:cubicBezTo>
                    <a:pt x="17526" y="14188"/>
                    <a:pt x="17526" y="14188"/>
                    <a:pt x="17526" y="14188"/>
                  </a:cubicBezTo>
                  <a:cubicBezTo>
                    <a:pt x="17432" y="14303"/>
                    <a:pt x="17432" y="14303"/>
                    <a:pt x="17432" y="14303"/>
                  </a:cubicBezTo>
                  <a:cubicBezTo>
                    <a:pt x="17432" y="14419"/>
                    <a:pt x="17432" y="14419"/>
                    <a:pt x="17432" y="14419"/>
                  </a:cubicBezTo>
                  <a:cubicBezTo>
                    <a:pt x="16958" y="14303"/>
                    <a:pt x="16958" y="14303"/>
                    <a:pt x="16958" y="14303"/>
                  </a:cubicBezTo>
                  <a:cubicBezTo>
                    <a:pt x="16484" y="14130"/>
                    <a:pt x="16484" y="14130"/>
                    <a:pt x="16484" y="14130"/>
                  </a:cubicBezTo>
                  <a:cubicBezTo>
                    <a:pt x="16200" y="14130"/>
                    <a:pt x="16200" y="14130"/>
                    <a:pt x="16200" y="14130"/>
                  </a:cubicBezTo>
                  <a:cubicBezTo>
                    <a:pt x="16011" y="14130"/>
                    <a:pt x="16011" y="14130"/>
                    <a:pt x="16011" y="14130"/>
                  </a:cubicBezTo>
                  <a:cubicBezTo>
                    <a:pt x="15916" y="14303"/>
                    <a:pt x="15916" y="14303"/>
                    <a:pt x="15916" y="14303"/>
                  </a:cubicBezTo>
                  <a:cubicBezTo>
                    <a:pt x="15916" y="14419"/>
                    <a:pt x="15916" y="14419"/>
                    <a:pt x="15916" y="14419"/>
                  </a:cubicBezTo>
                  <a:cubicBezTo>
                    <a:pt x="15537" y="14419"/>
                    <a:pt x="15537" y="14419"/>
                    <a:pt x="15537" y="14419"/>
                  </a:cubicBezTo>
                  <a:cubicBezTo>
                    <a:pt x="15347" y="14188"/>
                    <a:pt x="15347" y="14188"/>
                    <a:pt x="15347" y="14188"/>
                  </a:cubicBezTo>
                  <a:cubicBezTo>
                    <a:pt x="15347" y="14014"/>
                    <a:pt x="15347" y="14014"/>
                    <a:pt x="15347" y="14014"/>
                  </a:cubicBezTo>
                  <a:cubicBezTo>
                    <a:pt x="15347" y="13782"/>
                    <a:pt x="15347" y="13782"/>
                    <a:pt x="15347" y="13782"/>
                  </a:cubicBezTo>
                  <a:cubicBezTo>
                    <a:pt x="15158" y="13435"/>
                    <a:pt x="15158" y="13435"/>
                    <a:pt x="15158" y="13435"/>
                  </a:cubicBezTo>
                  <a:cubicBezTo>
                    <a:pt x="15158" y="13087"/>
                    <a:pt x="15158" y="13087"/>
                    <a:pt x="15158" y="13087"/>
                  </a:cubicBezTo>
                  <a:cubicBezTo>
                    <a:pt x="14779" y="13087"/>
                    <a:pt x="14779" y="13087"/>
                    <a:pt x="14779" y="13087"/>
                  </a:cubicBezTo>
                  <a:cubicBezTo>
                    <a:pt x="14305" y="12914"/>
                    <a:pt x="14305" y="12914"/>
                    <a:pt x="14305" y="12914"/>
                  </a:cubicBezTo>
                  <a:cubicBezTo>
                    <a:pt x="14116" y="12740"/>
                    <a:pt x="14116" y="12740"/>
                    <a:pt x="14116" y="12740"/>
                  </a:cubicBezTo>
                  <a:cubicBezTo>
                    <a:pt x="14116" y="12624"/>
                    <a:pt x="14116" y="12624"/>
                    <a:pt x="14116" y="12624"/>
                  </a:cubicBezTo>
                  <a:cubicBezTo>
                    <a:pt x="14116" y="12335"/>
                    <a:pt x="14116" y="12335"/>
                    <a:pt x="14116" y="12335"/>
                  </a:cubicBezTo>
                  <a:cubicBezTo>
                    <a:pt x="14116" y="12045"/>
                    <a:pt x="14116" y="12045"/>
                    <a:pt x="14116" y="12045"/>
                  </a:cubicBezTo>
                  <a:cubicBezTo>
                    <a:pt x="13737" y="11813"/>
                    <a:pt x="13737" y="11813"/>
                    <a:pt x="13737" y="11813"/>
                  </a:cubicBezTo>
                  <a:cubicBezTo>
                    <a:pt x="13737" y="11640"/>
                    <a:pt x="13737" y="11640"/>
                    <a:pt x="13737" y="11640"/>
                  </a:cubicBezTo>
                  <a:cubicBezTo>
                    <a:pt x="13737" y="11292"/>
                    <a:pt x="13737" y="11292"/>
                    <a:pt x="13737" y="11292"/>
                  </a:cubicBezTo>
                  <a:cubicBezTo>
                    <a:pt x="13642" y="10829"/>
                    <a:pt x="13642" y="10829"/>
                    <a:pt x="13642" y="10829"/>
                  </a:cubicBezTo>
                  <a:cubicBezTo>
                    <a:pt x="13453" y="10597"/>
                    <a:pt x="13453" y="10597"/>
                    <a:pt x="13453" y="10597"/>
                  </a:cubicBezTo>
                  <a:cubicBezTo>
                    <a:pt x="13358" y="10366"/>
                    <a:pt x="13358" y="10366"/>
                    <a:pt x="13358" y="10366"/>
                  </a:cubicBezTo>
                  <a:cubicBezTo>
                    <a:pt x="13168" y="10366"/>
                    <a:pt x="13168" y="10366"/>
                    <a:pt x="13168" y="10366"/>
                  </a:cubicBezTo>
                  <a:cubicBezTo>
                    <a:pt x="12789" y="10539"/>
                    <a:pt x="12789" y="10539"/>
                    <a:pt x="12789" y="10539"/>
                  </a:cubicBezTo>
                  <a:cubicBezTo>
                    <a:pt x="12600" y="10539"/>
                    <a:pt x="12600" y="10539"/>
                    <a:pt x="12600" y="10539"/>
                  </a:cubicBezTo>
                  <a:cubicBezTo>
                    <a:pt x="12316" y="10597"/>
                    <a:pt x="12316" y="10597"/>
                    <a:pt x="12316" y="10597"/>
                  </a:cubicBezTo>
                  <a:cubicBezTo>
                    <a:pt x="12032" y="10771"/>
                    <a:pt x="12032" y="10771"/>
                    <a:pt x="12032" y="10771"/>
                  </a:cubicBezTo>
                  <a:cubicBezTo>
                    <a:pt x="11842" y="10771"/>
                    <a:pt x="11842" y="10771"/>
                    <a:pt x="11842" y="10771"/>
                  </a:cubicBezTo>
                  <a:cubicBezTo>
                    <a:pt x="11842" y="10597"/>
                    <a:pt x="11842" y="10597"/>
                    <a:pt x="11842" y="10597"/>
                  </a:cubicBezTo>
                  <a:cubicBezTo>
                    <a:pt x="11463" y="10482"/>
                    <a:pt x="11463" y="10482"/>
                    <a:pt x="11463" y="10482"/>
                  </a:cubicBezTo>
                  <a:cubicBezTo>
                    <a:pt x="11274" y="10366"/>
                    <a:pt x="11274" y="10366"/>
                    <a:pt x="11274" y="10366"/>
                  </a:cubicBezTo>
                  <a:cubicBezTo>
                    <a:pt x="11558" y="9960"/>
                    <a:pt x="11558" y="9960"/>
                    <a:pt x="11558" y="9960"/>
                  </a:cubicBezTo>
                  <a:cubicBezTo>
                    <a:pt x="11842" y="9729"/>
                    <a:pt x="11842" y="9729"/>
                    <a:pt x="11842" y="9729"/>
                  </a:cubicBezTo>
                  <a:cubicBezTo>
                    <a:pt x="12126" y="9729"/>
                    <a:pt x="12126" y="9729"/>
                    <a:pt x="12126" y="9729"/>
                  </a:cubicBezTo>
                  <a:cubicBezTo>
                    <a:pt x="12221" y="9613"/>
                    <a:pt x="12221" y="9613"/>
                    <a:pt x="12221" y="9613"/>
                  </a:cubicBezTo>
                  <a:cubicBezTo>
                    <a:pt x="12032" y="9265"/>
                    <a:pt x="12032" y="9265"/>
                    <a:pt x="12032" y="9265"/>
                  </a:cubicBezTo>
                  <a:cubicBezTo>
                    <a:pt x="12126" y="8918"/>
                    <a:pt x="12126" y="8918"/>
                    <a:pt x="12126" y="8918"/>
                  </a:cubicBezTo>
                  <a:cubicBezTo>
                    <a:pt x="12411" y="8513"/>
                    <a:pt x="12411" y="8513"/>
                    <a:pt x="12411" y="8513"/>
                  </a:cubicBezTo>
                  <a:cubicBezTo>
                    <a:pt x="12695" y="8165"/>
                    <a:pt x="12695" y="8165"/>
                    <a:pt x="12695" y="8165"/>
                  </a:cubicBezTo>
                  <a:cubicBezTo>
                    <a:pt x="12979" y="7818"/>
                    <a:pt x="12979" y="7818"/>
                    <a:pt x="12979" y="7818"/>
                  </a:cubicBezTo>
                  <a:cubicBezTo>
                    <a:pt x="12979" y="7586"/>
                    <a:pt x="12979" y="7586"/>
                    <a:pt x="12979" y="7586"/>
                  </a:cubicBezTo>
                  <a:cubicBezTo>
                    <a:pt x="12126" y="7470"/>
                    <a:pt x="12126" y="7470"/>
                    <a:pt x="12126" y="7470"/>
                  </a:cubicBezTo>
                  <a:cubicBezTo>
                    <a:pt x="12126" y="7412"/>
                    <a:pt x="12126" y="7412"/>
                    <a:pt x="12126" y="7412"/>
                  </a:cubicBezTo>
                  <a:cubicBezTo>
                    <a:pt x="11842" y="7181"/>
                    <a:pt x="11842" y="7181"/>
                    <a:pt x="11842" y="7181"/>
                  </a:cubicBezTo>
                  <a:cubicBezTo>
                    <a:pt x="11653" y="6833"/>
                    <a:pt x="11653" y="6833"/>
                    <a:pt x="11653" y="6833"/>
                  </a:cubicBezTo>
                  <a:cubicBezTo>
                    <a:pt x="11558" y="6428"/>
                    <a:pt x="11558" y="6428"/>
                    <a:pt x="11558" y="6428"/>
                  </a:cubicBezTo>
                  <a:cubicBezTo>
                    <a:pt x="11274" y="6138"/>
                    <a:pt x="11274" y="6138"/>
                    <a:pt x="11274" y="6138"/>
                  </a:cubicBezTo>
                  <a:cubicBezTo>
                    <a:pt x="10800" y="5849"/>
                    <a:pt x="10800" y="5849"/>
                    <a:pt x="10800" y="5849"/>
                  </a:cubicBezTo>
                  <a:cubicBezTo>
                    <a:pt x="10326" y="5386"/>
                    <a:pt x="10326" y="5386"/>
                    <a:pt x="10326" y="5386"/>
                  </a:cubicBezTo>
                  <a:cubicBezTo>
                    <a:pt x="10232" y="5096"/>
                    <a:pt x="10232" y="5096"/>
                    <a:pt x="10232" y="5096"/>
                  </a:cubicBezTo>
                  <a:cubicBezTo>
                    <a:pt x="9853" y="4749"/>
                    <a:pt x="9853" y="4749"/>
                    <a:pt x="9853" y="4749"/>
                  </a:cubicBezTo>
                  <a:cubicBezTo>
                    <a:pt x="9853" y="4575"/>
                    <a:pt x="9853" y="4575"/>
                    <a:pt x="9853" y="4575"/>
                  </a:cubicBezTo>
                  <a:cubicBezTo>
                    <a:pt x="9568" y="4401"/>
                    <a:pt x="9568" y="4401"/>
                    <a:pt x="9568" y="4401"/>
                  </a:cubicBezTo>
                  <a:cubicBezTo>
                    <a:pt x="9568" y="4169"/>
                    <a:pt x="9568" y="4169"/>
                    <a:pt x="9568" y="4169"/>
                  </a:cubicBezTo>
                  <a:cubicBezTo>
                    <a:pt x="9568" y="3996"/>
                    <a:pt x="9568" y="3996"/>
                    <a:pt x="9568" y="3996"/>
                  </a:cubicBezTo>
                  <a:cubicBezTo>
                    <a:pt x="9379" y="3706"/>
                    <a:pt x="9379" y="3706"/>
                    <a:pt x="9379" y="3706"/>
                  </a:cubicBezTo>
                  <a:cubicBezTo>
                    <a:pt x="9189" y="3590"/>
                    <a:pt x="9189" y="3590"/>
                    <a:pt x="9189" y="3590"/>
                  </a:cubicBezTo>
                  <a:cubicBezTo>
                    <a:pt x="9189" y="3417"/>
                    <a:pt x="9189" y="3417"/>
                    <a:pt x="9189" y="3417"/>
                  </a:cubicBezTo>
                  <a:cubicBezTo>
                    <a:pt x="9284" y="2780"/>
                    <a:pt x="9284" y="2780"/>
                    <a:pt x="9284" y="2780"/>
                  </a:cubicBezTo>
                  <a:cubicBezTo>
                    <a:pt x="9568" y="2085"/>
                    <a:pt x="9568" y="2085"/>
                    <a:pt x="9568" y="2085"/>
                  </a:cubicBezTo>
                  <a:cubicBezTo>
                    <a:pt x="9853" y="1448"/>
                    <a:pt x="9853" y="1448"/>
                    <a:pt x="9853" y="1448"/>
                  </a:cubicBezTo>
                  <a:cubicBezTo>
                    <a:pt x="10042" y="1042"/>
                    <a:pt x="10042" y="1042"/>
                    <a:pt x="10042" y="1042"/>
                  </a:cubicBezTo>
                  <a:cubicBezTo>
                    <a:pt x="10232" y="463"/>
                    <a:pt x="10232" y="463"/>
                    <a:pt x="10232" y="463"/>
                  </a:cubicBezTo>
                  <a:cubicBezTo>
                    <a:pt x="7200" y="0"/>
                    <a:pt x="7200" y="0"/>
                    <a:pt x="7200" y="0"/>
                  </a:cubicBezTo>
                  <a:cubicBezTo>
                    <a:pt x="7200" y="0"/>
                    <a:pt x="4926" y="6602"/>
                    <a:pt x="4453" y="6949"/>
                  </a:cubicBezTo>
                  <a:cubicBezTo>
                    <a:pt x="4074" y="7354"/>
                    <a:pt x="4547" y="7239"/>
                    <a:pt x="4547" y="7644"/>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4" name="Shape 394"/>
            <p:cNvSpPr/>
            <p:nvPr/>
          </p:nvSpPr>
          <p:spPr>
            <a:xfrm>
              <a:off x="2228506" y="282265"/>
              <a:ext cx="2014512" cy="1313157"/>
            </a:xfrm>
            <a:custGeom>
              <a:avLst/>
              <a:gdLst/>
              <a:ahLst/>
              <a:cxnLst>
                <a:cxn ang="0">
                  <a:pos x="wd2" y="hd2"/>
                </a:cxn>
                <a:cxn ang="5400000">
                  <a:pos x="wd2" y="hd2"/>
                </a:cxn>
                <a:cxn ang="10800000">
                  <a:pos x="wd2" y="hd2"/>
                </a:cxn>
                <a:cxn ang="16200000">
                  <a:pos x="wd2" y="hd2"/>
                </a:cxn>
              </a:cxnLst>
              <a:rect l="0" t="0" r="r" b="b"/>
              <a:pathLst>
                <a:path w="21600" h="21600" extrusionOk="0">
                  <a:moveTo>
                    <a:pt x="21600" y="5143"/>
                  </a:moveTo>
                  <a:cubicBezTo>
                    <a:pt x="21600" y="5143"/>
                    <a:pt x="13424" y="3600"/>
                    <a:pt x="10165" y="2829"/>
                  </a:cubicBezTo>
                  <a:cubicBezTo>
                    <a:pt x="6187" y="1886"/>
                    <a:pt x="608" y="0"/>
                    <a:pt x="608" y="0"/>
                  </a:cubicBezTo>
                  <a:cubicBezTo>
                    <a:pt x="497" y="857"/>
                    <a:pt x="497" y="857"/>
                    <a:pt x="497" y="857"/>
                  </a:cubicBezTo>
                  <a:cubicBezTo>
                    <a:pt x="387" y="1457"/>
                    <a:pt x="387" y="1457"/>
                    <a:pt x="387" y="1457"/>
                  </a:cubicBezTo>
                  <a:cubicBezTo>
                    <a:pt x="221" y="2400"/>
                    <a:pt x="221" y="2400"/>
                    <a:pt x="221" y="2400"/>
                  </a:cubicBezTo>
                  <a:cubicBezTo>
                    <a:pt x="55" y="3429"/>
                    <a:pt x="55" y="3429"/>
                    <a:pt x="55" y="3429"/>
                  </a:cubicBezTo>
                  <a:cubicBezTo>
                    <a:pt x="0" y="4371"/>
                    <a:pt x="0" y="4371"/>
                    <a:pt x="0" y="4371"/>
                  </a:cubicBezTo>
                  <a:cubicBezTo>
                    <a:pt x="0" y="4629"/>
                    <a:pt x="0" y="4629"/>
                    <a:pt x="0" y="4629"/>
                  </a:cubicBezTo>
                  <a:cubicBezTo>
                    <a:pt x="110" y="4800"/>
                    <a:pt x="110" y="4800"/>
                    <a:pt x="110" y="4800"/>
                  </a:cubicBezTo>
                  <a:cubicBezTo>
                    <a:pt x="221" y="5229"/>
                    <a:pt x="221" y="5229"/>
                    <a:pt x="221" y="5229"/>
                  </a:cubicBezTo>
                  <a:cubicBezTo>
                    <a:pt x="221" y="5486"/>
                    <a:pt x="221" y="5486"/>
                    <a:pt x="221" y="5486"/>
                  </a:cubicBezTo>
                  <a:cubicBezTo>
                    <a:pt x="221" y="5829"/>
                    <a:pt x="221" y="5829"/>
                    <a:pt x="221" y="5829"/>
                  </a:cubicBezTo>
                  <a:cubicBezTo>
                    <a:pt x="387" y="6086"/>
                    <a:pt x="387" y="6086"/>
                    <a:pt x="387" y="6086"/>
                  </a:cubicBezTo>
                  <a:cubicBezTo>
                    <a:pt x="387" y="6343"/>
                    <a:pt x="387" y="6343"/>
                    <a:pt x="387" y="6343"/>
                  </a:cubicBezTo>
                  <a:cubicBezTo>
                    <a:pt x="608" y="6857"/>
                    <a:pt x="608" y="6857"/>
                    <a:pt x="608" y="6857"/>
                  </a:cubicBezTo>
                  <a:cubicBezTo>
                    <a:pt x="663" y="7286"/>
                    <a:pt x="663" y="7286"/>
                    <a:pt x="663" y="7286"/>
                  </a:cubicBezTo>
                  <a:cubicBezTo>
                    <a:pt x="939" y="7971"/>
                    <a:pt x="939" y="7971"/>
                    <a:pt x="939" y="7971"/>
                  </a:cubicBezTo>
                  <a:cubicBezTo>
                    <a:pt x="1215" y="8400"/>
                    <a:pt x="1215" y="8400"/>
                    <a:pt x="1215" y="8400"/>
                  </a:cubicBezTo>
                  <a:cubicBezTo>
                    <a:pt x="1381" y="8829"/>
                    <a:pt x="1381" y="8829"/>
                    <a:pt x="1381" y="8829"/>
                  </a:cubicBezTo>
                  <a:cubicBezTo>
                    <a:pt x="1436" y="9429"/>
                    <a:pt x="1436" y="9429"/>
                    <a:pt x="1436" y="9429"/>
                  </a:cubicBezTo>
                  <a:cubicBezTo>
                    <a:pt x="1547" y="9943"/>
                    <a:pt x="1547" y="9943"/>
                    <a:pt x="1547" y="9943"/>
                  </a:cubicBezTo>
                  <a:cubicBezTo>
                    <a:pt x="1713" y="10286"/>
                    <a:pt x="1713" y="10286"/>
                    <a:pt x="1713" y="10286"/>
                  </a:cubicBezTo>
                  <a:cubicBezTo>
                    <a:pt x="1713" y="10371"/>
                    <a:pt x="1713" y="10371"/>
                    <a:pt x="1713" y="10371"/>
                  </a:cubicBezTo>
                  <a:cubicBezTo>
                    <a:pt x="2210" y="10543"/>
                    <a:pt x="2210" y="10543"/>
                    <a:pt x="2210" y="10543"/>
                  </a:cubicBezTo>
                  <a:cubicBezTo>
                    <a:pt x="2210" y="10886"/>
                    <a:pt x="2210" y="10886"/>
                    <a:pt x="2210" y="10886"/>
                  </a:cubicBezTo>
                  <a:cubicBezTo>
                    <a:pt x="2044" y="11400"/>
                    <a:pt x="2044" y="11400"/>
                    <a:pt x="2044" y="11400"/>
                  </a:cubicBezTo>
                  <a:cubicBezTo>
                    <a:pt x="1878" y="11914"/>
                    <a:pt x="1878" y="11914"/>
                    <a:pt x="1878" y="11914"/>
                  </a:cubicBezTo>
                  <a:cubicBezTo>
                    <a:pt x="1713" y="12514"/>
                    <a:pt x="1713" y="12514"/>
                    <a:pt x="1713" y="12514"/>
                  </a:cubicBezTo>
                  <a:cubicBezTo>
                    <a:pt x="1657" y="13029"/>
                    <a:pt x="1657" y="13029"/>
                    <a:pt x="1657" y="13029"/>
                  </a:cubicBezTo>
                  <a:cubicBezTo>
                    <a:pt x="1768" y="13543"/>
                    <a:pt x="1768" y="13543"/>
                    <a:pt x="1768" y="13543"/>
                  </a:cubicBezTo>
                  <a:cubicBezTo>
                    <a:pt x="1713" y="13714"/>
                    <a:pt x="1713" y="13714"/>
                    <a:pt x="1713" y="13714"/>
                  </a:cubicBezTo>
                  <a:cubicBezTo>
                    <a:pt x="1547" y="13714"/>
                    <a:pt x="1547" y="13714"/>
                    <a:pt x="1547" y="13714"/>
                  </a:cubicBezTo>
                  <a:cubicBezTo>
                    <a:pt x="1381" y="14057"/>
                    <a:pt x="1381" y="14057"/>
                    <a:pt x="1381" y="14057"/>
                  </a:cubicBezTo>
                  <a:cubicBezTo>
                    <a:pt x="1215" y="14657"/>
                    <a:pt x="1215" y="14657"/>
                    <a:pt x="1215" y="14657"/>
                  </a:cubicBezTo>
                  <a:cubicBezTo>
                    <a:pt x="1326" y="14829"/>
                    <a:pt x="1326" y="14829"/>
                    <a:pt x="1326" y="14829"/>
                  </a:cubicBezTo>
                  <a:cubicBezTo>
                    <a:pt x="1547" y="15000"/>
                    <a:pt x="1547" y="15000"/>
                    <a:pt x="1547" y="15000"/>
                  </a:cubicBezTo>
                  <a:cubicBezTo>
                    <a:pt x="1547" y="15257"/>
                    <a:pt x="1547" y="15257"/>
                    <a:pt x="1547" y="15257"/>
                  </a:cubicBezTo>
                  <a:cubicBezTo>
                    <a:pt x="1657" y="15257"/>
                    <a:pt x="1657" y="15257"/>
                    <a:pt x="1657" y="15257"/>
                  </a:cubicBezTo>
                  <a:cubicBezTo>
                    <a:pt x="1823" y="15000"/>
                    <a:pt x="1823" y="15000"/>
                    <a:pt x="1823" y="15000"/>
                  </a:cubicBezTo>
                  <a:cubicBezTo>
                    <a:pt x="1989" y="14914"/>
                    <a:pt x="1989" y="14914"/>
                    <a:pt x="1989" y="14914"/>
                  </a:cubicBezTo>
                  <a:cubicBezTo>
                    <a:pt x="2099" y="14914"/>
                    <a:pt x="2099" y="14914"/>
                    <a:pt x="2099" y="14914"/>
                  </a:cubicBezTo>
                  <a:cubicBezTo>
                    <a:pt x="2320" y="14657"/>
                    <a:pt x="2320" y="14657"/>
                    <a:pt x="2320" y="14657"/>
                  </a:cubicBezTo>
                  <a:cubicBezTo>
                    <a:pt x="2431" y="14657"/>
                    <a:pt x="2431" y="14657"/>
                    <a:pt x="2431" y="14657"/>
                  </a:cubicBezTo>
                  <a:cubicBezTo>
                    <a:pt x="2486" y="15000"/>
                    <a:pt x="2486" y="15000"/>
                    <a:pt x="2486" y="15000"/>
                  </a:cubicBezTo>
                  <a:cubicBezTo>
                    <a:pt x="2596" y="15343"/>
                    <a:pt x="2596" y="15343"/>
                    <a:pt x="2596" y="15343"/>
                  </a:cubicBezTo>
                  <a:cubicBezTo>
                    <a:pt x="2652" y="16029"/>
                    <a:pt x="2652" y="16029"/>
                    <a:pt x="2652" y="16029"/>
                  </a:cubicBezTo>
                  <a:cubicBezTo>
                    <a:pt x="2652" y="16543"/>
                    <a:pt x="2652" y="16543"/>
                    <a:pt x="2652" y="16543"/>
                  </a:cubicBezTo>
                  <a:cubicBezTo>
                    <a:pt x="2652" y="16800"/>
                    <a:pt x="2652" y="16800"/>
                    <a:pt x="2652" y="16800"/>
                  </a:cubicBezTo>
                  <a:cubicBezTo>
                    <a:pt x="2873" y="17143"/>
                    <a:pt x="2873" y="17143"/>
                    <a:pt x="2873" y="17143"/>
                  </a:cubicBezTo>
                  <a:cubicBezTo>
                    <a:pt x="2873" y="17571"/>
                    <a:pt x="2873" y="17571"/>
                    <a:pt x="2873" y="17571"/>
                  </a:cubicBezTo>
                  <a:cubicBezTo>
                    <a:pt x="2873" y="18000"/>
                    <a:pt x="2873" y="18000"/>
                    <a:pt x="2873" y="18000"/>
                  </a:cubicBezTo>
                  <a:cubicBezTo>
                    <a:pt x="2873" y="18171"/>
                    <a:pt x="2873" y="18171"/>
                    <a:pt x="2873" y="18171"/>
                  </a:cubicBezTo>
                  <a:cubicBezTo>
                    <a:pt x="2983" y="18429"/>
                    <a:pt x="2983" y="18429"/>
                    <a:pt x="2983" y="18429"/>
                  </a:cubicBezTo>
                  <a:cubicBezTo>
                    <a:pt x="3259" y="18686"/>
                    <a:pt x="3259" y="18686"/>
                    <a:pt x="3259" y="18686"/>
                  </a:cubicBezTo>
                  <a:cubicBezTo>
                    <a:pt x="3480" y="18686"/>
                    <a:pt x="3480" y="18686"/>
                    <a:pt x="3480" y="18686"/>
                  </a:cubicBezTo>
                  <a:cubicBezTo>
                    <a:pt x="3480" y="19200"/>
                    <a:pt x="3480" y="19200"/>
                    <a:pt x="3480" y="19200"/>
                  </a:cubicBezTo>
                  <a:cubicBezTo>
                    <a:pt x="3591" y="19714"/>
                    <a:pt x="3591" y="19714"/>
                    <a:pt x="3591" y="19714"/>
                  </a:cubicBezTo>
                  <a:cubicBezTo>
                    <a:pt x="3591" y="20057"/>
                    <a:pt x="3591" y="20057"/>
                    <a:pt x="3591" y="20057"/>
                  </a:cubicBezTo>
                  <a:cubicBezTo>
                    <a:pt x="3591" y="20314"/>
                    <a:pt x="3591" y="20314"/>
                    <a:pt x="3591" y="20314"/>
                  </a:cubicBezTo>
                  <a:cubicBezTo>
                    <a:pt x="3701" y="20657"/>
                    <a:pt x="3701" y="20657"/>
                    <a:pt x="3701" y="20657"/>
                  </a:cubicBezTo>
                  <a:cubicBezTo>
                    <a:pt x="3922" y="20657"/>
                    <a:pt x="3922" y="20657"/>
                    <a:pt x="3922" y="20657"/>
                  </a:cubicBezTo>
                  <a:cubicBezTo>
                    <a:pt x="3922" y="20486"/>
                    <a:pt x="3922" y="20486"/>
                    <a:pt x="3922" y="20486"/>
                  </a:cubicBezTo>
                  <a:cubicBezTo>
                    <a:pt x="3977" y="20229"/>
                    <a:pt x="3977" y="20229"/>
                    <a:pt x="3977" y="20229"/>
                  </a:cubicBezTo>
                  <a:cubicBezTo>
                    <a:pt x="4088" y="20229"/>
                    <a:pt x="4088" y="20229"/>
                    <a:pt x="4088" y="20229"/>
                  </a:cubicBezTo>
                  <a:cubicBezTo>
                    <a:pt x="4254" y="20229"/>
                    <a:pt x="4254" y="20229"/>
                    <a:pt x="4254" y="20229"/>
                  </a:cubicBezTo>
                  <a:cubicBezTo>
                    <a:pt x="4530" y="20486"/>
                    <a:pt x="4530" y="20486"/>
                    <a:pt x="4530" y="20486"/>
                  </a:cubicBezTo>
                  <a:cubicBezTo>
                    <a:pt x="4806" y="20657"/>
                    <a:pt x="4806" y="20657"/>
                    <a:pt x="4806" y="20657"/>
                  </a:cubicBezTo>
                  <a:cubicBezTo>
                    <a:pt x="4806" y="20486"/>
                    <a:pt x="4806" y="20486"/>
                    <a:pt x="4806" y="20486"/>
                  </a:cubicBezTo>
                  <a:cubicBezTo>
                    <a:pt x="4861" y="20314"/>
                    <a:pt x="4861" y="20314"/>
                    <a:pt x="4861" y="20314"/>
                  </a:cubicBezTo>
                  <a:cubicBezTo>
                    <a:pt x="5082" y="20314"/>
                    <a:pt x="5082" y="20314"/>
                    <a:pt x="5082" y="20314"/>
                  </a:cubicBezTo>
                  <a:cubicBezTo>
                    <a:pt x="5524" y="20400"/>
                    <a:pt x="5524" y="20400"/>
                    <a:pt x="5524" y="20400"/>
                  </a:cubicBezTo>
                  <a:cubicBezTo>
                    <a:pt x="5801" y="20571"/>
                    <a:pt x="5801" y="20571"/>
                    <a:pt x="5801" y="20571"/>
                  </a:cubicBezTo>
                  <a:cubicBezTo>
                    <a:pt x="6353" y="20657"/>
                    <a:pt x="6353" y="20657"/>
                    <a:pt x="6353" y="20657"/>
                  </a:cubicBezTo>
                  <a:cubicBezTo>
                    <a:pt x="6408" y="20400"/>
                    <a:pt x="6408" y="20400"/>
                    <a:pt x="6408" y="20400"/>
                  </a:cubicBezTo>
                  <a:cubicBezTo>
                    <a:pt x="6463" y="19971"/>
                    <a:pt x="6463" y="19971"/>
                    <a:pt x="6463" y="19971"/>
                  </a:cubicBezTo>
                  <a:cubicBezTo>
                    <a:pt x="6684" y="19971"/>
                    <a:pt x="6684" y="19971"/>
                    <a:pt x="6684" y="19971"/>
                  </a:cubicBezTo>
                  <a:cubicBezTo>
                    <a:pt x="6850" y="20229"/>
                    <a:pt x="6850" y="20229"/>
                    <a:pt x="6850" y="20229"/>
                  </a:cubicBezTo>
                  <a:cubicBezTo>
                    <a:pt x="6961" y="20486"/>
                    <a:pt x="6961" y="20486"/>
                    <a:pt x="6961" y="20486"/>
                  </a:cubicBezTo>
                  <a:cubicBezTo>
                    <a:pt x="7016" y="20829"/>
                    <a:pt x="7016" y="20829"/>
                    <a:pt x="7016" y="20829"/>
                  </a:cubicBezTo>
                  <a:cubicBezTo>
                    <a:pt x="7016" y="20914"/>
                    <a:pt x="7016" y="20914"/>
                    <a:pt x="7016" y="20914"/>
                  </a:cubicBezTo>
                  <a:cubicBezTo>
                    <a:pt x="7126" y="21086"/>
                    <a:pt x="7126" y="21086"/>
                    <a:pt x="7126" y="21086"/>
                  </a:cubicBezTo>
                  <a:cubicBezTo>
                    <a:pt x="7237" y="21257"/>
                    <a:pt x="7237" y="21257"/>
                    <a:pt x="7237" y="21257"/>
                  </a:cubicBezTo>
                  <a:cubicBezTo>
                    <a:pt x="7513" y="18943"/>
                    <a:pt x="7513" y="18943"/>
                    <a:pt x="7513" y="18943"/>
                  </a:cubicBezTo>
                  <a:cubicBezTo>
                    <a:pt x="20550" y="21600"/>
                    <a:pt x="20550" y="21600"/>
                    <a:pt x="20550" y="21600"/>
                  </a:cubicBezTo>
                  <a:cubicBezTo>
                    <a:pt x="20606" y="21600"/>
                    <a:pt x="20606" y="21600"/>
                    <a:pt x="20606" y="21600"/>
                  </a:cubicBezTo>
                  <a:cubicBezTo>
                    <a:pt x="20827" y="17743"/>
                    <a:pt x="20827" y="17743"/>
                    <a:pt x="20827" y="17743"/>
                  </a:cubicBezTo>
                  <a:lnTo>
                    <a:pt x="21600" y="514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5" name="Shape 395"/>
            <p:cNvSpPr/>
            <p:nvPr/>
          </p:nvSpPr>
          <p:spPr>
            <a:xfrm>
              <a:off x="9884871" y="441809"/>
              <a:ext cx="712080" cy="1147479"/>
            </a:xfrm>
            <a:custGeom>
              <a:avLst/>
              <a:gdLst/>
              <a:ahLst/>
              <a:cxnLst>
                <a:cxn ang="0">
                  <a:pos x="wd2" y="hd2"/>
                </a:cxn>
                <a:cxn ang="5400000">
                  <a:pos x="wd2" y="hd2"/>
                </a:cxn>
                <a:cxn ang="10800000">
                  <a:pos x="wd2" y="hd2"/>
                </a:cxn>
                <a:cxn ang="16200000">
                  <a:pos x="wd2" y="hd2"/>
                </a:cxn>
              </a:cxnLst>
              <a:rect l="0" t="0" r="r" b="b"/>
              <a:pathLst>
                <a:path w="21600" h="21600" extrusionOk="0">
                  <a:moveTo>
                    <a:pt x="6092" y="21600"/>
                  </a:moveTo>
                  <a:lnTo>
                    <a:pt x="6092" y="21369"/>
                  </a:lnTo>
                  <a:lnTo>
                    <a:pt x="6277" y="21022"/>
                  </a:lnTo>
                  <a:lnTo>
                    <a:pt x="6277" y="20329"/>
                  </a:lnTo>
                  <a:lnTo>
                    <a:pt x="6462" y="20098"/>
                  </a:lnTo>
                  <a:lnTo>
                    <a:pt x="6831" y="20098"/>
                  </a:lnTo>
                  <a:lnTo>
                    <a:pt x="6831" y="19752"/>
                  </a:lnTo>
                  <a:lnTo>
                    <a:pt x="7015" y="19521"/>
                  </a:lnTo>
                  <a:lnTo>
                    <a:pt x="7015" y="19174"/>
                  </a:lnTo>
                  <a:lnTo>
                    <a:pt x="8123" y="19174"/>
                  </a:lnTo>
                  <a:lnTo>
                    <a:pt x="8123" y="18597"/>
                  </a:lnTo>
                  <a:lnTo>
                    <a:pt x="7385" y="18597"/>
                  </a:lnTo>
                  <a:lnTo>
                    <a:pt x="7385" y="18250"/>
                  </a:lnTo>
                  <a:lnTo>
                    <a:pt x="7754" y="18019"/>
                  </a:lnTo>
                  <a:lnTo>
                    <a:pt x="7754" y="17904"/>
                  </a:lnTo>
                  <a:lnTo>
                    <a:pt x="8123" y="17673"/>
                  </a:lnTo>
                  <a:lnTo>
                    <a:pt x="8308" y="17788"/>
                  </a:lnTo>
                  <a:lnTo>
                    <a:pt x="8308" y="17904"/>
                  </a:lnTo>
                  <a:lnTo>
                    <a:pt x="8677" y="17788"/>
                  </a:lnTo>
                  <a:lnTo>
                    <a:pt x="8862" y="17673"/>
                  </a:lnTo>
                  <a:lnTo>
                    <a:pt x="8862" y="17326"/>
                  </a:lnTo>
                  <a:lnTo>
                    <a:pt x="9415" y="17673"/>
                  </a:lnTo>
                  <a:lnTo>
                    <a:pt x="9600" y="17673"/>
                  </a:lnTo>
                  <a:lnTo>
                    <a:pt x="9600" y="17211"/>
                  </a:lnTo>
                  <a:lnTo>
                    <a:pt x="9415" y="17211"/>
                  </a:lnTo>
                  <a:lnTo>
                    <a:pt x="9231" y="16980"/>
                  </a:lnTo>
                  <a:lnTo>
                    <a:pt x="9969" y="16980"/>
                  </a:lnTo>
                  <a:lnTo>
                    <a:pt x="10338" y="17095"/>
                  </a:lnTo>
                  <a:lnTo>
                    <a:pt x="10892" y="16980"/>
                  </a:lnTo>
                  <a:lnTo>
                    <a:pt x="11077" y="16633"/>
                  </a:lnTo>
                  <a:lnTo>
                    <a:pt x="10892" y="16056"/>
                  </a:lnTo>
                  <a:lnTo>
                    <a:pt x="11262" y="16056"/>
                  </a:lnTo>
                  <a:lnTo>
                    <a:pt x="11815" y="16402"/>
                  </a:lnTo>
                  <a:lnTo>
                    <a:pt x="12369" y="16287"/>
                  </a:lnTo>
                  <a:lnTo>
                    <a:pt x="12554" y="16056"/>
                  </a:lnTo>
                  <a:lnTo>
                    <a:pt x="12738" y="15594"/>
                  </a:lnTo>
                  <a:lnTo>
                    <a:pt x="12554" y="15247"/>
                  </a:lnTo>
                  <a:lnTo>
                    <a:pt x="12738" y="14785"/>
                  </a:lnTo>
                  <a:lnTo>
                    <a:pt x="12738" y="14554"/>
                  </a:lnTo>
                  <a:lnTo>
                    <a:pt x="12554" y="14207"/>
                  </a:lnTo>
                  <a:lnTo>
                    <a:pt x="12554" y="13976"/>
                  </a:lnTo>
                  <a:lnTo>
                    <a:pt x="12738" y="13630"/>
                  </a:lnTo>
                  <a:lnTo>
                    <a:pt x="12738" y="13399"/>
                  </a:lnTo>
                  <a:lnTo>
                    <a:pt x="13477" y="13861"/>
                  </a:lnTo>
                  <a:lnTo>
                    <a:pt x="13662" y="14092"/>
                  </a:lnTo>
                  <a:lnTo>
                    <a:pt x="14585" y="14092"/>
                  </a:lnTo>
                  <a:lnTo>
                    <a:pt x="14585" y="13399"/>
                  </a:lnTo>
                  <a:lnTo>
                    <a:pt x="14954" y="13283"/>
                  </a:lnTo>
                  <a:lnTo>
                    <a:pt x="15508" y="13399"/>
                  </a:lnTo>
                  <a:lnTo>
                    <a:pt x="15508" y="14092"/>
                  </a:lnTo>
                  <a:lnTo>
                    <a:pt x="16062" y="13976"/>
                  </a:lnTo>
                  <a:lnTo>
                    <a:pt x="16615" y="13630"/>
                  </a:lnTo>
                  <a:lnTo>
                    <a:pt x="15877" y="13168"/>
                  </a:lnTo>
                  <a:lnTo>
                    <a:pt x="15877" y="12937"/>
                  </a:lnTo>
                  <a:lnTo>
                    <a:pt x="16062" y="12821"/>
                  </a:lnTo>
                  <a:lnTo>
                    <a:pt x="16615" y="13168"/>
                  </a:lnTo>
                  <a:lnTo>
                    <a:pt x="17169" y="13399"/>
                  </a:lnTo>
                  <a:lnTo>
                    <a:pt x="17538" y="13283"/>
                  </a:lnTo>
                  <a:lnTo>
                    <a:pt x="17354" y="12821"/>
                  </a:lnTo>
                  <a:lnTo>
                    <a:pt x="17908" y="12821"/>
                  </a:lnTo>
                  <a:lnTo>
                    <a:pt x="17908" y="12128"/>
                  </a:lnTo>
                  <a:lnTo>
                    <a:pt x="19015" y="12128"/>
                  </a:lnTo>
                  <a:lnTo>
                    <a:pt x="19200" y="12013"/>
                  </a:lnTo>
                  <a:lnTo>
                    <a:pt x="19200" y="11666"/>
                  </a:lnTo>
                  <a:lnTo>
                    <a:pt x="19569" y="11666"/>
                  </a:lnTo>
                  <a:lnTo>
                    <a:pt x="20308" y="11204"/>
                  </a:lnTo>
                  <a:lnTo>
                    <a:pt x="21046" y="11204"/>
                  </a:lnTo>
                  <a:lnTo>
                    <a:pt x="21415" y="10973"/>
                  </a:lnTo>
                  <a:lnTo>
                    <a:pt x="21600" y="10280"/>
                  </a:lnTo>
                  <a:lnTo>
                    <a:pt x="21415" y="10165"/>
                  </a:lnTo>
                  <a:lnTo>
                    <a:pt x="20862" y="10165"/>
                  </a:lnTo>
                  <a:lnTo>
                    <a:pt x="20677" y="9934"/>
                  </a:lnTo>
                  <a:lnTo>
                    <a:pt x="21046" y="9703"/>
                  </a:lnTo>
                  <a:lnTo>
                    <a:pt x="21046" y="9587"/>
                  </a:lnTo>
                  <a:lnTo>
                    <a:pt x="20677" y="9472"/>
                  </a:lnTo>
                  <a:lnTo>
                    <a:pt x="20308" y="8894"/>
                  </a:lnTo>
                  <a:lnTo>
                    <a:pt x="19200" y="8894"/>
                  </a:lnTo>
                  <a:lnTo>
                    <a:pt x="18831" y="8432"/>
                  </a:lnTo>
                  <a:lnTo>
                    <a:pt x="18646" y="7855"/>
                  </a:lnTo>
                  <a:lnTo>
                    <a:pt x="18646" y="7393"/>
                  </a:lnTo>
                  <a:lnTo>
                    <a:pt x="18462" y="7046"/>
                  </a:lnTo>
                  <a:lnTo>
                    <a:pt x="17908" y="7161"/>
                  </a:lnTo>
                  <a:lnTo>
                    <a:pt x="17538" y="7277"/>
                  </a:lnTo>
                  <a:lnTo>
                    <a:pt x="16800" y="7277"/>
                  </a:lnTo>
                  <a:lnTo>
                    <a:pt x="16062" y="7046"/>
                  </a:lnTo>
                  <a:lnTo>
                    <a:pt x="15508" y="6468"/>
                  </a:lnTo>
                  <a:lnTo>
                    <a:pt x="15323" y="5660"/>
                  </a:lnTo>
                  <a:lnTo>
                    <a:pt x="14585" y="4620"/>
                  </a:lnTo>
                  <a:lnTo>
                    <a:pt x="14215" y="3581"/>
                  </a:lnTo>
                  <a:lnTo>
                    <a:pt x="13846" y="3003"/>
                  </a:lnTo>
                  <a:lnTo>
                    <a:pt x="13477" y="2079"/>
                  </a:lnTo>
                  <a:lnTo>
                    <a:pt x="13108" y="1271"/>
                  </a:lnTo>
                  <a:lnTo>
                    <a:pt x="12738" y="924"/>
                  </a:lnTo>
                  <a:lnTo>
                    <a:pt x="10338" y="0"/>
                  </a:lnTo>
                  <a:lnTo>
                    <a:pt x="9785" y="347"/>
                  </a:lnTo>
                  <a:lnTo>
                    <a:pt x="9231" y="809"/>
                  </a:lnTo>
                  <a:lnTo>
                    <a:pt x="8308" y="1271"/>
                  </a:lnTo>
                  <a:lnTo>
                    <a:pt x="7754" y="1271"/>
                  </a:lnTo>
                  <a:lnTo>
                    <a:pt x="7200" y="1040"/>
                  </a:lnTo>
                  <a:lnTo>
                    <a:pt x="6277" y="693"/>
                  </a:lnTo>
                  <a:lnTo>
                    <a:pt x="5538" y="578"/>
                  </a:lnTo>
                  <a:lnTo>
                    <a:pt x="5354" y="578"/>
                  </a:lnTo>
                  <a:lnTo>
                    <a:pt x="4985" y="809"/>
                  </a:lnTo>
                  <a:lnTo>
                    <a:pt x="4062" y="2541"/>
                  </a:lnTo>
                  <a:lnTo>
                    <a:pt x="3692" y="3812"/>
                  </a:lnTo>
                  <a:lnTo>
                    <a:pt x="2769" y="5198"/>
                  </a:lnTo>
                  <a:lnTo>
                    <a:pt x="2400" y="6237"/>
                  </a:lnTo>
                  <a:lnTo>
                    <a:pt x="2215" y="7393"/>
                  </a:lnTo>
                  <a:lnTo>
                    <a:pt x="2400" y="7970"/>
                  </a:lnTo>
                  <a:lnTo>
                    <a:pt x="2769" y="8201"/>
                  </a:lnTo>
                  <a:lnTo>
                    <a:pt x="2585" y="8432"/>
                  </a:lnTo>
                  <a:lnTo>
                    <a:pt x="2215" y="8779"/>
                  </a:lnTo>
                  <a:lnTo>
                    <a:pt x="2215" y="9472"/>
                  </a:lnTo>
                  <a:lnTo>
                    <a:pt x="1846" y="10049"/>
                  </a:lnTo>
                  <a:lnTo>
                    <a:pt x="1846" y="10858"/>
                  </a:lnTo>
                  <a:lnTo>
                    <a:pt x="1292" y="10973"/>
                  </a:lnTo>
                  <a:lnTo>
                    <a:pt x="1292" y="11551"/>
                  </a:lnTo>
                  <a:lnTo>
                    <a:pt x="185" y="11551"/>
                  </a:lnTo>
                  <a:lnTo>
                    <a:pt x="0" y="11897"/>
                  </a:lnTo>
                  <a:lnTo>
                    <a:pt x="4246" y="20560"/>
                  </a:lnTo>
                  <a:lnTo>
                    <a:pt x="6092" y="21600"/>
                  </a:lnTo>
                  <a:close/>
                </a:path>
              </a:pathLst>
            </a:custGeom>
            <a:solidFill>
              <a:srgbClr val="C44D6D"/>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6" name="Shape 396"/>
            <p:cNvSpPr/>
            <p:nvPr/>
          </p:nvSpPr>
          <p:spPr>
            <a:xfrm>
              <a:off x="8515491" y="1227249"/>
              <a:ext cx="1472847" cy="1092252"/>
            </a:xfrm>
            <a:custGeom>
              <a:avLst/>
              <a:gdLst/>
              <a:ahLst/>
              <a:cxnLst>
                <a:cxn ang="0">
                  <a:pos x="wd2" y="hd2"/>
                </a:cxn>
                <a:cxn ang="5400000">
                  <a:pos x="wd2" y="hd2"/>
                </a:cxn>
                <a:cxn ang="10800000">
                  <a:pos x="wd2" y="hd2"/>
                </a:cxn>
                <a:cxn ang="16200000">
                  <a:pos x="wd2" y="hd2"/>
                </a:cxn>
              </a:cxnLst>
              <a:rect l="0" t="0" r="r" b="b"/>
              <a:pathLst>
                <a:path w="21600" h="21600" extrusionOk="0">
                  <a:moveTo>
                    <a:pt x="0" y="17717"/>
                  </a:moveTo>
                  <a:lnTo>
                    <a:pt x="893" y="16503"/>
                  </a:lnTo>
                  <a:lnTo>
                    <a:pt x="1071" y="16139"/>
                  </a:lnTo>
                  <a:lnTo>
                    <a:pt x="1607" y="15411"/>
                  </a:lnTo>
                  <a:lnTo>
                    <a:pt x="1964" y="15047"/>
                  </a:lnTo>
                  <a:lnTo>
                    <a:pt x="1964" y="14440"/>
                  </a:lnTo>
                  <a:lnTo>
                    <a:pt x="1517" y="13227"/>
                  </a:lnTo>
                  <a:lnTo>
                    <a:pt x="1250" y="12378"/>
                  </a:lnTo>
                  <a:lnTo>
                    <a:pt x="1607" y="12013"/>
                  </a:lnTo>
                  <a:lnTo>
                    <a:pt x="2767" y="11649"/>
                  </a:lnTo>
                  <a:lnTo>
                    <a:pt x="4998" y="11649"/>
                  </a:lnTo>
                  <a:lnTo>
                    <a:pt x="5623" y="11285"/>
                  </a:lnTo>
                  <a:lnTo>
                    <a:pt x="5980" y="11285"/>
                  </a:lnTo>
                  <a:lnTo>
                    <a:pt x="6873" y="10921"/>
                  </a:lnTo>
                  <a:lnTo>
                    <a:pt x="7408" y="10072"/>
                  </a:lnTo>
                  <a:lnTo>
                    <a:pt x="7944" y="9708"/>
                  </a:lnTo>
                  <a:lnTo>
                    <a:pt x="8301" y="9344"/>
                  </a:lnTo>
                  <a:lnTo>
                    <a:pt x="8301" y="8616"/>
                  </a:lnTo>
                  <a:lnTo>
                    <a:pt x="7944" y="8009"/>
                  </a:lnTo>
                  <a:lnTo>
                    <a:pt x="8301" y="7645"/>
                  </a:lnTo>
                  <a:lnTo>
                    <a:pt x="8390" y="7160"/>
                  </a:lnTo>
                  <a:lnTo>
                    <a:pt x="7944" y="7402"/>
                  </a:lnTo>
                  <a:lnTo>
                    <a:pt x="7765" y="7160"/>
                  </a:lnTo>
                  <a:lnTo>
                    <a:pt x="7587" y="6674"/>
                  </a:lnTo>
                  <a:lnTo>
                    <a:pt x="8033" y="6189"/>
                  </a:lnTo>
                  <a:lnTo>
                    <a:pt x="8747" y="5339"/>
                  </a:lnTo>
                  <a:lnTo>
                    <a:pt x="9015" y="4611"/>
                  </a:lnTo>
                  <a:lnTo>
                    <a:pt x="9104" y="4004"/>
                  </a:lnTo>
                  <a:lnTo>
                    <a:pt x="9818" y="2791"/>
                  </a:lnTo>
                  <a:lnTo>
                    <a:pt x="10354" y="1820"/>
                  </a:lnTo>
                  <a:lnTo>
                    <a:pt x="10979" y="1213"/>
                  </a:lnTo>
                  <a:lnTo>
                    <a:pt x="11603" y="971"/>
                  </a:lnTo>
                  <a:lnTo>
                    <a:pt x="12585" y="607"/>
                  </a:lnTo>
                  <a:lnTo>
                    <a:pt x="13121" y="243"/>
                  </a:lnTo>
                  <a:lnTo>
                    <a:pt x="14549" y="0"/>
                  </a:lnTo>
                  <a:lnTo>
                    <a:pt x="14549" y="1335"/>
                  </a:lnTo>
                  <a:lnTo>
                    <a:pt x="14727" y="1942"/>
                  </a:lnTo>
                  <a:lnTo>
                    <a:pt x="14995" y="2791"/>
                  </a:lnTo>
                  <a:lnTo>
                    <a:pt x="15263" y="2912"/>
                  </a:lnTo>
                  <a:lnTo>
                    <a:pt x="15531" y="3883"/>
                  </a:lnTo>
                  <a:lnTo>
                    <a:pt x="15263" y="4126"/>
                  </a:lnTo>
                  <a:lnTo>
                    <a:pt x="15174" y="4975"/>
                  </a:lnTo>
                  <a:lnTo>
                    <a:pt x="15531" y="5825"/>
                  </a:lnTo>
                  <a:lnTo>
                    <a:pt x="15798" y="6796"/>
                  </a:lnTo>
                  <a:lnTo>
                    <a:pt x="16155" y="7160"/>
                  </a:lnTo>
                  <a:lnTo>
                    <a:pt x="16245" y="8494"/>
                  </a:lnTo>
                  <a:lnTo>
                    <a:pt x="16423" y="9587"/>
                  </a:lnTo>
                  <a:lnTo>
                    <a:pt x="16780" y="10679"/>
                  </a:lnTo>
                  <a:lnTo>
                    <a:pt x="16780" y="14562"/>
                  </a:lnTo>
                  <a:lnTo>
                    <a:pt x="17137" y="16867"/>
                  </a:lnTo>
                  <a:lnTo>
                    <a:pt x="17137" y="17717"/>
                  </a:lnTo>
                  <a:lnTo>
                    <a:pt x="17494" y="18445"/>
                  </a:lnTo>
                  <a:lnTo>
                    <a:pt x="17137" y="19173"/>
                  </a:lnTo>
                  <a:lnTo>
                    <a:pt x="17226" y="19537"/>
                  </a:lnTo>
                  <a:lnTo>
                    <a:pt x="16602" y="20751"/>
                  </a:lnTo>
                  <a:lnTo>
                    <a:pt x="17226" y="20387"/>
                  </a:lnTo>
                  <a:lnTo>
                    <a:pt x="17673" y="20144"/>
                  </a:lnTo>
                  <a:lnTo>
                    <a:pt x="18208" y="19658"/>
                  </a:lnTo>
                  <a:lnTo>
                    <a:pt x="18387" y="19416"/>
                  </a:lnTo>
                  <a:lnTo>
                    <a:pt x="18922" y="19294"/>
                  </a:lnTo>
                  <a:lnTo>
                    <a:pt x="19369" y="19173"/>
                  </a:lnTo>
                  <a:lnTo>
                    <a:pt x="19547" y="18930"/>
                  </a:lnTo>
                  <a:lnTo>
                    <a:pt x="20083" y="18566"/>
                  </a:lnTo>
                  <a:lnTo>
                    <a:pt x="20529" y="17838"/>
                  </a:lnTo>
                  <a:lnTo>
                    <a:pt x="20083" y="19052"/>
                  </a:lnTo>
                  <a:lnTo>
                    <a:pt x="20529" y="18809"/>
                  </a:lnTo>
                  <a:lnTo>
                    <a:pt x="20797" y="18324"/>
                  </a:lnTo>
                  <a:lnTo>
                    <a:pt x="21064" y="18202"/>
                  </a:lnTo>
                  <a:lnTo>
                    <a:pt x="21421" y="18081"/>
                  </a:lnTo>
                  <a:lnTo>
                    <a:pt x="21600" y="18081"/>
                  </a:lnTo>
                  <a:lnTo>
                    <a:pt x="20797" y="19052"/>
                  </a:lnTo>
                  <a:lnTo>
                    <a:pt x="20083" y="19780"/>
                  </a:lnTo>
                  <a:lnTo>
                    <a:pt x="19547" y="20144"/>
                  </a:lnTo>
                  <a:lnTo>
                    <a:pt x="19101" y="20751"/>
                  </a:lnTo>
                  <a:lnTo>
                    <a:pt x="18387" y="20993"/>
                  </a:lnTo>
                  <a:lnTo>
                    <a:pt x="17583" y="21357"/>
                  </a:lnTo>
                  <a:lnTo>
                    <a:pt x="16869" y="21600"/>
                  </a:lnTo>
                  <a:lnTo>
                    <a:pt x="16423" y="21236"/>
                  </a:lnTo>
                  <a:lnTo>
                    <a:pt x="16245" y="20751"/>
                  </a:lnTo>
                  <a:lnTo>
                    <a:pt x="16245" y="20265"/>
                  </a:lnTo>
                  <a:lnTo>
                    <a:pt x="16066" y="20022"/>
                  </a:lnTo>
                  <a:lnTo>
                    <a:pt x="14906" y="19537"/>
                  </a:lnTo>
                  <a:lnTo>
                    <a:pt x="13835" y="19173"/>
                  </a:lnTo>
                  <a:lnTo>
                    <a:pt x="14013" y="18566"/>
                  </a:lnTo>
                  <a:lnTo>
                    <a:pt x="13745" y="18324"/>
                  </a:lnTo>
                  <a:lnTo>
                    <a:pt x="13478" y="18324"/>
                  </a:lnTo>
                  <a:lnTo>
                    <a:pt x="13210" y="18202"/>
                  </a:lnTo>
                  <a:lnTo>
                    <a:pt x="12853" y="17353"/>
                  </a:lnTo>
                  <a:lnTo>
                    <a:pt x="12496" y="16746"/>
                  </a:lnTo>
                  <a:lnTo>
                    <a:pt x="11782" y="16139"/>
                  </a:lnTo>
                  <a:lnTo>
                    <a:pt x="179" y="18930"/>
                  </a:lnTo>
                  <a:lnTo>
                    <a:pt x="0" y="17717"/>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7" name="Shape 397"/>
            <p:cNvSpPr/>
            <p:nvPr/>
          </p:nvSpPr>
          <p:spPr>
            <a:xfrm>
              <a:off x="9507531" y="1153612"/>
              <a:ext cx="340826" cy="619762"/>
            </a:xfrm>
            <a:custGeom>
              <a:avLst/>
              <a:gdLst/>
              <a:ahLst/>
              <a:cxnLst>
                <a:cxn ang="0">
                  <a:pos x="wd2" y="hd2"/>
                </a:cxn>
                <a:cxn ang="5400000">
                  <a:pos x="wd2" y="hd2"/>
                </a:cxn>
                <a:cxn ang="10800000">
                  <a:pos x="wd2" y="hd2"/>
                </a:cxn>
                <a:cxn ang="16200000">
                  <a:pos x="wd2" y="hd2"/>
                </a:cxn>
              </a:cxnLst>
              <a:rect l="0" t="0" r="r" b="b"/>
              <a:pathLst>
                <a:path w="21600" h="21600" extrusionOk="0">
                  <a:moveTo>
                    <a:pt x="0" y="4919"/>
                  </a:moveTo>
                  <a:lnTo>
                    <a:pt x="771" y="5988"/>
                  </a:lnTo>
                  <a:lnTo>
                    <a:pt x="1929" y="7485"/>
                  </a:lnTo>
                  <a:lnTo>
                    <a:pt x="3086" y="7699"/>
                  </a:lnTo>
                  <a:lnTo>
                    <a:pt x="4243" y="9410"/>
                  </a:lnTo>
                  <a:lnTo>
                    <a:pt x="3086" y="9838"/>
                  </a:lnTo>
                  <a:lnTo>
                    <a:pt x="2700" y="11335"/>
                  </a:lnTo>
                  <a:lnTo>
                    <a:pt x="4243" y="12832"/>
                  </a:lnTo>
                  <a:lnTo>
                    <a:pt x="5400" y="14543"/>
                  </a:lnTo>
                  <a:lnTo>
                    <a:pt x="6943" y="15184"/>
                  </a:lnTo>
                  <a:lnTo>
                    <a:pt x="7329" y="17537"/>
                  </a:lnTo>
                  <a:lnTo>
                    <a:pt x="8100" y="19461"/>
                  </a:lnTo>
                  <a:lnTo>
                    <a:pt x="9643" y="21386"/>
                  </a:lnTo>
                  <a:lnTo>
                    <a:pt x="9643" y="21600"/>
                  </a:lnTo>
                  <a:lnTo>
                    <a:pt x="18129" y="20958"/>
                  </a:lnTo>
                  <a:lnTo>
                    <a:pt x="17357" y="19461"/>
                  </a:lnTo>
                  <a:lnTo>
                    <a:pt x="17743" y="17537"/>
                  </a:lnTo>
                  <a:lnTo>
                    <a:pt x="16971" y="12832"/>
                  </a:lnTo>
                  <a:lnTo>
                    <a:pt x="18129" y="9624"/>
                  </a:lnTo>
                  <a:lnTo>
                    <a:pt x="18129" y="6844"/>
                  </a:lnTo>
                  <a:lnTo>
                    <a:pt x="21600" y="5347"/>
                  </a:lnTo>
                  <a:lnTo>
                    <a:pt x="21600" y="4491"/>
                  </a:lnTo>
                  <a:lnTo>
                    <a:pt x="20443" y="3636"/>
                  </a:lnTo>
                  <a:lnTo>
                    <a:pt x="20443" y="855"/>
                  </a:lnTo>
                  <a:lnTo>
                    <a:pt x="19286" y="0"/>
                  </a:lnTo>
                  <a:lnTo>
                    <a:pt x="13886" y="855"/>
                  </a:lnTo>
                  <a:lnTo>
                    <a:pt x="8486" y="1283"/>
                  </a:lnTo>
                  <a:lnTo>
                    <a:pt x="5786" y="1711"/>
                  </a:lnTo>
                  <a:lnTo>
                    <a:pt x="1929" y="2566"/>
                  </a:lnTo>
                  <a:lnTo>
                    <a:pt x="0" y="2566"/>
                  </a:lnTo>
                  <a:lnTo>
                    <a:pt x="0" y="4919"/>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8" name="Shape 398"/>
            <p:cNvSpPr/>
            <p:nvPr/>
          </p:nvSpPr>
          <p:spPr>
            <a:xfrm>
              <a:off x="9775319" y="1073840"/>
              <a:ext cx="304308" cy="681123"/>
            </a:xfrm>
            <a:custGeom>
              <a:avLst/>
              <a:gdLst/>
              <a:ahLst/>
              <a:cxnLst>
                <a:cxn ang="0">
                  <a:pos x="wd2" y="hd2"/>
                </a:cxn>
                <a:cxn ang="5400000">
                  <a:pos x="wd2" y="hd2"/>
                </a:cxn>
                <a:cxn ang="10800000">
                  <a:pos x="wd2" y="hd2"/>
                </a:cxn>
                <a:cxn ang="16200000">
                  <a:pos x="wd2" y="hd2"/>
                </a:cxn>
              </a:cxnLst>
              <a:rect l="0" t="0" r="r" b="b"/>
              <a:pathLst>
                <a:path w="21600" h="21600" extrusionOk="0">
                  <a:moveTo>
                    <a:pt x="7776" y="0"/>
                  </a:moveTo>
                  <a:lnTo>
                    <a:pt x="6048" y="195"/>
                  </a:lnTo>
                  <a:lnTo>
                    <a:pt x="3888" y="195"/>
                  </a:lnTo>
                  <a:lnTo>
                    <a:pt x="3888" y="1168"/>
                  </a:lnTo>
                  <a:lnTo>
                    <a:pt x="3456" y="1751"/>
                  </a:lnTo>
                  <a:lnTo>
                    <a:pt x="2592" y="2530"/>
                  </a:lnTo>
                  <a:lnTo>
                    <a:pt x="3888" y="3308"/>
                  </a:lnTo>
                  <a:lnTo>
                    <a:pt x="3888" y="5838"/>
                  </a:lnTo>
                  <a:lnTo>
                    <a:pt x="5184" y="6616"/>
                  </a:lnTo>
                  <a:lnTo>
                    <a:pt x="5184" y="7395"/>
                  </a:lnTo>
                  <a:lnTo>
                    <a:pt x="1296" y="8757"/>
                  </a:lnTo>
                  <a:lnTo>
                    <a:pt x="1296" y="11286"/>
                  </a:lnTo>
                  <a:lnTo>
                    <a:pt x="0" y="14205"/>
                  </a:lnTo>
                  <a:lnTo>
                    <a:pt x="864" y="18486"/>
                  </a:lnTo>
                  <a:lnTo>
                    <a:pt x="432" y="20238"/>
                  </a:lnTo>
                  <a:lnTo>
                    <a:pt x="1296" y="21600"/>
                  </a:lnTo>
                  <a:lnTo>
                    <a:pt x="17280" y="19849"/>
                  </a:lnTo>
                  <a:lnTo>
                    <a:pt x="17712" y="18876"/>
                  </a:lnTo>
                  <a:lnTo>
                    <a:pt x="21168" y="18292"/>
                  </a:lnTo>
                  <a:lnTo>
                    <a:pt x="20736" y="17708"/>
                  </a:lnTo>
                  <a:lnTo>
                    <a:pt x="21600" y="16151"/>
                  </a:lnTo>
                  <a:lnTo>
                    <a:pt x="17712" y="14595"/>
                  </a:lnTo>
                  <a:lnTo>
                    <a:pt x="7776" y="0"/>
                  </a:lnTo>
                  <a:close/>
                </a:path>
              </a:pathLst>
            </a:custGeom>
            <a:solidFill>
              <a:srgbClr val="C496A2"/>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399" name="Shape 399"/>
            <p:cNvSpPr/>
            <p:nvPr/>
          </p:nvSpPr>
          <p:spPr>
            <a:xfrm>
              <a:off x="9659687" y="1902233"/>
              <a:ext cx="340826" cy="312951"/>
            </a:xfrm>
            <a:custGeom>
              <a:avLst/>
              <a:gdLst/>
              <a:ahLst/>
              <a:cxnLst>
                <a:cxn ang="0">
                  <a:pos x="wd2" y="hd2"/>
                </a:cxn>
                <a:cxn ang="5400000">
                  <a:pos x="wd2" y="hd2"/>
                </a:cxn>
                <a:cxn ang="10800000">
                  <a:pos x="wd2" y="hd2"/>
                </a:cxn>
                <a:cxn ang="16200000">
                  <a:pos x="wd2" y="hd2"/>
                </a:cxn>
              </a:cxnLst>
              <a:rect l="0" t="0" r="r" b="b"/>
              <a:pathLst>
                <a:path w="21600" h="21600" extrusionOk="0">
                  <a:moveTo>
                    <a:pt x="1543" y="12282"/>
                  </a:moveTo>
                  <a:lnTo>
                    <a:pt x="1543" y="15247"/>
                  </a:lnTo>
                  <a:lnTo>
                    <a:pt x="3086" y="17788"/>
                  </a:lnTo>
                  <a:lnTo>
                    <a:pt x="1543" y="20329"/>
                  </a:lnTo>
                  <a:lnTo>
                    <a:pt x="1929" y="21600"/>
                  </a:lnTo>
                  <a:lnTo>
                    <a:pt x="3471" y="21176"/>
                  </a:lnTo>
                  <a:lnTo>
                    <a:pt x="5014" y="19059"/>
                  </a:lnTo>
                  <a:lnTo>
                    <a:pt x="5786" y="18635"/>
                  </a:lnTo>
                  <a:lnTo>
                    <a:pt x="7714" y="16518"/>
                  </a:lnTo>
                  <a:lnTo>
                    <a:pt x="9643" y="15247"/>
                  </a:lnTo>
                  <a:lnTo>
                    <a:pt x="12729" y="15247"/>
                  </a:lnTo>
                  <a:lnTo>
                    <a:pt x="14271" y="14400"/>
                  </a:lnTo>
                  <a:lnTo>
                    <a:pt x="15043" y="13553"/>
                  </a:lnTo>
                  <a:lnTo>
                    <a:pt x="18900" y="11859"/>
                  </a:lnTo>
                  <a:lnTo>
                    <a:pt x="21214" y="11859"/>
                  </a:lnTo>
                  <a:lnTo>
                    <a:pt x="21600" y="11012"/>
                  </a:lnTo>
                  <a:lnTo>
                    <a:pt x="19286" y="0"/>
                  </a:lnTo>
                  <a:lnTo>
                    <a:pt x="9257" y="2118"/>
                  </a:lnTo>
                  <a:lnTo>
                    <a:pt x="0" y="3812"/>
                  </a:lnTo>
                  <a:lnTo>
                    <a:pt x="0" y="4235"/>
                  </a:lnTo>
                  <a:lnTo>
                    <a:pt x="1543" y="12282"/>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0" name="Shape 400"/>
            <p:cNvSpPr/>
            <p:nvPr/>
          </p:nvSpPr>
          <p:spPr>
            <a:xfrm>
              <a:off x="9963994" y="1871549"/>
              <a:ext cx="146070" cy="190225"/>
            </a:xfrm>
            <a:custGeom>
              <a:avLst/>
              <a:gdLst/>
              <a:ahLst/>
              <a:cxnLst>
                <a:cxn ang="0">
                  <a:pos x="wd2" y="hd2"/>
                </a:cxn>
                <a:cxn ang="5400000">
                  <a:pos x="wd2" y="hd2"/>
                </a:cxn>
                <a:cxn ang="10800000">
                  <a:pos x="wd2" y="hd2"/>
                </a:cxn>
                <a:cxn ang="16200000">
                  <a:pos x="wd2" y="hd2"/>
                </a:cxn>
              </a:cxnLst>
              <a:rect l="0" t="0" r="r" b="b"/>
              <a:pathLst>
                <a:path w="21600" h="21600" extrusionOk="0">
                  <a:moveTo>
                    <a:pt x="20700" y="10452"/>
                  </a:moveTo>
                  <a:lnTo>
                    <a:pt x="18900" y="9058"/>
                  </a:lnTo>
                  <a:lnTo>
                    <a:pt x="18900" y="8361"/>
                  </a:lnTo>
                  <a:lnTo>
                    <a:pt x="16200" y="7665"/>
                  </a:lnTo>
                  <a:lnTo>
                    <a:pt x="14400" y="6968"/>
                  </a:lnTo>
                  <a:lnTo>
                    <a:pt x="14400" y="4877"/>
                  </a:lnTo>
                  <a:lnTo>
                    <a:pt x="11700" y="3484"/>
                  </a:lnTo>
                  <a:lnTo>
                    <a:pt x="9000" y="0"/>
                  </a:lnTo>
                  <a:lnTo>
                    <a:pt x="0" y="3484"/>
                  </a:lnTo>
                  <a:lnTo>
                    <a:pt x="5400" y="21600"/>
                  </a:lnTo>
                  <a:lnTo>
                    <a:pt x="7200" y="20206"/>
                  </a:lnTo>
                  <a:lnTo>
                    <a:pt x="12600" y="18116"/>
                  </a:lnTo>
                  <a:lnTo>
                    <a:pt x="12600" y="9755"/>
                  </a:lnTo>
                  <a:lnTo>
                    <a:pt x="13500" y="9058"/>
                  </a:lnTo>
                  <a:lnTo>
                    <a:pt x="14400" y="9058"/>
                  </a:lnTo>
                  <a:lnTo>
                    <a:pt x="17100" y="9755"/>
                  </a:lnTo>
                  <a:lnTo>
                    <a:pt x="17100" y="11148"/>
                  </a:lnTo>
                  <a:lnTo>
                    <a:pt x="18900" y="13935"/>
                  </a:lnTo>
                  <a:lnTo>
                    <a:pt x="18900" y="14632"/>
                  </a:lnTo>
                  <a:lnTo>
                    <a:pt x="19800" y="15329"/>
                  </a:lnTo>
                  <a:lnTo>
                    <a:pt x="21600" y="14632"/>
                  </a:lnTo>
                  <a:lnTo>
                    <a:pt x="21600" y="13239"/>
                  </a:lnTo>
                  <a:lnTo>
                    <a:pt x="20700" y="10452"/>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1" name="Shape 401"/>
            <p:cNvSpPr/>
            <p:nvPr/>
          </p:nvSpPr>
          <p:spPr>
            <a:xfrm>
              <a:off x="9659687" y="1650644"/>
              <a:ext cx="663390" cy="337496"/>
            </a:xfrm>
            <a:custGeom>
              <a:avLst/>
              <a:gdLst/>
              <a:ahLst/>
              <a:cxnLst>
                <a:cxn ang="0">
                  <a:pos x="wd2" y="hd2"/>
                </a:cxn>
                <a:cxn ang="5400000">
                  <a:pos x="wd2" y="hd2"/>
                </a:cxn>
                <a:cxn ang="10800000">
                  <a:pos x="wd2" y="hd2"/>
                </a:cxn>
                <a:cxn ang="16200000">
                  <a:pos x="wd2" y="hd2"/>
                </a:cxn>
              </a:cxnLst>
              <a:rect l="0" t="0" r="r" b="b"/>
              <a:pathLst>
                <a:path w="21600" h="21600" extrusionOk="0">
                  <a:moveTo>
                    <a:pt x="21204" y="13745"/>
                  </a:moveTo>
                  <a:lnTo>
                    <a:pt x="20807" y="12567"/>
                  </a:lnTo>
                  <a:lnTo>
                    <a:pt x="20609" y="12175"/>
                  </a:lnTo>
                  <a:lnTo>
                    <a:pt x="19420" y="10604"/>
                  </a:lnTo>
                  <a:lnTo>
                    <a:pt x="19222" y="9818"/>
                  </a:lnTo>
                  <a:lnTo>
                    <a:pt x="19024" y="10604"/>
                  </a:lnTo>
                  <a:lnTo>
                    <a:pt x="19222" y="11389"/>
                  </a:lnTo>
                  <a:lnTo>
                    <a:pt x="19817" y="12567"/>
                  </a:lnTo>
                  <a:lnTo>
                    <a:pt x="20213" y="13745"/>
                  </a:lnTo>
                  <a:lnTo>
                    <a:pt x="19618" y="14138"/>
                  </a:lnTo>
                  <a:lnTo>
                    <a:pt x="18826" y="14138"/>
                  </a:lnTo>
                  <a:lnTo>
                    <a:pt x="17637" y="15316"/>
                  </a:lnTo>
                  <a:lnTo>
                    <a:pt x="17439" y="14531"/>
                  </a:lnTo>
                  <a:lnTo>
                    <a:pt x="17240" y="14138"/>
                  </a:lnTo>
                  <a:lnTo>
                    <a:pt x="16844" y="13745"/>
                  </a:lnTo>
                  <a:lnTo>
                    <a:pt x="16250" y="12960"/>
                  </a:lnTo>
                  <a:lnTo>
                    <a:pt x="16051" y="12567"/>
                  </a:lnTo>
                  <a:lnTo>
                    <a:pt x="16250" y="11782"/>
                  </a:lnTo>
                  <a:lnTo>
                    <a:pt x="16051" y="10604"/>
                  </a:lnTo>
                  <a:lnTo>
                    <a:pt x="15259" y="9425"/>
                  </a:lnTo>
                  <a:lnTo>
                    <a:pt x="14466" y="8640"/>
                  </a:lnTo>
                  <a:lnTo>
                    <a:pt x="13673" y="8640"/>
                  </a:lnTo>
                  <a:lnTo>
                    <a:pt x="13475" y="7855"/>
                  </a:lnTo>
                  <a:lnTo>
                    <a:pt x="13475" y="6284"/>
                  </a:lnTo>
                  <a:lnTo>
                    <a:pt x="14466" y="4320"/>
                  </a:lnTo>
                  <a:lnTo>
                    <a:pt x="15259" y="3535"/>
                  </a:lnTo>
                  <a:lnTo>
                    <a:pt x="15259" y="3142"/>
                  </a:lnTo>
                  <a:lnTo>
                    <a:pt x="15061" y="2356"/>
                  </a:lnTo>
                  <a:lnTo>
                    <a:pt x="14070" y="2356"/>
                  </a:lnTo>
                  <a:lnTo>
                    <a:pt x="13872" y="1178"/>
                  </a:lnTo>
                  <a:lnTo>
                    <a:pt x="13475" y="0"/>
                  </a:lnTo>
                  <a:lnTo>
                    <a:pt x="11890" y="1178"/>
                  </a:lnTo>
                  <a:lnTo>
                    <a:pt x="11692" y="3142"/>
                  </a:lnTo>
                  <a:lnTo>
                    <a:pt x="4360" y="6676"/>
                  </a:lnTo>
                  <a:lnTo>
                    <a:pt x="0" y="7855"/>
                  </a:lnTo>
                  <a:lnTo>
                    <a:pt x="0" y="19636"/>
                  </a:lnTo>
                  <a:lnTo>
                    <a:pt x="4756" y="18065"/>
                  </a:lnTo>
                  <a:lnTo>
                    <a:pt x="9908" y="16102"/>
                  </a:lnTo>
                  <a:lnTo>
                    <a:pt x="11890" y="14138"/>
                  </a:lnTo>
                  <a:lnTo>
                    <a:pt x="12484" y="16102"/>
                  </a:lnTo>
                  <a:lnTo>
                    <a:pt x="13079" y="16887"/>
                  </a:lnTo>
                  <a:lnTo>
                    <a:pt x="13079" y="18065"/>
                  </a:lnTo>
                  <a:lnTo>
                    <a:pt x="13475" y="18458"/>
                  </a:lnTo>
                  <a:lnTo>
                    <a:pt x="14070" y="18851"/>
                  </a:lnTo>
                  <a:lnTo>
                    <a:pt x="14070" y="19244"/>
                  </a:lnTo>
                  <a:lnTo>
                    <a:pt x="14466" y="20029"/>
                  </a:lnTo>
                  <a:lnTo>
                    <a:pt x="14664" y="21600"/>
                  </a:lnTo>
                  <a:lnTo>
                    <a:pt x="15259" y="21600"/>
                  </a:lnTo>
                  <a:lnTo>
                    <a:pt x="15655" y="20815"/>
                  </a:lnTo>
                  <a:lnTo>
                    <a:pt x="15655" y="19244"/>
                  </a:lnTo>
                  <a:lnTo>
                    <a:pt x="16250" y="18458"/>
                  </a:lnTo>
                  <a:lnTo>
                    <a:pt x="16250" y="17673"/>
                  </a:lnTo>
                  <a:lnTo>
                    <a:pt x="16844" y="16887"/>
                  </a:lnTo>
                  <a:lnTo>
                    <a:pt x="17240" y="19244"/>
                  </a:lnTo>
                  <a:lnTo>
                    <a:pt x="17240" y="20029"/>
                  </a:lnTo>
                  <a:lnTo>
                    <a:pt x="17835" y="19244"/>
                  </a:lnTo>
                  <a:lnTo>
                    <a:pt x="18231" y="18458"/>
                  </a:lnTo>
                  <a:lnTo>
                    <a:pt x="18231" y="17673"/>
                  </a:lnTo>
                  <a:lnTo>
                    <a:pt x="18628" y="17673"/>
                  </a:lnTo>
                  <a:lnTo>
                    <a:pt x="19222" y="16887"/>
                  </a:lnTo>
                  <a:lnTo>
                    <a:pt x="20015" y="16887"/>
                  </a:lnTo>
                  <a:lnTo>
                    <a:pt x="20411" y="16102"/>
                  </a:lnTo>
                  <a:lnTo>
                    <a:pt x="21006" y="15709"/>
                  </a:lnTo>
                  <a:lnTo>
                    <a:pt x="21402" y="14924"/>
                  </a:lnTo>
                  <a:lnTo>
                    <a:pt x="21600" y="14138"/>
                  </a:lnTo>
                  <a:lnTo>
                    <a:pt x="21204" y="13745"/>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2" name="Shape 402"/>
            <p:cNvSpPr/>
            <p:nvPr/>
          </p:nvSpPr>
          <p:spPr>
            <a:xfrm>
              <a:off x="10170924" y="1967030"/>
              <a:ext cx="60861" cy="39522"/>
            </a:xfrm>
            <a:custGeom>
              <a:avLst/>
              <a:gdLst/>
              <a:ahLst/>
              <a:cxnLst>
                <a:cxn ang="0">
                  <a:pos x="wd2" y="hd2"/>
                </a:cxn>
                <a:cxn ang="5400000">
                  <a:pos x="wd2" y="hd2"/>
                </a:cxn>
                <a:cxn ang="10800000">
                  <a:pos x="wd2" y="hd2"/>
                </a:cxn>
                <a:cxn ang="16200000">
                  <a:pos x="wd2" y="hd2"/>
                </a:cxn>
              </a:cxnLst>
              <a:rect l="0" t="0" r="r" b="b"/>
              <a:pathLst>
                <a:path w="21600" h="19872" extrusionOk="0">
                  <a:moveTo>
                    <a:pt x="5400" y="19872"/>
                  </a:moveTo>
                  <a:cubicBezTo>
                    <a:pt x="12600" y="19872"/>
                    <a:pt x="12600" y="19872"/>
                    <a:pt x="12600" y="19872"/>
                  </a:cubicBezTo>
                  <a:cubicBezTo>
                    <a:pt x="18000" y="12672"/>
                    <a:pt x="18000" y="12672"/>
                    <a:pt x="18000" y="12672"/>
                  </a:cubicBezTo>
                  <a:cubicBezTo>
                    <a:pt x="21600" y="7872"/>
                    <a:pt x="21600" y="7872"/>
                    <a:pt x="21600" y="7872"/>
                  </a:cubicBezTo>
                  <a:cubicBezTo>
                    <a:pt x="14400" y="3072"/>
                    <a:pt x="14400" y="3072"/>
                    <a:pt x="14400" y="3072"/>
                  </a:cubicBezTo>
                  <a:cubicBezTo>
                    <a:pt x="14400" y="3072"/>
                    <a:pt x="9000" y="-1728"/>
                    <a:pt x="7200" y="672"/>
                  </a:cubicBezTo>
                  <a:cubicBezTo>
                    <a:pt x="7200" y="3072"/>
                    <a:pt x="0" y="15072"/>
                    <a:pt x="0" y="15072"/>
                  </a:cubicBezTo>
                  <a:lnTo>
                    <a:pt x="5400" y="19872"/>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3" name="Shape 403"/>
            <p:cNvSpPr/>
            <p:nvPr/>
          </p:nvSpPr>
          <p:spPr>
            <a:xfrm>
              <a:off x="9404069" y="2196775"/>
              <a:ext cx="255617" cy="576805"/>
            </a:xfrm>
            <a:custGeom>
              <a:avLst/>
              <a:gdLst/>
              <a:ahLst/>
              <a:cxnLst>
                <a:cxn ang="0">
                  <a:pos x="wd2" y="hd2"/>
                </a:cxn>
                <a:cxn ang="5400000">
                  <a:pos x="wd2" y="hd2"/>
                </a:cxn>
                <a:cxn ang="10800000">
                  <a:pos x="wd2" y="hd2"/>
                </a:cxn>
                <a:cxn ang="16200000">
                  <a:pos x="wd2" y="hd2"/>
                </a:cxn>
              </a:cxnLst>
              <a:rect l="0" t="0" r="r" b="b"/>
              <a:pathLst>
                <a:path w="21600" h="21600" extrusionOk="0">
                  <a:moveTo>
                    <a:pt x="18514" y="2987"/>
                  </a:moveTo>
                  <a:lnTo>
                    <a:pt x="18514" y="2068"/>
                  </a:lnTo>
                  <a:lnTo>
                    <a:pt x="17486" y="1609"/>
                  </a:lnTo>
                  <a:lnTo>
                    <a:pt x="10800" y="689"/>
                  </a:lnTo>
                  <a:lnTo>
                    <a:pt x="4629" y="0"/>
                  </a:lnTo>
                  <a:lnTo>
                    <a:pt x="4114" y="689"/>
                  </a:lnTo>
                  <a:lnTo>
                    <a:pt x="3086" y="1609"/>
                  </a:lnTo>
                  <a:lnTo>
                    <a:pt x="1543" y="2068"/>
                  </a:lnTo>
                  <a:lnTo>
                    <a:pt x="1029" y="3217"/>
                  </a:lnTo>
                  <a:lnTo>
                    <a:pt x="1543" y="4596"/>
                  </a:lnTo>
                  <a:lnTo>
                    <a:pt x="1543" y="5745"/>
                  </a:lnTo>
                  <a:lnTo>
                    <a:pt x="1029" y="6894"/>
                  </a:lnTo>
                  <a:lnTo>
                    <a:pt x="2571" y="7353"/>
                  </a:lnTo>
                  <a:lnTo>
                    <a:pt x="4629" y="7813"/>
                  </a:lnTo>
                  <a:lnTo>
                    <a:pt x="5657" y="8732"/>
                  </a:lnTo>
                  <a:lnTo>
                    <a:pt x="7714" y="9651"/>
                  </a:lnTo>
                  <a:lnTo>
                    <a:pt x="10286" y="10570"/>
                  </a:lnTo>
                  <a:lnTo>
                    <a:pt x="10286" y="10800"/>
                  </a:lnTo>
                  <a:lnTo>
                    <a:pt x="9257" y="12179"/>
                  </a:lnTo>
                  <a:lnTo>
                    <a:pt x="5143" y="13328"/>
                  </a:lnTo>
                  <a:lnTo>
                    <a:pt x="1543" y="14706"/>
                  </a:lnTo>
                  <a:lnTo>
                    <a:pt x="1029" y="15396"/>
                  </a:lnTo>
                  <a:lnTo>
                    <a:pt x="0" y="16545"/>
                  </a:lnTo>
                  <a:lnTo>
                    <a:pt x="514" y="17234"/>
                  </a:lnTo>
                  <a:lnTo>
                    <a:pt x="1543" y="18153"/>
                  </a:lnTo>
                  <a:lnTo>
                    <a:pt x="4114" y="19072"/>
                  </a:lnTo>
                  <a:lnTo>
                    <a:pt x="6171" y="19532"/>
                  </a:lnTo>
                  <a:lnTo>
                    <a:pt x="7714" y="19762"/>
                  </a:lnTo>
                  <a:lnTo>
                    <a:pt x="12857" y="19762"/>
                  </a:lnTo>
                  <a:lnTo>
                    <a:pt x="12343" y="20681"/>
                  </a:lnTo>
                  <a:lnTo>
                    <a:pt x="12343" y="21370"/>
                  </a:lnTo>
                  <a:lnTo>
                    <a:pt x="12857" y="21600"/>
                  </a:lnTo>
                  <a:lnTo>
                    <a:pt x="13371" y="21600"/>
                  </a:lnTo>
                  <a:lnTo>
                    <a:pt x="13886" y="19991"/>
                  </a:lnTo>
                  <a:lnTo>
                    <a:pt x="14400" y="19762"/>
                  </a:lnTo>
                  <a:lnTo>
                    <a:pt x="15943" y="18843"/>
                  </a:lnTo>
                  <a:lnTo>
                    <a:pt x="18514" y="17923"/>
                  </a:lnTo>
                  <a:lnTo>
                    <a:pt x="18514" y="14936"/>
                  </a:lnTo>
                  <a:lnTo>
                    <a:pt x="20571" y="14017"/>
                  </a:lnTo>
                  <a:lnTo>
                    <a:pt x="21086" y="12179"/>
                  </a:lnTo>
                  <a:lnTo>
                    <a:pt x="21600" y="11030"/>
                  </a:lnTo>
                  <a:lnTo>
                    <a:pt x="21600" y="8272"/>
                  </a:lnTo>
                  <a:lnTo>
                    <a:pt x="20571" y="6894"/>
                  </a:lnTo>
                  <a:lnTo>
                    <a:pt x="17486" y="6894"/>
                  </a:lnTo>
                  <a:lnTo>
                    <a:pt x="18000" y="5745"/>
                  </a:lnTo>
                  <a:lnTo>
                    <a:pt x="19029" y="4596"/>
                  </a:lnTo>
                  <a:lnTo>
                    <a:pt x="20057" y="4136"/>
                  </a:lnTo>
                  <a:lnTo>
                    <a:pt x="19543" y="3906"/>
                  </a:lnTo>
                  <a:lnTo>
                    <a:pt x="18514" y="2987"/>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4" name="Shape 404"/>
            <p:cNvSpPr/>
            <p:nvPr/>
          </p:nvSpPr>
          <p:spPr>
            <a:xfrm>
              <a:off x="9355382" y="2595628"/>
              <a:ext cx="200841" cy="331358"/>
            </a:xfrm>
            <a:custGeom>
              <a:avLst/>
              <a:gdLst/>
              <a:ahLst/>
              <a:cxnLst>
                <a:cxn ang="0">
                  <a:pos x="wd2" y="hd2"/>
                </a:cxn>
                <a:cxn ang="5400000">
                  <a:pos x="wd2" y="hd2"/>
                </a:cxn>
                <a:cxn ang="10800000">
                  <a:pos x="wd2" y="hd2"/>
                </a:cxn>
                <a:cxn ang="16200000">
                  <a:pos x="wd2" y="hd2"/>
                </a:cxn>
              </a:cxnLst>
              <a:rect l="0" t="0" r="r" b="b"/>
              <a:pathLst>
                <a:path w="21600" h="21600" extrusionOk="0">
                  <a:moveTo>
                    <a:pt x="5891" y="4000"/>
                  </a:moveTo>
                  <a:lnTo>
                    <a:pt x="5236" y="2800"/>
                  </a:lnTo>
                  <a:lnTo>
                    <a:pt x="6545" y="800"/>
                  </a:lnTo>
                  <a:lnTo>
                    <a:pt x="7200" y="400"/>
                  </a:lnTo>
                  <a:lnTo>
                    <a:pt x="5891" y="0"/>
                  </a:lnTo>
                  <a:lnTo>
                    <a:pt x="3273" y="0"/>
                  </a:lnTo>
                  <a:lnTo>
                    <a:pt x="1309" y="800"/>
                  </a:lnTo>
                  <a:lnTo>
                    <a:pt x="0" y="2000"/>
                  </a:lnTo>
                  <a:lnTo>
                    <a:pt x="7855" y="21600"/>
                  </a:lnTo>
                  <a:lnTo>
                    <a:pt x="21600" y="20400"/>
                  </a:lnTo>
                  <a:lnTo>
                    <a:pt x="20945" y="17200"/>
                  </a:lnTo>
                  <a:lnTo>
                    <a:pt x="18982" y="16000"/>
                  </a:lnTo>
                  <a:lnTo>
                    <a:pt x="18327" y="15200"/>
                  </a:lnTo>
                  <a:lnTo>
                    <a:pt x="17018" y="14800"/>
                  </a:lnTo>
                  <a:lnTo>
                    <a:pt x="15055" y="13600"/>
                  </a:lnTo>
                  <a:lnTo>
                    <a:pt x="13091" y="12800"/>
                  </a:lnTo>
                  <a:lnTo>
                    <a:pt x="9164" y="8000"/>
                  </a:lnTo>
                  <a:lnTo>
                    <a:pt x="10473" y="6800"/>
                  </a:lnTo>
                  <a:lnTo>
                    <a:pt x="7200" y="5600"/>
                  </a:lnTo>
                  <a:lnTo>
                    <a:pt x="5891" y="400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5" name="Shape 405"/>
            <p:cNvSpPr/>
            <p:nvPr/>
          </p:nvSpPr>
          <p:spPr>
            <a:xfrm>
              <a:off x="8381598" y="2043362"/>
              <a:ext cx="1144195" cy="748622"/>
            </a:xfrm>
            <a:custGeom>
              <a:avLst/>
              <a:gdLst/>
              <a:ahLst/>
              <a:cxnLst>
                <a:cxn ang="0">
                  <a:pos x="wd2" y="hd2"/>
                </a:cxn>
                <a:cxn ang="5400000">
                  <a:pos x="wd2" y="hd2"/>
                </a:cxn>
                <a:cxn ang="10800000">
                  <a:pos x="wd2" y="hd2"/>
                </a:cxn>
                <a:cxn ang="16200000">
                  <a:pos x="wd2" y="hd2"/>
                </a:cxn>
              </a:cxnLst>
              <a:rect l="0" t="0" r="r" b="b"/>
              <a:pathLst>
                <a:path w="21600" h="21600" extrusionOk="0">
                  <a:moveTo>
                    <a:pt x="18957" y="15934"/>
                  </a:moveTo>
                  <a:lnTo>
                    <a:pt x="19417" y="15934"/>
                  </a:lnTo>
                  <a:lnTo>
                    <a:pt x="19647" y="16111"/>
                  </a:lnTo>
                  <a:lnTo>
                    <a:pt x="19647" y="15757"/>
                  </a:lnTo>
                  <a:lnTo>
                    <a:pt x="20451" y="14695"/>
                  </a:lnTo>
                  <a:lnTo>
                    <a:pt x="21370" y="13810"/>
                  </a:lnTo>
                  <a:lnTo>
                    <a:pt x="21600" y="12748"/>
                  </a:lnTo>
                  <a:lnTo>
                    <a:pt x="21600" y="12570"/>
                  </a:lnTo>
                  <a:lnTo>
                    <a:pt x="21026" y="11862"/>
                  </a:lnTo>
                  <a:lnTo>
                    <a:pt x="20566" y="11154"/>
                  </a:lnTo>
                  <a:lnTo>
                    <a:pt x="20336" y="10446"/>
                  </a:lnTo>
                  <a:lnTo>
                    <a:pt x="19877" y="10092"/>
                  </a:lnTo>
                  <a:lnTo>
                    <a:pt x="19532" y="9738"/>
                  </a:lnTo>
                  <a:lnTo>
                    <a:pt x="19647" y="8852"/>
                  </a:lnTo>
                  <a:lnTo>
                    <a:pt x="19647" y="7967"/>
                  </a:lnTo>
                  <a:lnTo>
                    <a:pt x="19532" y="6905"/>
                  </a:lnTo>
                  <a:lnTo>
                    <a:pt x="19647" y="6020"/>
                  </a:lnTo>
                  <a:lnTo>
                    <a:pt x="19991" y="5666"/>
                  </a:lnTo>
                  <a:lnTo>
                    <a:pt x="20221" y="4957"/>
                  </a:lnTo>
                  <a:lnTo>
                    <a:pt x="20336" y="4426"/>
                  </a:lnTo>
                  <a:lnTo>
                    <a:pt x="20566" y="3541"/>
                  </a:lnTo>
                  <a:lnTo>
                    <a:pt x="20221" y="3187"/>
                  </a:lnTo>
                  <a:lnTo>
                    <a:pt x="19877" y="3187"/>
                  </a:lnTo>
                  <a:lnTo>
                    <a:pt x="19532" y="3010"/>
                  </a:lnTo>
                  <a:lnTo>
                    <a:pt x="19072" y="1770"/>
                  </a:lnTo>
                  <a:lnTo>
                    <a:pt x="18613" y="885"/>
                  </a:lnTo>
                  <a:lnTo>
                    <a:pt x="17694" y="0"/>
                  </a:lnTo>
                  <a:lnTo>
                    <a:pt x="2757" y="4072"/>
                  </a:lnTo>
                  <a:lnTo>
                    <a:pt x="2528" y="2302"/>
                  </a:lnTo>
                  <a:lnTo>
                    <a:pt x="1838" y="3010"/>
                  </a:lnTo>
                  <a:lnTo>
                    <a:pt x="1264" y="3718"/>
                  </a:lnTo>
                  <a:lnTo>
                    <a:pt x="689" y="4249"/>
                  </a:lnTo>
                  <a:lnTo>
                    <a:pt x="0" y="4957"/>
                  </a:lnTo>
                  <a:lnTo>
                    <a:pt x="1838" y="21600"/>
                  </a:lnTo>
                  <a:lnTo>
                    <a:pt x="18383" y="16820"/>
                  </a:lnTo>
                  <a:lnTo>
                    <a:pt x="18613" y="16289"/>
                  </a:lnTo>
                  <a:lnTo>
                    <a:pt x="18957" y="15934"/>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6" name="Shape 406"/>
            <p:cNvSpPr/>
            <p:nvPr/>
          </p:nvSpPr>
          <p:spPr>
            <a:xfrm>
              <a:off x="7310436" y="5043989"/>
              <a:ext cx="1771066" cy="1399063"/>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14845" y="0"/>
                  </a:lnTo>
                  <a:lnTo>
                    <a:pt x="15513" y="189"/>
                  </a:lnTo>
                  <a:lnTo>
                    <a:pt x="15588" y="663"/>
                  </a:lnTo>
                  <a:lnTo>
                    <a:pt x="15662" y="947"/>
                  </a:lnTo>
                  <a:lnTo>
                    <a:pt x="15959" y="1137"/>
                  </a:lnTo>
                  <a:lnTo>
                    <a:pt x="16181" y="1611"/>
                  </a:lnTo>
                  <a:lnTo>
                    <a:pt x="16553" y="2842"/>
                  </a:lnTo>
                  <a:lnTo>
                    <a:pt x="16998" y="3789"/>
                  </a:lnTo>
                  <a:lnTo>
                    <a:pt x="17592" y="5211"/>
                  </a:lnTo>
                  <a:lnTo>
                    <a:pt x="17889" y="5874"/>
                  </a:lnTo>
                  <a:lnTo>
                    <a:pt x="18631" y="7295"/>
                  </a:lnTo>
                  <a:lnTo>
                    <a:pt x="19002" y="7674"/>
                  </a:lnTo>
                  <a:lnTo>
                    <a:pt x="19225" y="7958"/>
                  </a:lnTo>
                  <a:lnTo>
                    <a:pt x="19225" y="9095"/>
                  </a:lnTo>
                  <a:lnTo>
                    <a:pt x="19002" y="8147"/>
                  </a:lnTo>
                  <a:lnTo>
                    <a:pt x="18928" y="9095"/>
                  </a:lnTo>
                  <a:lnTo>
                    <a:pt x="19373" y="10042"/>
                  </a:lnTo>
                  <a:lnTo>
                    <a:pt x="19893" y="10989"/>
                  </a:lnTo>
                  <a:lnTo>
                    <a:pt x="20412" y="12221"/>
                  </a:lnTo>
                  <a:lnTo>
                    <a:pt x="20784" y="12979"/>
                  </a:lnTo>
                  <a:lnTo>
                    <a:pt x="21229" y="13642"/>
                  </a:lnTo>
                  <a:lnTo>
                    <a:pt x="21452" y="14495"/>
                  </a:lnTo>
                  <a:lnTo>
                    <a:pt x="21600" y="15916"/>
                  </a:lnTo>
                  <a:lnTo>
                    <a:pt x="21600" y="18284"/>
                  </a:lnTo>
                  <a:lnTo>
                    <a:pt x="21377" y="18568"/>
                  </a:lnTo>
                  <a:lnTo>
                    <a:pt x="21229" y="18947"/>
                  </a:lnTo>
                  <a:lnTo>
                    <a:pt x="21229" y="19421"/>
                  </a:lnTo>
                  <a:lnTo>
                    <a:pt x="21303" y="19989"/>
                  </a:lnTo>
                  <a:lnTo>
                    <a:pt x="21229" y="20653"/>
                  </a:lnTo>
                  <a:lnTo>
                    <a:pt x="21006" y="21316"/>
                  </a:lnTo>
                  <a:lnTo>
                    <a:pt x="20784" y="21505"/>
                  </a:lnTo>
                  <a:lnTo>
                    <a:pt x="20561" y="21600"/>
                  </a:lnTo>
                  <a:lnTo>
                    <a:pt x="20709" y="21221"/>
                  </a:lnTo>
                  <a:lnTo>
                    <a:pt x="20858" y="21032"/>
                  </a:lnTo>
                  <a:lnTo>
                    <a:pt x="20858" y="20558"/>
                  </a:lnTo>
                  <a:lnTo>
                    <a:pt x="20784" y="20558"/>
                  </a:lnTo>
                  <a:lnTo>
                    <a:pt x="20338" y="20937"/>
                  </a:lnTo>
                  <a:lnTo>
                    <a:pt x="20041" y="21032"/>
                  </a:lnTo>
                  <a:lnTo>
                    <a:pt x="19819" y="20937"/>
                  </a:lnTo>
                  <a:lnTo>
                    <a:pt x="19596" y="21032"/>
                  </a:lnTo>
                  <a:lnTo>
                    <a:pt x="19373" y="21221"/>
                  </a:lnTo>
                  <a:lnTo>
                    <a:pt x="19225" y="21126"/>
                  </a:lnTo>
                  <a:lnTo>
                    <a:pt x="18928" y="21032"/>
                  </a:lnTo>
                  <a:lnTo>
                    <a:pt x="18779" y="20747"/>
                  </a:lnTo>
                  <a:lnTo>
                    <a:pt x="18854" y="20558"/>
                  </a:lnTo>
                  <a:lnTo>
                    <a:pt x="18928" y="20558"/>
                  </a:lnTo>
                  <a:lnTo>
                    <a:pt x="19447" y="20653"/>
                  </a:lnTo>
                  <a:lnTo>
                    <a:pt x="19596" y="20558"/>
                  </a:lnTo>
                  <a:lnTo>
                    <a:pt x="19522" y="20463"/>
                  </a:lnTo>
                  <a:lnTo>
                    <a:pt x="19299" y="20274"/>
                  </a:lnTo>
                  <a:lnTo>
                    <a:pt x="19002" y="20368"/>
                  </a:lnTo>
                  <a:lnTo>
                    <a:pt x="18779" y="20084"/>
                  </a:lnTo>
                  <a:lnTo>
                    <a:pt x="18557" y="19611"/>
                  </a:lnTo>
                  <a:lnTo>
                    <a:pt x="18260" y="19232"/>
                  </a:lnTo>
                  <a:lnTo>
                    <a:pt x="18186" y="18947"/>
                  </a:lnTo>
                  <a:lnTo>
                    <a:pt x="17963" y="18568"/>
                  </a:lnTo>
                  <a:lnTo>
                    <a:pt x="17592" y="18474"/>
                  </a:lnTo>
                  <a:lnTo>
                    <a:pt x="17295" y="18284"/>
                  </a:lnTo>
                  <a:lnTo>
                    <a:pt x="16998" y="18189"/>
                  </a:lnTo>
                  <a:lnTo>
                    <a:pt x="16701" y="17147"/>
                  </a:lnTo>
                  <a:lnTo>
                    <a:pt x="16553" y="16768"/>
                  </a:lnTo>
                  <a:lnTo>
                    <a:pt x="16330" y="16484"/>
                  </a:lnTo>
                  <a:lnTo>
                    <a:pt x="16256" y="16295"/>
                  </a:lnTo>
                  <a:lnTo>
                    <a:pt x="16033" y="16011"/>
                  </a:lnTo>
                  <a:lnTo>
                    <a:pt x="15810" y="15821"/>
                  </a:lnTo>
                  <a:lnTo>
                    <a:pt x="15885" y="15442"/>
                  </a:lnTo>
                  <a:lnTo>
                    <a:pt x="15959" y="15253"/>
                  </a:lnTo>
                  <a:lnTo>
                    <a:pt x="15736" y="14684"/>
                  </a:lnTo>
                  <a:lnTo>
                    <a:pt x="15513" y="14779"/>
                  </a:lnTo>
                  <a:lnTo>
                    <a:pt x="15513" y="15442"/>
                  </a:lnTo>
                  <a:lnTo>
                    <a:pt x="15365" y="15442"/>
                  </a:lnTo>
                  <a:lnTo>
                    <a:pt x="14994" y="14968"/>
                  </a:lnTo>
                  <a:lnTo>
                    <a:pt x="14623" y="14211"/>
                  </a:lnTo>
                  <a:lnTo>
                    <a:pt x="14326" y="13832"/>
                  </a:lnTo>
                  <a:lnTo>
                    <a:pt x="14400" y="13642"/>
                  </a:lnTo>
                  <a:lnTo>
                    <a:pt x="14252" y="13263"/>
                  </a:lnTo>
                  <a:lnTo>
                    <a:pt x="14029" y="13168"/>
                  </a:lnTo>
                  <a:lnTo>
                    <a:pt x="14252" y="12600"/>
                  </a:lnTo>
                  <a:lnTo>
                    <a:pt x="14400" y="12316"/>
                  </a:lnTo>
                  <a:lnTo>
                    <a:pt x="14548" y="11747"/>
                  </a:lnTo>
                  <a:lnTo>
                    <a:pt x="14400" y="11463"/>
                  </a:lnTo>
                  <a:lnTo>
                    <a:pt x="14326" y="11842"/>
                  </a:lnTo>
                  <a:lnTo>
                    <a:pt x="14177" y="11747"/>
                  </a:lnTo>
                  <a:lnTo>
                    <a:pt x="14177" y="11558"/>
                  </a:lnTo>
                  <a:lnTo>
                    <a:pt x="13955" y="11179"/>
                  </a:lnTo>
                  <a:lnTo>
                    <a:pt x="13880" y="11179"/>
                  </a:lnTo>
                  <a:lnTo>
                    <a:pt x="13880" y="11274"/>
                  </a:lnTo>
                  <a:lnTo>
                    <a:pt x="13955" y="11463"/>
                  </a:lnTo>
                  <a:lnTo>
                    <a:pt x="14029" y="11747"/>
                  </a:lnTo>
                  <a:lnTo>
                    <a:pt x="14029" y="12126"/>
                  </a:lnTo>
                  <a:lnTo>
                    <a:pt x="13880" y="12316"/>
                  </a:lnTo>
                  <a:lnTo>
                    <a:pt x="13658" y="12032"/>
                  </a:lnTo>
                  <a:lnTo>
                    <a:pt x="13435" y="11558"/>
                  </a:lnTo>
                  <a:lnTo>
                    <a:pt x="13361" y="11368"/>
                  </a:lnTo>
                  <a:lnTo>
                    <a:pt x="13361" y="10421"/>
                  </a:lnTo>
                  <a:lnTo>
                    <a:pt x="13509" y="10042"/>
                  </a:lnTo>
                  <a:lnTo>
                    <a:pt x="13584" y="9284"/>
                  </a:lnTo>
                  <a:lnTo>
                    <a:pt x="13584" y="8811"/>
                  </a:lnTo>
                  <a:lnTo>
                    <a:pt x="13509" y="8147"/>
                  </a:lnTo>
                  <a:lnTo>
                    <a:pt x="13361" y="7484"/>
                  </a:lnTo>
                  <a:lnTo>
                    <a:pt x="13138" y="7295"/>
                  </a:lnTo>
                  <a:lnTo>
                    <a:pt x="12915" y="6821"/>
                  </a:lnTo>
                  <a:lnTo>
                    <a:pt x="12470" y="6726"/>
                  </a:lnTo>
                  <a:lnTo>
                    <a:pt x="12247" y="6726"/>
                  </a:lnTo>
                  <a:lnTo>
                    <a:pt x="12099" y="6347"/>
                  </a:lnTo>
                  <a:lnTo>
                    <a:pt x="11876" y="6253"/>
                  </a:lnTo>
                  <a:lnTo>
                    <a:pt x="11579" y="5779"/>
                  </a:lnTo>
                  <a:lnTo>
                    <a:pt x="11282" y="5684"/>
                  </a:lnTo>
                  <a:lnTo>
                    <a:pt x="11208" y="5211"/>
                  </a:lnTo>
                  <a:lnTo>
                    <a:pt x="11060" y="5021"/>
                  </a:lnTo>
                  <a:lnTo>
                    <a:pt x="10614" y="4547"/>
                  </a:lnTo>
                  <a:lnTo>
                    <a:pt x="10243" y="4168"/>
                  </a:lnTo>
                  <a:lnTo>
                    <a:pt x="9946" y="3979"/>
                  </a:lnTo>
                  <a:lnTo>
                    <a:pt x="9649" y="3695"/>
                  </a:lnTo>
                  <a:lnTo>
                    <a:pt x="9427" y="3600"/>
                  </a:lnTo>
                  <a:lnTo>
                    <a:pt x="9056" y="3600"/>
                  </a:lnTo>
                  <a:lnTo>
                    <a:pt x="8685" y="3695"/>
                  </a:lnTo>
                  <a:lnTo>
                    <a:pt x="8610" y="3979"/>
                  </a:lnTo>
                  <a:lnTo>
                    <a:pt x="8685" y="4263"/>
                  </a:lnTo>
                  <a:lnTo>
                    <a:pt x="8610" y="4453"/>
                  </a:lnTo>
                  <a:lnTo>
                    <a:pt x="8462" y="4453"/>
                  </a:lnTo>
                  <a:lnTo>
                    <a:pt x="8313" y="4263"/>
                  </a:lnTo>
                  <a:lnTo>
                    <a:pt x="7942" y="4642"/>
                  </a:lnTo>
                  <a:lnTo>
                    <a:pt x="7497" y="5116"/>
                  </a:lnTo>
                  <a:lnTo>
                    <a:pt x="6977" y="5305"/>
                  </a:lnTo>
                  <a:lnTo>
                    <a:pt x="6161" y="5589"/>
                  </a:lnTo>
                  <a:lnTo>
                    <a:pt x="6161" y="5021"/>
                  </a:lnTo>
                  <a:lnTo>
                    <a:pt x="5938" y="4737"/>
                  </a:lnTo>
                  <a:lnTo>
                    <a:pt x="5715" y="4642"/>
                  </a:lnTo>
                  <a:lnTo>
                    <a:pt x="5344" y="4358"/>
                  </a:lnTo>
                  <a:lnTo>
                    <a:pt x="5641" y="4168"/>
                  </a:lnTo>
                  <a:lnTo>
                    <a:pt x="5715" y="4074"/>
                  </a:lnTo>
                  <a:lnTo>
                    <a:pt x="5196" y="3979"/>
                  </a:lnTo>
                  <a:lnTo>
                    <a:pt x="5196" y="3695"/>
                  </a:lnTo>
                  <a:lnTo>
                    <a:pt x="5344" y="3695"/>
                  </a:lnTo>
                  <a:lnTo>
                    <a:pt x="5419" y="3505"/>
                  </a:lnTo>
                  <a:lnTo>
                    <a:pt x="5419" y="3316"/>
                  </a:lnTo>
                  <a:lnTo>
                    <a:pt x="5344" y="3316"/>
                  </a:lnTo>
                  <a:lnTo>
                    <a:pt x="5196" y="3411"/>
                  </a:lnTo>
                  <a:lnTo>
                    <a:pt x="5196" y="3505"/>
                  </a:lnTo>
                  <a:lnTo>
                    <a:pt x="5122" y="3600"/>
                  </a:lnTo>
                  <a:lnTo>
                    <a:pt x="4973" y="3411"/>
                  </a:lnTo>
                  <a:lnTo>
                    <a:pt x="4602" y="3411"/>
                  </a:lnTo>
                  <a:lnTo>
                    <a:pt x="4751" y="3695"/>
                  </a:lnTo>
                  <a:lnTo>
                    <a:pt x="4825" y="3695"/>
                  </a:lnTo>
                  <a:lnTo>
                    <a:pt x="4899" y="4074"/>
                  </a:lnTo>
                  <a:lnTo>
                    <a:pt x="4825" y="4074"/>
                  </a:lnTo>
                  <a:lnTo>
                    <a:pt x="4528" y="3884"/>
                  </a:lnTo>
                  <a:lnTo>
                    <a:pt x="4231" y="3600"/>
                  </a:lnTo>
                  <a:lnTo>
                    <a:pt x="3934" y="3505"/>
                  </a:lnTo>
                  <a:lnTo>
                    <a:pt x="3266" y="3505"/>
                  </a:lnTo>
                  <a:lnTo>
                    <a:pt x="3043" y="3316"/>
                  </a:lnTo>
                  <a:lnTo>
                    <a:pt x="2895" y="3126"/>
                  </a:lnTo>
                  <a:lnTo>
                    <a:pt x="2672" y="3126"/>
                  </a:lnTo>
                  <a:lnTo>
                    <a:pt x="1930" y="3316"/>
                  </a:lnTo>
                  <a:lnTo>
                    <a:pt x="1410" y="3316"/>
                  </a:lnTo>
                  <a:lnTo>
                    <a:pt x="1039" y="3600"/>
                  </a:lnTo>
                  <a:lnTo>
                    <a:pt x="816" y="3695"/>
                  </a:lnTo>
                  <a:lnTo>
                    <a:pt x="520" y="3032"/>
                  </a:lnTo>
                  <a:lnTo>
                    <a:pt x="445" y="2558"/>
                  </a:lnTo>
                  <a:lnTo>
                    <a:pt x="148" y="2084"/>
                  </a:lnTo>
                  <a:lnTo>
                    <a:pt x="0" y="1895"/>
                  </a:lnTo>
                  <a:lnTo>
                    <a:pt x="0" y="1611"/>
                  </a:lnTo>
                  <a:lnTo>
                    <a:pt x="223" y="1516"/>
                  </a:lnTo>
                  <a:lnTo>
                    <a:pt x="742" y="1326"/>
                  </a:lnTo>
                  <a:lnTo>
                    <a:pt x="1336" y="1137"/>
                  </a:lnTo>
                  <a:lnTo>
                    <a:pt x="6903" y="568"/>
                  </a:lnTo>
                  <a:lnTo>
                    <a:pt x="7274" y="1516"/>
                  </a:lnTo>
                  <a:lnTo>
                    <a:pt x="14029" y="1042"/>
                  </a:lnTo>
                  <a:lnTo>
                    <a:pt x="14103" y="1800"/>
                  </a:lnTo>
                  <a:lnTo>
                    <a:pt x="14623" y="1800"/>
                  </a:lnTo>
                  <a:lnTo>
                    <a:pt x="14400" y="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7" name="Shape 407"/>
            <p:cNvSpPr/>
            <p:nvPr/>
          </p:nvSpPr>
          <p:spPr>
            <a:xfrm>
              <a:off x="5934968" y="4675809"/>
              <a:ext cx="1107681" cy="987938"/>
            </a:xfrm>
            <a:custGeom>
              <a:avLst/>
              <a:gdLst/>
              <a:ahLst/>
              <a:cxnLst>
                <a:cxn ang="0">
                  <a:pos x="wd2" y="hd2"/>
                </a:cxn>
                <a:cxn ang="5400000">
                  <a:pos x="wd2" y="hd2"/>
                </a:cxn>
                <a:cxn ang="10800000">
                  <a:pos x="wd2" y="hd2"/>
                </a:cxn>
                <a:cxn ang="16200000">
                  <a:pos x="wd2" y="hd2"/>
                </a:cxn>
              </a:cxnLst>
              <a:rect l="0" t="0" r="r" b="b"/>
              <a:pathLst>
                <a:path w="21600" h="21600" extrusionOk="0">
                  <a:moveTo>
                    <a:pt x="21481" y="19990"/>
                  </a:moveTo>
                  <a:lnTo>
                    <a:pt x="21244" y="19990"/>
                  </a:lnTo>
                  <a:lnTo>
                    <a:pt x="20888" y="19722"/>
                  </a:lnTo>
                  <a:lnTo>
                    <a:pt x="20532" y="19722"/>
                  </a:lnTo>
                  <a:lnTo>
                    <a:pt x="20295" y="19588"/>
                  </a:lnTo>
                  <a:lnTo>
                    <a:pt x="19701" y="19185"/>
                  </a:lnTo>
                  <a:lnTo>
                    <a:pt x="19582" y="19185"/>
                  </a:lnTo>
                  <a:lnTo>
                    <a:pt x="18989" y="18648"/>
                  </a:lnTo>
                  <a:lnTo>
                    <a:pt x="18752" y="18380"/>
                  </a:lnTo>
                  <a:lnTo>
                    <a:pt x="18396" y="18246"/>
                  </a:lnTo>
                  <a:lnTo>
                    <a:pt x="18040" y="17978"/>
                  </a:lnTo>
                  <a:lnTo>
                    <a:pt x="17802" y="17709"/>
                  </a:lnTo>
                  <a:lnTo>
                    <a:pt x="18158" y="17709"/>
                  </a:lnTo>
                  <a:lnTo>
                    <a:pt x="18396" y="17441"/>
                  </a:lnTo>
                  <a:lnTo>
                    <a:pt x="18989" y="17441"/>
                  </a:lnTo>
                  <a:lnTo>
                    <a:pt x="19108" y="17173"/>
                  </a:lnTo>
                  <a:lnTo>
                    <a:pt x="19701" y="17173"/>
                  </a:lnTo>
                  <a:lnTo>
                    <a:pt x="19938" y="16904"/>
                  </a:lnTo>
                  <a:lnTo>
                    <a:pt x="19582" y="16234"/>
                  </a:lnTo>
                  <a:lnTo>
                    <a:pt x="19226" y="15831"/>
                  </a:lnTo>
                  <a:lnTo>
                    <a:pt x="19108" y="15831"/>
                  </a:lnTo>
                  <a:lnTo>
                    <a:pt x="17921" y="16234"/>
                  </a:lnTo>
                  <a:lnTo>
                    <a:pt x="17565" y="16368"/>
                  </a:lnTo>
                  <a:lnTo>
                    <a:pt x="17209" y="16368"/>
                  </a:lnTo>
                  <a:lnTo>
                    <a:pt x="17209" y="16234"/>
                  </a:lnTo>
                  <a:lnTo>
                    <a:pt x="17565" y="15965"/>
                  </a:lnTo>
                  <a:lnTo>
                    <a:pt x="17921" y="15831"/>
                  </a:lnTo>
                  <a:lnTo>
                    <a:pt x="18277" y="15563"/>
                  </a:lnTo>
                  <a:lnTo>
                    <a:pt x="18277" y="14758"/>
                  </a:lnTo>
                  <a:lnTo>
                    <a:pt x="18158" y="13819"/>
                  </a:lnTo>
                  <a:lnTo>
                    <a:pt x="17802" y="13282"/>
                  </a:lnTo>
                  <a:lnTo>
                    <a:pt x="17565" y="12745"/>
                  </a:lnTo>
                  <a:lnTo>
                    <a:pt x="17684" y="10599"/>
                  </a:lnTo>
                  <a:lnTo>
                    <a:pt x="9969" y="11001"/>
                  </a:lnTo>
                  <a:lnTo>
                    <a:pt x="9851" y="10465"/>
                  </a:lnTo>
                  <a:lnTo>
                    <a:pt x="9851" y="10062"/>
                  </a:lnTo>
                  <a:lnTo>
                    <a:pt x="9969" y="9794"/>
                  </a:lnTo>
                  <a:lnTo>
                    <a:pt x="10325" y="9525"/>
                  </a:lnTo>
                  <a:lnTo>
                    <a:pt x="10325" y="8586"/>
                  </a:lnTo>
                  <a:lnTo>
                    <a:pt x="10444" y="8184"/>
                  </a:lnTo>
                  <a:lnTo>
                    <a:pt x="10563" y="8050"/>
                  </a:lnTo>
                  <a:lnTo>
                    <a:pt x="10681" y="7781"/>
                  </a:lnTo>
                  <a:lnTo>
                    <a:pt x="10800" y="6842"/>
                  </a:lnTo>
                  <a:lnTo>
                    <a:pt x="11037" y="6574"/>
                  </a:lnTo>
                  <a:lnTo>
                    <a:pt x="11512" y="5769"/>
                  </a:lnTo>
                  <a:lnTo>
                    <a:pt x="11631" y="5501"/>
                  </a:lnTo>
                  <a:lnTo>
                    <a:pt x="11631" y="4964"/>
                  </a:lnTo>
                  <a:lnTo>
                    <a:pt x="11749" y="4964"/>
                  </a:lnTo>
                  <a:lnTo>
                    <a:pt x="12105" y="4561"/>
                  </a:lnTo>
                  <a:lnTo>
                    <a:pt x="12224" y="3488"/>
                  </a:lnTo>
                  <a:lnTo>
                    <a:pt x="12105" y="3086"/>
                  </a:lnTo>
                  <a:lnTo>
                    <a:pt x="11749" y="2817"/>
                  </a:lnTo>
                  <a:lnTo>
                    <a:pt x="11749" y="2549"/>
                  </a:lnTo>
                  <a:lnTo>
                    <a:pt x="11631" y="1878"/>
                  </a:lnTo>
                  <a:lnTo>
                    <a:pt x="11631" y="1744"/>
                  </a:lnTo>
                  <a:lnTo>
                    <a:pt x="11512" y="1476"/>
                  </a:lnTo>
                  <a:lnTo>
                    <a:pt x="11156" y="1207"/>
                  </a:lnTo>
                  <a:lnTo>
                    <a:pt x="11631" y="939"/>
                  </a:lnTo>
                  <a:lnTo>
                    <a:pt x="11631" y="671"/>
                  </a:lnTo>
                  <a:lnTo>
                    <a:pt x="11512" y="268"/>
                  </a:lnTo>
                  <a:lnTo>
                    <a:pt x="11156" y="0"/>
                  </a:lnTo>
                  <a:lnTo>
                    <a:pt x="0" y="402"/>
                  </a:lnTo>
                  <a:lnTo>
                    <a:pt x="0" y="6306"/>
                  </a:lnTo>
                  <a:lnTo>
                    <a:pt x="831" y="7111"/>
                  </a:lnTo>
                  <a:lnTo>
                    <a:pt x="831" y="7379"/>
                  </a:lnTo>
                  <a:lnTo>
                    <a:pt x="1305" y="8586"/>
                  </a:lnTo>
                  <a:lnTo>
                    <a:pt x="1424" y="8855"/>
                  </a:lnTo>
                  <a:lnTo>
                    <a:pt x="1424" y="9660"/>
                  </a:lnTo>
                  <a:lnTo>
                    <a:pt x="1543" y="10062"/>
                  </a:lnTo>
                  <a:lnTo>
                    <a:pt x="1780" y="11135"/>
                  </a:lnTo>
                  <a:lnTo>
                    <a:pt x="2018" y="11940"/>
                  </a:lnTo>
                  <a:lnTo>
                    <a:pt x="1543" y="12611"/>
                  </a:lnTo>
                  <a:lnTo>
                    <a:pt x="1305" y="13684"/>
                  </a:lnTo>
                  <a:lnTo>
                    <a:pt x="1305" y="14087"/>
                  </a:lnTo>
                  <a:lnTo>
                    <a:pt x="1068" y="14758"/>
                  </a:lnTo>
                  <a:lnTo>
                    <a:pt x="1424" y="15697"/>
                  </a:lnTo>
                  <a:lnTo>
                    <a:pt x="1424" y="16234"/>
                  </a:lnTo>
                  <a:lnTo>
                    <a:pt x="1068" y="17575"/>
                  </a:lnTo>
                  <a:lnTo>
                    <a:pt x="712" y="18246"/>
                  </a:lnTo>
                  <a:lnTo>
                    <a:pt x="1780" y="18246"/>
                  </a:lnTo>
                  <a:lnTo>
                    <a:pt x="2136" y="17978"/>
                  </a:lnTo>
                  <a:lnTo>
                    <a:pt x="2967" y="17978"/>
                  </a:lnTo>
                  <a:lnTo>
                    <a:pt x="4035" y="18246"/>
                  </a:lnTo>
                  <a:lnTo>
                    <a:pt x="4629" y="18380"/>
                  </a:lnTo>
                  <a:lnTo>
                    <a:pt x="5222" y="18648"/>
                  </a:lnTo>
                  <a:lnTo>
                    <a:pt x="6053" y="19051"/>
                  </a:lnTo>
                  <a:lnTo>
                    <a:pt x="9376" y="19051"/>
                  </a:lnTo>
                  <a:lnTo>
                    <a:pt x="9495" y="18917"/>
                  </a:lnTo>
                  <a:lnTo>
                    <a:pt x="9257" y="18514"/>
                  </a:lnTo>
                  <a:lnTo>
                    <a:pt x="8545" y="18514"/>
                  </a:lnTo>
                  <a:lnTo>
                    <a:pt x="8308" y="18380"/>
                  </a:lnTo>
                  <a:lnTo>
                    <a:pt x="8426" y="17978"/>
                  </a:lnTo>
                  <a:lnTo>
                    <a:pt x="8545" y="17709"/>
                  </a:lnTo>
                  <a:lnTo>
                    <a:pt x="9138" y="17709"/>
                  </a:lnTo>
                  <a:lnTo>
                    <a:pt x="9969" y="18112"/>
                  </a:lnTo>
                  <a:lnTo>
                    <a:pt x="10800" y="18917"/>
                  </a:lnTo>
                  <a:lnTo>
                    <a:pt x="11512" y="19051"/>
                  </a:lnTo>
                  <a:lnTo>
                    <a:pt x="11987" y="18783"/>
                  </a:lnTo>
                  <a:lnTo>
                    <a:pt x="11868" y="19319"/>
                  </a:lnTo>
                  <a:lnTo>
                    <a:pt x="11631" y="20124"/>
                  </a:lnTo>
                  <a:lnTo>
                    <a:pt x="11868" y="20527"/>
                  </a:lnTo>
                  <a:lnTo>
                    <a:pt x="12580" y="20795"/>
                  </a:lnTo>
                  <a:lnTo>
                    <a:pt x="13174" y="20795"/>
                  </a:lnTo>
                  <a:lnTo>
                    <a:pt x="13648" y="21198"/>
                  </a:lnTo>
                  <a:lnTo>
                    <a:pt x="14123" y="21198"/>
                  </a:lnTo>
                  <a:lnTo>
                    <a:pt x="14360" y="20661"/>
                  </a:lnTo>
                  <a:lnTo>
                    <a:pt x="14835" y="20124"/>
                  </a:lnTo>
                  <a:lnTo>
                    <a:pt x="15191" y="19990"/>
                  </a:lnTo>
                  <a:lnTo>
                    <a:pt x="15666" y="20124"/>
                  </a:lnTo>
                  <a:lnTo>
                    <a:pt x="16141" y="20795"/>
                  </a:lnTo>
                  <a:lnTo>
                    <a:pt x="16615" y="20795"/>
                  </a:lnTo>
                  <a:lnTo>
                    <a:pt x="16853" y="20527"/>
                  </a:lnTo>
                  <a:lnTo>
                    <a:pt x="16615" y="19453"/>
                  </a:lnTo>
                  <a:lnTo>
                    <a:pt x="16615" y="19185"/>
                  </a:lnTo>
                  <a:lnTo>
                    <a:pt x="16853" y="18917"/>
                  </a:lnTo>
                  <a:lnTo>
                    <a:pt x="17327" y="18917"/>
                  </a:lnTo>
                  <a:lnTo>
                    <a:pt x="17802" y="19185"/>
                  </a:lnTo>
                  <a:lnTo>
                    <a:pt x="17802" y="19722"/>
                  </a:lnTo>
                  <a:lnTo>
                    <a:pt x="18752" y="19856"/>
                  </a:lnTo>
                  <a:lnTo>
                    <a:pt x="19582" y="20258"/>
                  </a:lnTo>
                  <a:lnTo>
                    <a:pt x="19938" y="20661"/>
                  </a:lnTo>
                  <a:lnTo>
                    <a:pt x="19701" y="21063"/>
                  </a:lnTo>
                  <a:lnTo>
                    <a:pt x="19582" y="21600"/>
                  </a:lnTo>
                  <a:lnTo>
                    <a:pt x="20057" y="21600"/>
                  </a:lnTo>
                  <a:lnTo>
                    <a:pt x="20295" y="21198"/>
                  </a:lnTo>
                  <a:lnTo>
                    <a:pt x="20532" y="20929"/>
                  </a:lnTo>
                  <a:lnTo>
                    <a:pt x="20888" y="21198"/>
                  </a:lnTo>
                  <a:lnTo>
                    <a:pt x="20888" y="21466"/>
                  </a:lnTo>
                  <a:lnTo>
                    <a:pt x="21125" y="21063"/>
                  </a:lnTo>
                  <a:lnTo>
                    <a:pt x="21600" y="20527"/>
                  </a:lnTo>
                  <a:lnTo>
                    <a:pt x="21481" y="1999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8" name="Shape 408"/>
            <p:cNvSpPr/>
            <p:nvPr/>
          </p:nvSpPr>
          <p:spPr>
            <a:xfrm>
              <a:off x="5801072" y="3792193"/>
              <a:ext cx="992042" cy="902032"/>
            </a:xfrm>
            <a:custGeom>
              <a:avLst/>
              <a:gdLst/>
              <a:ahLst/>
              <a:cxnLst>
                <a:cxn ang="0">
                  <a:pos x="wd2" y="hd2"/>
                </a:cxn>
                <a:cxn ang="5400000">
                  <a:pos x="wd2" y="hd2"/>
                </a:cxn>
                <a:cxn ang="10800000">
                  <a:pos x="wd2" y="hd2"/>
                </a:cxn>
                <a:cxn ang="16200000">
                  <a:pos x="wd2" y="hd2"/>
                </a:cxn>
              </a:cxnLst>
              <a:rect l="0" t="0" r="r" b="b"/>
              <a:pathLst>
                <a:path w="21600" h="21600" extrusionOk="0">
                  <a:moveTo>
                    <a:pt x="795" y="18073"/>
                  </a:moveTo>
                  <a:lnTo>
                    <a:pt x="530" y="17780"/>
                  </a:lnTo>
                  <a:lnTo>
                    <a:pt x="928" y="18220"/>
                  </a:lnTo>
                  <a:lnTo>
                    <a:pt x="1325" y="18367"/>
                  </a:lnTo>
                  <a:lnTo>
                    <a:pt x="1590" y="18073"/>
                  </a:lnTo>
                  <a:lnTo>
                    <a:pt x="2915" y="18220"/>
                  </a:lnTo>
                  <a:lnTo>
                    <a:pt x="2915" y="21600"/>
                  </a:lnTo>
                  <a:lnTo>
                    <a:pt x="15372" y="21159"/>
                  </a:lnTo>
                  <a:lnTo>
                    <a:pt x="15504" y="21159"/>
                  </a:lnTo>
                  <a:lnTo>
                    <a:pt x="15769" y="20424"/>
                  </a:lnTo>
                  <a:lnTo>
                    <a:pt x="15902" y="19984"/>
                  </a:lnTo>
                  <a:lnTo>
                    <a:pt x="15769" y="19543"/>
                  </a:lnTo>
                  <a:lnTo>
                    <a:pt x="15769" y="18367"/>
                  </a:lnTo>
                  <a:lnTo>
                    <a:pt x="15504" y="17927"/>
                  </a:lnTo>
                  <a:lnTo>
                    <a:pt x="15372" y="17780"/>
                  </a:lnTo>
                  <a:lnTo>
                    <a:pt x="15372" y="17486"/>
                  </a:lnTo>
                  <a:lnTo>
                    <a:pt x="15504" y="17192"/>
                  </a:lnTo>
                  <a:lnTo>
                    <a:pt x="15372" y="17045"/>
                  </a:lnTo>
                  <a:lnTo>
                    <a:pt x="15637" y="16604"/>
                  </a:lnTo>
                  <a:lnTo>
                    <a:pt x="16034" y="16016"/>
                  </a:lnTo>
                  <a:lnTo>
                    <a:pt x="16167" y="16016"/>
                  </a:lnTo>
                  <a:lnTo>
                    <a:pt x="16034" y="15722"/>
                  </a:lnTo>
                  <a:lnTo>
                    <a:pt x="16299" y="15135"/>
                  </a:lnTo>
                  <a:lnTo>
                    <a:pt x="16564" y="14694"/>
                  </a:lnTo>
                  <a:lnTo>
                    <a:pt x="16299" y="14547"/>
                  </a:lnTo>
                  <a:lnTo>
                    <a:pt x="16432" y="13959"/>
                  </a:lnTo>
                  <a:lnTo>
                    <a:pt x="16829" y="13518"/>
                  </a:lnTo>
                  <a:lnTo>
                    <a:pt x="17492" y="12637"/>
                  </a:lnTo>
                  <a:lnTo>
                    <a:pt x="17890" y="11902"/>
                  </a:lnTo>
                  <a:lnTo>
                    <a:pt x="17890" y="11314"/>
                  </a:lnTo>
                  <a:lnTo>
                    <a:pt x="18155" y="10580"/>
                  </a:lnTo>
                  <a:lnTo>
                    <a:pt x="18287" y="10580"/>
                  </a:lnTo>
                  <a:lnTo>
                    <a:pt x="18552" y="10286"/>
                  </a:lnTo>
                  <a:lnTo>
                    <a:pt x="18685" y="9845"/>
                  </a:lnTo>
                  <a:lnTo>
                    <a:pt x="18950" y="9551"/>
                  </a:lnTo>
                  <a:lnTo>
                    <a:pt x="19480" y="9257"/>
                  </a:lnTo>
                  <a:lnTo>
                    <a:pt x="19347" y="8816"/>
                  </a:lnTo>
                  <a:lnTo>
                    <a:pt x="19612" y="8522"/>
                  </a:lnTo>
                  <a:lnTo>
                    <a:pt x="19877" y="7935"/>
                  </a:lnTo>
                  <a:lnTo>
                    <a:pt x="19877" y="6318"/>
                  </a:lnTo>
                  <a:lnTo>
                    <a:pt x="20275" y="5731"/>
                  </a:lnTo>
                  <a:lnTo>
                    <a:pt x="20672" y="5437"/>
                  </a:lnTo>
                  <a:lnTo>
                    <a:pt x="20672" y="5143"/>
                  </a:lnTo>
                  <a:lnTo>
                    <a:pt x="20805" y="4849"/>
                  </a:lnTo>
                  <a:lnTo>
                    <a:pt x="20805" y="4261"/>
                  </a:lnTo>
                  <a:lnTo>
                    <a:pt x="21202" y="4114"/>
                  </a:lnTo>
                  <a:lnTo>
                    <a:pt x="21600" y="3233"/>
                  </a:lnTo>
                  <a:lnTo>
                    <a:pt x="21600" y="2792"/>
                  </a:lnTo>
                  <a:lnTo>
                    <a:pt x="18287" y="2939"/>
                  </a:lnTo>
                  <a:lnTo>
                    <a:pt x="19612" y="735"/>
                  </a:lnTo>
                  <a:lnTo>
                    <a:pt x="19480" y="0"/>
                  </a:lnTo>
                  <a:lnTo>
                    <a:pt x="0" y="588"/>
                  </a:lnTo>
                  <a:lnTo>
                    <a:pt x="928" y="6906"/>
                  </a:lnTo>
                  <a:lnTo>
                    <a:pt x="795" y="1807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09" name="Shape 409"/>
            <p:cNvSpPr/>
            <p:nvPr/>
          </p:nvSpPr>
          <p:spPr>
            <a:xfrm>
              <a:off x="6689651" y="3608107"/>
              <a:ext cx="1679776" cy="552259"/>
            </a:xfrm>
            <a:custGeom>
              <a:avLst/>
              <a:gdLst/>
              <a:ahLst/>
              <a:cxnLst>
                <a:cxn ang="0">
                  <a:pos x="wd2" y="hd2"/>
                </a:cxn>
                <a:cxn ang="5400000">
                  <a:pos x="wd2" y="hd2"/>
                </a:cxn>
                <a:cxn ang="10800000">
                  <a:pos x="wd2" y="hd2"/>
                </a:cxn>
                <a:cxn ang="16200000">
                  <a:pos x="wd2" y="hd2"/>
                </a:cxn>
              </a:cxnLst>
              <a:rect l="0" t="0" r="r" b="b"/>
              <a:pathLst>
                <a:path w="21600" h="21600" extrusionOk="0">
                  <a:moveTo>
                    <a:pt x="12788" y="2826"/>
                  </a:moveTo>
                  <a:cubicBezTo>
                    <a:pt x="5499" y="4239"/>
                    <a:pt x="5499" y="4239"/>
                    <a:pt x="5499" y="4239"/>
                  </a:cubicBezTo>
                  <a:cubicBezTo>
                    <a:pt x="5632" y="6258"/>
                    <a:pt x="5632" y="6258"/>
                    <a:pt x="5632" y="6258"/>
                  </a:cubicBezTo>
                  <a:cubicBezTo>
                    <a:pt x="1723" y="6460"/>
                    <a:pt x="1723" y="6460"/>
                    <a:pt x="1723" y="6460"/>
                  </a:cubicBezTo>
                  <a:cubicBezTo>
                    <a:pt x="1590" y="6662"/>
                    <a:pt x="1590" y="6662"/>
                    <a:pt x="1590" y="6662"/>
                  </a:cubicBezTo>
                  <a:cubicBezTo>
                    <a:pt x="1590" y="7267"/>
                    <a:pt x="1590" y="7267"/>
                    <a:pt x="1590" y="7267"/>
                  </a:cubicBezTo>
                  <a:cubicBezTo>
                    <a:pt x="1590" y="7873"/>
                    <a:pt x="1590" y="7873"/>
                    <a:pt x="1590" y="7873"/>
                  </a:cubicBezTo>
                  <a:cubicBezTo>
                    <a:pt x="1524" y="8479"/>
                    <a:pt x="1524" y="8479"/>
                    <a:pt x="1524" y="8479"/>
                  </a:cubicBezTo>
                  <a:cubicBezTo>
                    <a:pt x="1391" y="8680"/>
                    <a:pt x="1391" y="8680"/>
                    <a:pt x="1391" y="8680"/>
                  </a:cubicBezTo>
                  <a:cubicBezTo>
                    <a:pt x="1325" y="9084"/>
                    <a:pt x="1325" y="9084"/>
                    <a:pt x="1325" y="9084"/>
                  </a:cubicBezTo>
                  <a:cubicBezTo>
                    <a:pt x="1391" y="9286"/>
                    <a:pt x="1391" y="9286"/>
                    <a:pt x="1391" y="9286"/>
                  </a:cubicBezTo>
                  <a:cubicBezTo>
                    <a:pt x="1391" y="9286"/>
                    <a:pt x="1524" y="9892"/>
                    <a:pt x="1524" y="10093"/>
                  </a:cubicBezTo>
                  <a:cubicBezTo>
                    <a:pt x="1590" y="10295"/>
                    <a:pt x="1458" y="10497"/>
                    <a:pt x="1458" y="10497"/>
                  </a:cubicBezTo>
                  <a:cubicBezTo>
                    <a:pt x="1325" y="11103"/>
                    <a:pt x="1325" y="11103"/>
                    <a:pt x="1325" y="11103"/>
                  </a:cubicBezTo>
                  <a:cubicBezTo>
                    <a:pt x="1259" y="11708"/>
                    <a:pt x="1259" y="11708"/>
                    <a:pt x="1259" y="11708"/>
                  </a:cubicBezTo>
                  <a:cubicBezTo>
                    <a:pt x="1325" y="11708"/>
                    <a:pt x="1325" y="11708"/>
                    <a:pt x="1325" y="11708"/>
                  </a:cubicBezTo>
                  <a:cubicBezTo>
                    <a:pt x="1325" y="12516"/>
                    <a:pt x="1325" y="12516"/>
                    <a:pt x="1325" y="12516"/>
                  </a:cubicBezTo>
                  <a:cubicBezTo>
                    <a:pt x="1259" y="12920"/>
                    <a:pt x="1259" y="12920"/>
                    <a:pt x="1259" y="12920"/>
                  </a:cubicBezTo>
                  <a:cubicBezTo>
                    <a:pt x="1193" y="13323"/>
                    <a:pt x="1193" y="13323"/>
                    <a:pt x="1193" y="13323"/>
                  </a:cubicBezTo>
                  <a:cubicBezTo>
                    <a:pt x="1060" y="13929"/>
                    <a:pt x="1060" y="13929"/>
                    <a:pt x="1060" y="13929"/>
                  </a:cubicBezTo>
                  <a:cubicBezTo>
                    <a:pt x="861" y="14131"/>
                    <a:pt x="861" y="14131"/>
                    <a:pt x="861" y="14131"/>
                  </a:cubicBezTo>
                  <a:cubicBezTo>
                    <a:pt x="861" y="15140"/>
                    <a:pt x="861" y="15140"/>
                    <a:pt x="861" y="15140"/>
                  </a:cubicBezTo>
                  <a:cubicBezTo>
                    <a:pt x="795" y="15544"/>
                    <a:pt x="795" y="15544"/>
                    <a:pt x="795" y="15544"/>
                  </a:cubicBezTo>
                  <a:cubicBezTo>
                    <a:pt x="795" y="15948"/>
                    <a:pt x="795" y="15948"/>
                    <a:pt x="795" y="15948"/>
                  </a:cubicBezTo>
                  <a:cubicBezTo>
                    <a:pt x="530" y="16553"/>
                    <a:pt x="530" y="16553"/>
                    <a:pt x="530" y="16553"/>
                  </a:cubicBezTo>
                  <a:cubicBezTo>
                    <a:pt x="331" y="17563"/>
                    <a:pt x="331" y="17563"/>
                    <a:pt x="331" y="17563"/>
                  </a:cubicBezTo>
                  <a:cubicBezTo>
                    <a:pt x="331" y="18572"/>
                    <a:pt x="331" y="18572"/>
                    <a:pt x="331" y="18572"/>
                  </a:cubicBezTo>
                  <a:cubicBezTo>
                    <a:pt x="331" y="19985"/>
                    <a:pt x="331" y="19985"/>
                    <a:pt x="331" y="19985"/>
                  </a:cubicBezTo>
                  <a:cubicBezTo>
                    <a:pt x="133" y="20994"/>
                    <a:pt x="133" y="20994"/>
                    <a:pt x="133" y="20994"/>
                  </a:cubicBezTo>
                  <a:cubicBezTo>
                    <a:pt x="0" y="21600"/>
                    <a:pt x="0" y="21600"/>
                    <a:pt x="0" y="21600"/>
                  </a:cubicBezTo>
                  <a:cubicBezTo>
                    <a:pt x="0" y="21600"/>
                    <a:pt x="0" y="21600"/>
                    <a:pt x="0" y="21600"/>
                  </a:cubicBezTo>
                  <a:cubicBezTo>
                    <a:pt x="15372" y="17966"/>
                    <a:pt x="15372" y="17966"/>
                    <a:pt x="15372" y="17966"/>
                  </a:cubicBezTo>
                  <a:cubicBezTo>
                    <a:pt x="15372" y="17966"/>
                    <a:pt x="15372" y="17966"/>
                    <a:pt x="15372" y="17966"/>
                  </a:cubicBezTo>
                  <a:cubicBezTo>
                    <a:pt x="15372" y="17764"/>
                    <a:pt x="15372" y="17764"/>
                    <a:pt x="15372" y="17764"/>
                  </a:cubicBezTo>
                  <a:cubicBezTo>
                    <a:pt x="15438" y="16553"/>
                    <a:pt x="15438" y="16553"/>
                    <a:pt x="15438" y="16553"/>
                  </a:cubicBezTo>
                  <a:cubicBezTo>
                    <a:pt x="15438" y="15948"/>
                    <a:pt x="15438" y="15948"/>
                    <a:pt x="15438" y="15948"/>
                  </a:cubicBezTo>
                  <a:cubicBezTo>
                    <a:pt x="15703" y="15140"/>
                    <a:pt x="15703" y="15140"/>
                    <a:pt x="15703" y="15140"/>
                  </a:cubicBezTo>
                  <a:cubicBezTo>
                    <a:pt x="15902" y="15140"/>
                    <a:pt x="15902" y="15140"/>
                    <a:pt x="15902" y="15140"/>
                  </a:cubicBezTo>
                  <a:cubicBezTo>
                    <a:pt x="16167" y="14535"/>
                    <a:pt x="16167" y="14535"/>
                    <a:pt x="16167" y="14535"/>
                  </a:cubicBezTo>
                  <a:cubicBezTo>
                    <a:pt x="16101" y="13727"/>
                    <a:pt x="16101" y="13727"/>
                    <a:pt x="16101" y="13727"/>
                  </a:cubicBezTo>
                  <a:cubicBezTo>
                    <a:pt x="16299" y="12920"/>
                    <a:pt x="16299" y="12920"/>
                    <a:pt x="16299" y="12920"/>
                  </a:cubicBezTo>
                  <a:cubicBezTo>
                    <a:pt x="18552" y="8882"/>
                    <a:pt x="18552" y="8882"/>
                    <a:pt x="18552" y="8882"/>
                  </a:cubicBezTo>
                  <a:cubicBezTo>
                    <a:pt x="18883" y="8277"/>
                    <a:pt x="18883" y="8277"/>
                    <a:pt x="18883" y="8277"/>
                  </a:cubicBezTo>
                  <a:cubicBezTo>
                    <a:pt x="19016" y="7469"/>
                    <a:pt x="19016" y="7469"/>
                    <a:pt x="19016" y="7469"/>
                  </a:cubicBezTo>
                  <a:cubicBezTo>
                    <a:pt x="19281" y="6258"/>
                    <a:pt x="19281" y="6258"/>
                    <a:pt x="19281" y="6258"/>
                  </a:cubicBezTo>
                  <a:cubicBezTo>
                    <a:pt x="19480" y="6258"/>
                    <a:pt x="19480" y="6258"/>
                    <a:pt x="19480" y="6258"/>
                  </a:cubicBezTo>
                  <a:cubicBezTo>
                    <a:pt x="19679" y="7065"/>
                    <a:pt x="19679" y="7065"/>
                    <a:pt x="19679" y="7065"/>
                  </a:cubicBezTo>
                  <a:cubicBezTo>
                    <a:pt x="19944" y="6258"/>
                    <a:pt x="19944" y="6258"/>
                    <a:pt x="19944" y="6258"/>
                  </a:cubicBezTo>
                  <a:cubicBezTo>
                    <a:pt x="20275" y="5047"/>
                    <a:pt x="20275" y="5047"/>
                    <a:pt x="20275" y="5047"/>
                  </a:cubicBezTo>
                  <a:cubicBezTo>
                    <a:pt x="21004" y="4643"/>
                    <a:pt x="21004" y="4643"/>
                    <a:pt x="21004" y="4643"/>
                  </a:cubicBezTo>
                  <a:cubicBezTo>
                    <a:pt x="21070" y="3836"/>
                    <a:pt x="21070" y="3836"/>
                    <a:pt x="21070" y="3836"/>
                  </a:cubicBezTo>
                  <a:cubicBezTo>
                    <a:pt x="21269" y="2826"/>
                    <a:pt x="21269" y="2826"/>
                    <a:pt x="21269" y="2826"/>
                  </a:cubicBezTo>
                  <a:cubicBezTo>
                    <a:pt x="21534" y="2422"/>
                    <a:pt x="21534" y="2422"/>
                    <a:pt x="21534" y="2422"/>
                  </a:cubicBezTo>
                  <a:cubicBezTo>
                    <a:pt x="21600" y="2422"/>
                    <a:pt x="21600" y="2422"/>
                    <a:pt x="21600" y="2422"/>
                  </a:cubicBezTo>
                  <a:cubicBezTo>
                    <a:pt x="21600" y="0"/>
                    <a:pt x="21600" y="0"/>
                    <a:pt x="21600" y="0"/>
                  </a:cubicBezTo>
                  <a:lnTo>
                    <a:pt x="12788" y="282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0" name="Shape 410"/>
            <p:cNvSpPr/>
            <p:nvPr/>
          </p:nvSpPr>
          <p:spPr>
            <a:xfrm>
              <a:off x="7882535" y="3424017"/>
              <a:ext cx="1679775" cy="748622"/>
            </a:xfrm>
            <a:custGeom>
              <a:avLst/>
              <a:gdLst/>
              <a:ahLst/>
              <a:cxnLst>
                <a:cxn ang="0">
                  <a:pos x="wd2" y="hd2"/>
                </a:cxn>
                <a:cxn ang="5400000">
                  <a:pos x="wd2" y="hd2"/>
                </a:cxn>
                <a:cxn ang="10800000">
                  <a:pos x="wd2" y="hd2"/>
                </a:cxn>
                <a:cxn ang="16200000">
                  <a:pos x="wd2" y="hd2"/>
                </a:cxn>
              </a:cxnLst>
              <a:rect l="0" t="0" r="r" b="b"/>
              <a:pathLst>
                <a:path w="21600" h="21600" extrusionOk="0">
                  <a:moveTo>
                    <a:pt x="21467" y="5100"/>
                  </a:moveTo>
                  <a:cubicBezTo>
                    <a:pt x="21335" y="4650"/>
                    <a:pt x="21335" y="4650"/>
                    <a:pt x="21335" y="4650"/>
                  </a:cubicBezTo>
                  <a:cubicBezTo>
                    <a:pt x="21202" y="4200"/>
                    <a:pt x="21202" y="4200"/>
                    <a:pt x="21202" y="4200"/>
                  </a:cubicBezTo>
                  <a:cubicBezTo>
                    <a:pt x="21004" y="4200"/>
                    <a:pt x="21004" y="4200"/>
                    <a:pt x="21004" y="4200"/>
                  </a:cubicBezTo>
                  <a:cubicBezTo>
                    <a:pt x="20937" y="4350"/>
                    <a:pt x="20937" y="4350"/>
                    <a:pt x="20937" y="4350"/>
                  </a:cubicBezTo>
                  <a:cubicBezTo>
                    <a:pt x="20871" y="5700"/>
                    <a:pt x="20871" y="5700"/>
                    <a:pt x="20871" y="5700"/>
                  </a:cubicBezTo>
                  <a:cubicBezTo>
                    <a:pt x="20871" y="6000"/>
                    <a:pt x="20871" y="6000"/>
                    <a:pt x="20871" y="6000"/>
                  </a:cubicBezTo>
                  <a:cubicBezTo>
                    <a:pt x="20672" y="5700"/>
                    <a:pt x="20672" y="5700"/>
                    <a:pt x="20672" y="5700"/>
                  </a:cubicBezTo>
                  <a:cubicBezTo>
                    <a:pt x="20606" y="4800"/>
                    <a:pt x="20606" y="4800"/>
                    <a:pt x="20606" y="4800"/>
                  </a:cubicBezTo>
                  <a:cubicBezTo>
                    <a:pt x="20474" y="4200"/>
                    <a:pt x="20474" y="4200"/>
                    <a:pt x="20474" y="4200"/>
                  </a:cubicBezTo>
                  <a:cubicBezTo>
                    <a:pt x="20275" y="4050"/>
                    <a:pt x="20275" y="4050"/>
                    <a:pt x="20275" y="4050"/>
                  </a:cubicBezTo>
                  <a:cubicBezTo>
                    <a:pt x="19877" y="4500"/>
                    <a:pt x="19877" y="4500"/>
                    <a:pt x="19877" y="4500"/>
                  </a:cubicBezTo>
                  <a:cubicBezTo>
                    <a:pt x="19745" y="4500"/>
                    <a:pt x="19745" y="4500"/>
                    <a:pt x="19745" y="4500"/>
                  </a:cubicBezTo>
                  <a:cubicBezTo>
                    <a:pt x="19347" y="4800"/>
                    <a:pt x="19347" y="4800"/>
                    <a:pt x="19347" y="4800"/>
                  </a:cubicBezTo>
                  <a:cubicBezTo>
                    <a:pt x="19148" y="5250"/>
                    <a:pt x="19148" y="5250"/>
                    <a:pt x="19148" y="5250"/>
                  </a:cubicBezTo>
                  <a:cubicBezTo>
                    <a:pt x="18950" y="5850"/>
                    <a:pt x="18950" y="5850"/>
                    <a:pt x="18950" y="5850"/>
                  </a:cubicBezTo>
                  <a:cubicBezTo>
                    <a:pt x="18883" y="5550"/>
                    <a:pt x="18883" y="5550"/>
                    <a:pt x="18883" y="5550"/>
                  </a:cubicBezTo>
                  <a:cubicBezTo>
                    <a:pt x="18883" y="4800"/>
                    <a:pt x="18883" y="4800"/>
                    <a:pt x="18883" y="4800"/>
                  </a:cubicBezTo>
                  <a:cubicBezTo>
                    <a:pt x="18883" y="4500"/>
                    <a:pt x="18883" y="4500"/>
                    <a:pt x="18883" y="4500"/>
                  </a:cubicBezTo>
                  <a:cubicBezTo>
                    <a:pt x="18751" y="4050"/>
                    <a:pt x="18751" y="4050"/>
                    <a:pt x="18751" y="4050"/>
                  </a:cubicBezTo>
                  <a:cubicBezTo>
                    <a:pt x="18685" y="3750"/>
                    <a:pt x="18685" y="3750"/>
                    <a:pt x="18685" y="3750"/>
                  </a:cubicBezTo>
                  <a:cubicBezTo>
                    <a:pt x="18618" y="3450"/>
                    <a:pt x="18618" y="3450"/>
                    <a:pt x="18618" y="3450"/>
                  </a:cubicBezTo>
                  <a:cubicBezTo>
                    <a:pt x="18618" y="3000"/>
                    <a:pt x="18618" y="3000"/>
                    <a:pt x="18618" y="3000"/>
                  </a:cubicBezTo>
                  <a:cubicBezTo>
                    <a:pt x="18618" y="2700"/>
                    <a:pt x="18618" y="2700"/>
                    <a:pt x="18618" y="2700"/>
                  </a:cubicBezTo>
                  <a:cubicBezTo>
                    <a:pt x="18751" y="2400"/>
                    <a:pt x="18751" y="2400"/>
                    <a:pt x="18751" y="2400"/>
                  </a:cubicBezTo>
                  <a:cubicBezTo>
                    <a:pt x="18751" y="2400"/>
                    <a:pt x="18751" y="2400"/>
                    <a:pt x="18751" y="2400"/>
                  </a:cubicBezTo>
                  <a:cubicBezTo>
                    <a:pt x="18817" y="3000"/>
                    <a:pt x="18817" y="3000"/>
                    <a:pt x="18817" y="3000"/>
                  </a:cubicBezTo>
                  <a:cubicBezTo>
                    <a:pt x="18883" y="3900"/>
                    <a:pt x="18883" y="3900"/>
                    <a:pt x="18883" y="3900"/>
                  </a:cubicBezTo>
                  <a:cubicBezTo>
                    <a:pt x="19016" y="4650"/>
                    <a:pt x="19016" y="4650"/>
                    <a:pt x="19016" y="4650"/>
                  </a:cubicBezTo>
                  <a:cubicBezTo>
                    <a:pt x="19215" y="4350"/>
                    <a:pt x="19215" y="4350"/>
                    <a:pt x="19215" y="4350"/>
                  </a:cubicBezTo>
                  <a:cubicBezTo>
                    <a:pt x="19281" y="4200"/>
                    <a:pt x="19281" y="4200"/>
                    <a:pt x="19281" y="4200"/>
                  </a:cubicBezTo>
                  <a:cubicBezTo>
                    <a:pt x="19480" y="3900"/>
                    <a:pt x="19480" y="3900"/>
                    <a:pt x="19480" y="3900"/>
                  </a:cubicBezTo>
                  <a:cubicBezTo>
                    <a:pt x="19546" y="3900"/>
                    <a:pt x="19546" y="3900"/>
                    <a:pt x="19546" y="3900"/>
                  </a:cubicBezTo>
                  <a:cubicBezTo>
                    <a:pt x="19811" y="3600"/>
                    <a:pt x="19811" y="3600"/>
                    <a:pt x="19811" y="3600"/>
                  </a:cubicBezTo>
                  <a:cubicBezTo>
                    <a:pt x="19877" y="3300"/>
                    <a:pt x="19877" y="3300"/>
                    <a:pt x="19877" y="3300"/>
                  </a:cubicBezTo>
                  <a:cubicBezTo>
                    <a:pt x="20209" y="3300"/>
                    <a:pt x="20209" y="3300"/>
                    <a:pt x="20209" y="3300"/>
                  </a:cubicBezTo>
                  <a:cubicBezTo>
                    <a:pt x="20275" y="2850"/>
                    <a:pt x="20275" y="2850"/>
                    <a:pt x="20275" y="2850"/>
                  </a:cubicBezTo>
                  <a:cubicBezTo>
                    <a:pt x="20341" y="2700"/>
                    <a:pt x="20341" y="2700"/>
                    <a:pt x="20341" y="2700"/>
                  </a:cubicBezTo>
                  <a:cubicBezTo>
                    <a:pt x="20341" y="2700"/>
                    <a:pt x="20275" y="2550"/>
                    <a:pt x="20275" y="2400"/>
                  </a:cubicBezTo>
                  <a:cubicBezTo>
                    <a:pt x="20209" y="2400"/>
                    <a:pt x="20209" y="2400"/>
                    <a:pt x="20209" y="2400"/>
                  </a:cubicBezTo>
                  <a:cubicBezTo>
                    <a:pt x="20076" y="1950"/>
                    <a:pt x="20076" y="1950"/>
                    <a:pt x="20076" y="1950"/>
                  </a:cubicBezTo>
                  <a:cubicBezTo>
                    <a:pt x="20076" y="1800"/>
                    <a:pt x="20076" y="1800"/>
                    <a:pt x="20076" y="1800"/>
                  </a:cubicBezTo>
                  <a:cubicBezTo>
                    <a:pt x="20142" y="1800"/>
                    <a:pt x="20142" y="1800"/>
                    <a:pt x="20142" y="1800"/>
                  </a:cubicBezTo>
                  <a:cubicBezTo>
                    <a:pt x="20474" y="2100"/>
                    <a:pt x="20474" y="2100"/>
                    <a:pt x="20474" y="2100"/>
                  </a:cubicBezTo>
                  <a:cubicBezTo>
                    <a:pt x="20672" y="2100"/>
                    <a:pt x="20672" y="2100"/>
                    <a:pt x="20672" y="2100"/>
                  </a:cubicBezTo>
                  <a:cubicBezTo>
                    <a:pt x="20672" y="1650"/>
                    <a:pt x="20672" y="1650"/>
                    <a:pt x="20672" y="1650"/>
                  </a:cubicBezTo>
                  <a:cubicBezTo>
                    <a:pt x="20474" y="1050"/>
                    <a:pt x="20474" y="1050"/>
                    <a:pt x="20474" y="1050"/>
                  </a:cubicBezTo>
                  <a:cubicBezTo>
                    <a:pt x="20407" y="600"/>
                    <a:pt x="20407" y="600"/>
                    <a:pt x="20407" y="600"/>
                  </a:cubicBezTo>
                  <a:cubicBezTo>
                    <a:pt x="20209" y="0"/>
                    <a:pt x="20209" y="0"/>
                    <a:pt x="20209" y="0"/>
                  </a:cubicBezTo>
                  <a:cubicBezTo>
                    <a:pt x="14444" y="2700"/>
                    <a:pt x="14444" y="2700"/>
                    <a:pt x="14444" y="2700"/>
                  </a:cubicBezTo>
                  <a:cubicBezTo>
                    <a:pt x="10270" y="4200"/>
                    <a:pt x="10270" y="4200"/>
                    <a:pt x="10270" y="4200"/>
                  </a:cubicBezTo>
                  <a:cubicBezTo>
                    <a:pt x="6228" y="5250"/>
                    <a:pt x="6228" y="5250"/>
                    <a:pt x="6228" y="5250"/>
                  </a:cubicBezTo>
                  <a:cubicBezTo>
                    <a:pt x="6228" y="7050"/>
                    <a:pt x="6228" y="7050"/>
                    <a:pt x="6228" y="7050"/>
                  </a:cubicBezTo>
                  <a:cubicBezTo>
                    <a:pt x="6162" y="7050"/>
                    <a:pt x="6162" y="7050"/>
                    <a:pt x="6162" y="7050"/>
                  </a:cubicBezTo>
                  <a:cubicBezTo>
                    <a:pt x="5897" y="7350"/>
                    <a:pt x="5897" y="7350"/>
                    <a:pt x="5897" y="7350"/>
                  </a:cubicBezTo>
                  <a:cubicBezTo>
                    <a:pt x="5698" y="8100"/>
                    <a:pt x="5698" y="8100"/>
                    <a:pt x="5698" y="8100"/>
                  </a:cubicBezTo>
                  <a:cubicBezTo>
                    <a:pt x="5632" y="8700"/>
                    <a:pt x="5632" y="8700"/>
                    <a:pt x="5632" y="8700"/>
                  </a:cubicBezTo>
                  <a:cubicBezTo>
                    <a:pt x="4903" y="9000"/>
                    <a:pt x="4903" y="9000"/>
                    <a:pt x="4903" y="9000"/>
                  </a:cubicBezTo>
                  <a:cubicBezTo>
                    <a:pt x="4572" y="9900"/>
                    <a:pt x="4572" y="9900"/>
                    <a:pt x="4572" y="9900"/>
                  </a:cubicBezTo>
                  <a:cubicBezTo>
                    <a:pt x="4307" y="10500"/>
                    <a:pt x="4307" y="10500"/>
                    <a:pt x="4307" y="10500"/>
                  </a:cubicBezTo>
                  <a:cubicBezTo>
                    <a:pt x="4108" y="9900"/>
                    <a:pt x="4108" y="9900"/>
                    <a:pt x="4108" y="9900"/>
                  </a:cubicBezTo>
                  <a:cubicBezTo>
                    <a:pt x="3909" y="9900"/>
                    <a:pt x="3909" y="9900"/>
                    <a:pt x="3909" y="9900"/>
                  </a:cubicBezTo>
                  <a:cubicBezTo>
                    <a:pt x="3644" y="10800"/>
                    <a:pt x="3644" y="10800"/>
                    <a:pt x="3644" y="10800"/>
                  </a:cubicBezTo>
                  <a:cubicBezTo>
                    <a:pt x="3512" y="11400"/>
                    <a:pt x="3512" y="11400"/>
                    <a:pt x="3512" y="11400"/>
                  </a:cubicBezTo>
                  <a:cubicBezTo>
                    <a:pt x="3180" y="11850"/>
                    <a:pt x="3180" y="11850"/>
                    <a:pt x="3180" y="11850"/>
                  </a:cubicBezTo>
                  <a:cubicBezTo>
                    <a:pt x="928" y="14850"/>
                    <a:pt x="928" y="14850"/>
                    <a:pt x="928" y="14850"/>
                  </a:cubicBezTo>
                  <a:cubicBezTo>
                    <a:pt x="729" y="15450"/>
                    <a:pt x="729" y="15450"/>
                    <a:pt x="729" y="15450"/>
                  </a:cubicBezTo>
                  <a:cubicBezTo>
                    <a:pt x="795" y="16050"/>
                    <a:pt x="795" y="16050"/>
                    <a:pt x="795" y="16050"/>
                  </a:cubicBezTo>
                  <a:cubicBezTo>
                    <a:pt x="530" y="16500"/>
                    <a:pt x="530" y="16500"/>
                    <a:pt x="530" y="16500"/>
                  </a:cubicBezTo>
                  <a:cubicBezTo>
                    <a:pt x="331" y="16500"/>
                    <a:pt x="331" y="16500"/>
                    <a:pt x="331" y="16500"/>
                  </a:cubicBezTo>
                  <a:cubicBezTo>
                    <a:pt x="66" y="17100"/>
                    <a:pt x="66" y="17100"/>
                    <a:pt x="66" y="17100"/>
                  </a:cubicBezTo>
                  <a:cubicBezTo>
                    <a:pt x="66" y="17550"/>
                    <a:pt x="66" y="17550"/>
                    <a:pt x="66" y="17550"/>
                  </a:cubicBezTo>
                  <a:cubicBezTo>
                    <a:pt x="0" y="18450"/>
                    <a:pt x="0" y="18450"/>
                    <a:pt x="0" y="18450"/>
                  </a:cubicBezTo>
                  <a:cubicBezTo>
                    <a:pt x="0" y="18600"/>
                    <a:pt x="0" y="18600"/>
                    <a:pt x="0" y="18600"/>
                  </a:cubicBezTo>
                  <a:cubicBezTo>
                    <a:pt x="0" y="18600"/>
                    <a:pt x="0" y="18600"/>
                    <a:pt x="0" y="18600"/>
                  </a:cubicBezTo>
                  <a:cubicBezTo>
                    <a:pt x="3710" y="17700"/>
                    <a:pt x="3710" y="17700"/>
                    <a:pt x="3710" y="17700"/>
                  </a:cubicBezTo>
                  <a:cubicBezTo>
                    <a:pt x="4837" y="15750"/>
                    <a:pt x="4837" y="15750"/>
                    <a:pt x="4837" y="15750"/>
                  </a:cubicBezTo>
                  <a:cubicBezTo>
                    <a:pt x="5499" y="15600"/>
                    <a:pt x="5499" y="15600"/>
                    <a:pt x="5499" y="15600"/>
                  </a:cubicBezTo>
                  <a:cubicBezTo>
                    <a:pt x="5963" y="15600"/>
                    <a:pt x="5963" y="15600"/>
                    <a:pt x="5963" y="15600"/>
                  </a:cubicBezTo>
                  <a:cubicBezTo>
                    <a:pt x="6758" y="15900"/>
                    <a:pt x="6758" y="15900"/>
                    <a:pt x="6758" y="15900"/>
                  </a:cubicBezTo>
                  <a:cubicBezTo>
                    <a:pt x="7156" y="15750"/>
                    <a:pt x="7156" y="15750"/>
                    <a:pt x="7156" y="15750"/>
                  </a:cubicBezTo>
                  <a:cubicBezTo>
                    <a:pt x="7355" y="15600"/>
                    <a:pt x="7355" y="15600"/>
                    <a:pt x="7355" y="15600"/>
                  </a:cubicBezTo>
                  <a:cubicBezTo>
                    <a:pt x="7686" y="15150"/>
                    <a:pt x="7686" y="15150"/>
                    <a:pt x="7686" y="15150"/>
                  </a:cubicBezTo>
                  <a:cubicBezTo>
                    <a:pt x="8150" y="15000"/>
                    <a:pt x="8150" y="15000"/>
                    <a:pt x="8150" y="15000"/>
                  </a:cubicBezTo>
                  <a:cubicBezTo>
                    <a:pt x="8746" y="15150"/>
                    <a:pt x="8746" y="15150"/>
                    <a:pt x="8746" y="15150"/>
                  </a:cubicBezTo>
                  <a:cubicBezTo>
                    <a:pt x="9144" y="15600"/>
                    <a:pt x="9144" y="15600"/>
                    <a:pt x="9144" y="15600"/>
                  </a:cubicBezTo>
                  <a:cubicBezTo>
                    <a:pt x="9409" y="17100"/>
                    <a:pt x="9409" y="17100"/>
                    <a:pt x="9409" y="17100"/>
                  </a:cubicBezTo>
                  <a:cubicBezTo>
                    <a:pt x="12059" y="15900"/>
                    <a:pt x="12059" y="15900"/>
                    <a:pt x="12059" y="15900"/>
                  </a:cubicBezTo>
                  <a:cubicBezTo>
                    <a:pt x="15504" y="21600"/>
                    <a:pt x="15504" y="21600"/>
                    <a:pt x="15504" y="21600"/>
                  </a:cubicBezTo>
                  <a:cubicBezTo>
                    <a:pt x="16101" y="21000"/>
                    <a:pt x="16101" y="21000"/>
                    <a:pt x="16101" y="21000"/>
                  </a:cubicBezTo>
                  <a:cubicBezTo>
                    <a:pt x="16233" y="21000"/>
                    <a:pt x="16233" y="21000"/>
                    <a:pt x="16233" y="21000"/>
                  </a:cubicBezTo>
                  <a:cubicBezTo>
                    <a:pt x="16829" y="20850"/>
                    <a:pt x="16829" y="20850"/>
                    <a:pt x="16829" y="20850"/>
                  </a:cubicBezTo>
                  <a:cubicBezTo>
                    <a:pt x="16962" y="20400"/>
                    <a:pt x="16962" y="20400"/>
                    <a:pt x="16962" y="20400"/>
                  </a:cubicBezTo>
                  <a:cubicBezTo>
                    <a:pt x="17161" y="19950"/>
                    <a:pt x="17161" y="19950"/>
                    <a:pt x="17161" y="19950"/>
                  </a:cubicBezTo>
                  <a:cubicBezTo>
                    <a:pt x="17227" y="18600"/>
                    <a:pt x="17227" y="18600"/>
                    <a:pt x="17227" y="18600"/>
                  </a:cubicBezTo>
                  <a:cubicBezTo>
                    <a:pt x="17426" y="17550"/>
                    <a:pt x="17426" y="17550"/>
                    <a:pt x="17426" y="17550"/>
                  </a:cubicBezTo>
                  <a:cubicBezTo>
                    <a:pt x="17691" y="16650"/>
                    <a:pt x="17691" y="16650"/>
                    <a:pt x="17691" y="16650"/>
                  </a:cubicBezTo>
                  <a:cubicBezTo>
                    <a:pt x="17956" y="16200"/>
                    <a:pt x="17956" y="16200"/>
                    <a:pt x="17956" y="16200"/>
                  </a:cubicBezTo>
                  <a:cubicBezTo>
                    <a:pt x="17956" y="15900"/>
                    <a:pt x="17956" y="15900"/>
                    <a:pt x="17956" y="15900"/>
                  </a:cubicBezTo>
                  <a:cubicBezTo>
                    <a:pt x="17890" y="15450"/>
                    <a:pt x="17890" y="15450"/>
                    <a:pt x="17890" y="15450"/>
                  </a:cubicBezTo>
                  <a:cubicBezTo>
                    <a:pt x="17823" y="15150"/>
                    <a:pt x="17823" y="15150"/>
                    <a:pt x="17823" y="15150"/>
                  </a:cubicBezTo>
                  <a:cubicBezTo>
                    <a:pt x="17890" y="15000"/>
                    <a:pt x="17890" y="15000"/>
                    <a:pt x="17890" y="15000"/>
                  </a:cubicBezTo>
                  <a:cubicBezTo>
                    <a:pt x="17890" y="14700"/>
                    <a:pt x="17890" y="14700"/>
                    <a:pt x="17890" y="14700"/>
                  </a:cubicBezTo>
                  <a:cubicBezTo>
                    <a:pt x="17956" y="14550"/>
                    <a:pt x="17956" y="14550"/>
                    <a:pt x="17956" y="14550"/>
                  </a:cubicBezTo>
                  <a:cubicBezTo>
                    <a:pt x="18022" y="14550"/>
                    <a:pt x="18022" y="14550"/>
                    <a:pt x="18022" y="14550"/>
                  </a:cubicBezTo>
                  <a:cubicBezTo>
                    <a:pt x="18088" y="14700"/>
                    <a:pt x="18088" y="14700"/>
                    <a:pt x="18088" y="14700"/>
                  </a:cubicBezTo>
                  <a:cubicBezTo>
                    <a:pt x="18155" y="15300"/>
                    <a:pt x="18155" y="15300"/>
                    <a:pt x="18155" y="15300"/>
                  </a:cubicBezTo>
                  <a:cubicBezTo>
                    <a:pt x="18420" y="15000"/>
                    <a:pt x="18420" y="15000"/>
                    <a:pt x="18420" y="15000"/>
                  </a:cubicBezTo>
                  <a:cubicBezTo>
                    <a:pt x="18618" y="14850"/>
                    <a:pt x="18618" y="14850"/>
                    <a:pt x="18618" y="14850"/>
                  </a:cubicBezTo>
                  <a:cubicBezTo>
                    <a:pt x="18618" y="14550"/>
                    <a:pt x="18618" y="14550"/>
                    <a:pt x="18618" y="14550"/>
                  </a:cubicBezTo>
                  <a:cubicBezTo>
                    <a:pt x="18618" y="14250"/>
                    <a:pt x="18618" y="14250"/>
                    <a:pt x="18618" y="14250"/>
                  </a:cubicBezTo>
                  <a:cubicBezTo>
                    <a:pt x="18751" y="14100"/>
                    <a:pt x="18751" y="14100"/>
                    <a:pt x="18751" y="14100"/>
                  </a:cubicBezTo>
                  <a:cubicBezTo>
                    <a:pt x="18751" y="13950"/>
                    <a:pt x="18751" y="13950"/>
                    <a:pt x="18751" y="13950"/>
                  </a:cubicBezTo>
                  <a:cubicBezTo>
                    <a:pt x="18883" y="14250"/>
                    <a:pt x="18883" y="14250"/>
                    <a:pt x="18883" y="14250"/>
                  </a:cubicBezTo>
                  <a:cubicBezTo>
                    <a:pt x="19215" y="13950"/>
                    <a:pt x="19215" y="13950"/>
                    <a:pt x="19215" y="13950"/>
                  </a:cubicBezTo>
                  <a:cubicBezTo>
                    <a:pt x="19480" y="13650"/>
                    <a:pt x="19480" y="13650"/>
                    <a:pt x="19480" y="13650"/>
                  </a:cubicBezTo>
                  <a:cubicBezTo>
                    <a:pt x="19612" y="13650"/>
                    <a:pt x="19612" y="13650"/>
                    <a:pt x="19612" y="13650"/>
                  </a:cubicBezTo>
                  <a:cubicBezTo>
                    <a:pt x="19811" y="13350"/>
                    <a:pt x="19811" y="13350"/>
                    <a:pt x="19811" y="13350"/>
                  </a:cubicBezTo>
                  <a:cubicBezTo>
                    <a:pt x="19944" y="13200"/>
                    <a:pt x="19944" y="13200"/>
                    <a:pt x="19944" y="13200"/>
                  </a:cubicBezTo>
                  <a:cubicBezTo>
                    <a:pt x="19944" y="13050"/>
                    <a:pt x="19944" y="13050"/>
                    <a:pt x="19944" y="13050"/>
                  </a:cubicBezTo>
                  <a:cubicBezTo>
                    <a:pt x="20209" y="13500"/>
                    <a:pt x="20209" y="13500"/>
                    <a:pt x="20209" y="13500"/>
                  </a:cubicBezTo>
                  <a:cubicBezTo>
                    <a:pt x="20341" y="12900"/>
                    <a:pt x="20341" y="12900"/>
                    <a:pt x="20341" y="12900"/>
                  </a:cubicBezTo>
                  <a:cubicBezTo>
                    <a:pt x="20407" y="12150"/>
                    <a:pt x="20407" y="12150"/>
                    <a:pt x="20407" y="12150"/>
                  </a:cubicBezTo>
                  <a:cubicBezTo>
                    <a:pt x="20474" y="11850"/>
                    <a:pt x="20474" y="11850"/>
                    <a:pt x="20474" y="11850"/>
                  </a:cubicBezTo>
                  <a:cubicBezTo>
                    <a:pt x="20540" y="11550"/>
                    <a:pt x="20540" y="11550"/>
                    <a:pt x="20540" y="11550"/>
                  </a:cubicBezTo>
                  <a:cubicBezTo>
                    <a:pt x="20540" y="11550"/>
                    <a:pt x="20474" y="11100"/>
                    <a:pt x="20407" y="11250"/>
                  </a:cubicBezTo>
                  <a:cubicBezTo>
                    <a:pt x="20341" y="11250"/>
                    <a:pt x="20142" y="11400"/>
                    <a:pt x="20142" y="11400"/>
                  </a:cubicBezTo>
                  <a:cubicBezTo>
                    <a:pt x="20076" y="11700"/>
                    <a:pt x="20076" y="11700"/>
                    <a:pt x="20076" y="11700"/>
                  </a:cubicBezTo>
                  <a:cubicBezTo>
                    <a:pt x="19944" y="11700"/>
                    <a:pt x="19944" y="11700"/>
                    <a:pt x="19944" y="11700"/>
                  </a:cubicBezTo>
                  <a:cubicBezTo>
                    <a:pt x="19811" y="12000"/>
                    <a:pt x="19811" y="12000"/>
                    <a:pt x="19811" y="12000"/>
                  </a:cubicBezTo>
                  <a:cubicBezTo>
                    <a:pt x="19480" y="12450"/>
                    <a:pt x="19480" y="12450"/>
                    <a:pt x="19480" y="12450"/>
                  </a:cubicBezTo>
                  <a:cubicBezTo>
                    <a:pt x="19281" y="12450"/>
                    <a:pt x="19281" y="12450"/>
                    <a:pt x="19281" y="12450"/>
                  </a:cubicBezTo>
                  <a:cubicBezTo>
                    <a:pt x="18751" y="12150"/>
                    <a:pt x="18751" y="12150"/>
                    <a:pt x="18751" y="12150"/>
                  </a:cubicBezTo>
                  <a:cubicBezTo>
                    <a:pt x="18751" y="11850"/>
                    <a:pt x="18751" y="11850"/>
                    <a:pt x="18751" y="11850"/>
                  </a:cubicBezTo>
                  <a:cubicBezTo>
                    <a:pt x="18751" y="11550"/>
                    <a:pt x="18751" y="11550"/>
                    <a:pt x="18751" y="11550"/>
                  </a:cubicBezTo>
                  <a:cubicBezTo>
                    <a:pt x="18817" y="11400"/>
                    <a:pt x="18817" y="11400"/>
                    <a:pt x="18817" y="11400"/>
                  </a:cubicBezTo>
                  <a:cubicBezTo>
                    <a:pt x="18950" y="11400"/>
                    <a:pt x="18950" y="11400"/>
                    <a:pt x="18950" y="11400"/>
                  </a:cubicBezTo>
                  <a:cubicBezTo>
                    <a:pt x="19082" y="11550"/>
                    <a:pt x="19082" y="11550"/>
                    <a:pt x="19082" y="11550"/>
                  </a:cubicBezTo>
                  <a:cubicBezTo>
                    <a:pt x="19413" y="11550"/>
                    <a:pt x="19413" y="11550"/>
                    <a:pt x="19413" y="11550"/>
                  </a:cubicBezTo>
                  <a:cubicBezTo>
                    <a:pt x="19612" y="11250"/>
                    <a:pt x="19612" y="11250"/>
                    <a:pt x="19612" y="11250"/>
                  </a:cubicBezTo>
                  <a:cubicBezTo>
                    <a:pt x="19612" y="10950"/>
                    <a:pt x="19612" y="10950"/>
                    <a:pt x="19612" y="10950"/>
                  </a:cubicBezTo>
                  <a:cubicBezTo>
                    <a:pt x="19546" y="10650"/>
                    <a:pt x="19546" y="10650"/>
                    <a:pt x="19546" y="10650"/>
                  </a:cubicBezTo>
                  <a:cubicBezTo>
                    <a:pt x="19612" y="10200"/>
                    <a:pt x="19612" y="10200"/>
                    <a:pt x="19612" y="10200"/>
                  </a:cubicBezTo>
                  <a:cubicBezTo>
                    <a:pt x="19679" y="10200"/>
                    <a:pt x="19679" y="10200"/>
                    <a:pt x="19679" y="10200"/>
                  </a:cubicBezTo>
                  <a:cubicBezTo>
                    <a:pt x="19811" y="9900"/>
                    <a:pt x="19811" y="9900"/>
                    <a:pt x="19811" y="9900"/>
                  </a:cubicBezTo>
                  <a:cubicBezTo>
                    <a:pt x="19811" y="9600"/>
                    <a:pt x="19811" y="9600"/>
                    <a:pt x="19811" y="9600"/>
                  </a:cubicBezTo>
                  <a:cubicBezTo>
                    <a:pt x="19612" y="9600"/>
                    <a:pt x="19612" y="9600"/>
                    <a:pt x="19612" y="9600"/>
                  </a:cubicBezTo>
                  <a:cubicBezTo>
                    <a:pt x="19215" y="9150"/>
                    <a:pt x="19215" y="9150"/>
                    <a:pt x="19215" y="9150"/>
                  </a:cubicBezTo>
                  <a:cubicBezTo>
                    <a:pt x="18751" y="9000"/>
                    <a:pt x="18751" y="9000"/>
                    <a:pt x="18751" y="9000"/>
                  </a:cubicBezTo>
                  <a:cubicBezTo>
                    <a:pt x="18552" y="8700"/>
                    <a:pt x="18552" y="8700"/>
                    <a:pt x="18552" y="8700"/>
                  </a:cubicBezTo>
                  <a:cubicBezTo>
                    <a:pt x="18552" y="8550"/>
                    <a:pt x="18552" y="8550"/>
                    <a:pt x="18552" y="8550"/>
                  </a:cubicBezTo>
                  <a:cubicBezTo>
                    <a:pt x="18817" y="8550"/>
                    <a:pt x="18817" y="8550"/>
                    <a:pt x="18817" y="8550"/>
                  </a:cubicBezTo>
                  <a:cubicBezTo>
                    <a:pt x="19215" y="8550"/>
                    <a:pt x="19215" y="8550"/>
                    <a:pt x="19215" y="8550"/>
                  </a:cubicBezTo>
                  <a:cubicBezTo>
                    <a:pt x="19480" y="8850"/>
                    <a:pt x="19480" y="8850"/>
                    <a:pt x="19480" y="8850"/>
                  </a:cubicBezTo>
                  <a:cubicBezTo>
                    <a:pt x="19546" y="8550"/>
                    <a:pt x="19546" y="8550"/>
                    <a:pt x="19546" y="8550"/>
                  </a:cubicBezTo>
                  <a:cubicBezTo>
                    <a:pt x="19480" y="8250"/>
                    <a:pt x="19480" y="8250"/>
                    <a:pt x="19480" y="8250"/>
                  </a:cubicBezTo>
                  <a:cubicBezTo>
                    <a:pt x="19413" y="8100"/>
                    <a:pt x="19413" y="8100"/>
                    <a:pt x="19413" y="8100"/>
                  </a:cubicBezTo>
                  <a:cubicBezTo>
                    <a:pt x="19347" y="7800"/>
                    <a:pt x="19347" y="7800"/>
                    <a:pt x="19347" y="7800"/>
                  </a:cubicBezTo>
                  <a:cubicBezTo>
                    <a:pt x="19480" y="7650"/>
                    <a:pt x="19480" y="7650"/>
                    <a:pt x="19480" y="7650"/>
                  </a:cubicBezTo>
                  <a:cubicBezTo>
                    <a:pt x="19679" y="7650"/>
                    <a:pt x="19679" y="7650"/>
                    <a:pt x="19679" y="7650"/>
                  </a:cubicBezTo>
                  <a:cubicBezTo>
                    <a:pt x="19745" y="8400"/>
                    <a:pt x="19745" y="8400"/>
                    <a:pt x="19745" y="8400"/>
                  </a:cubicBezTo>
                  <a:cubicBezTo>
                    <a:pt x="19877" y="8700"/>
                    <a:pt x="19877" y="8700"/>
                    <a:pt x="19877" y="8700"/>
                  </a:cubicBezTo>
                  <a:cubicBezTo>
                    <a:pt x="20076" y="8700"/>
                    <a:pt x="20076" y="8700"/>
                    <a:pt x="20076" y="8700"/>
                  </a:cubicBezTo>
                  <a:cubicBezTo>
                    <a:pt x="20142" y="8550"/>
                    <a:pt x="20142" y="8550"/>
                    <a:pt x="20142" y="8550"/>
                  </a:cubicBezTo>
                  <a:cubicBezTo>
                    <a:pt x="20275" y="8700"/>
                    <a:pt x="20275" y="8700"/>
                    <a:pt x="20275" y="8700"/>
                  </a:cubicBezTo>
                  <a:cubicBezTo>
                    <a:pt x="20540" y="8700"/>
                    <a:pt x="20540" y="8700"/>
                    <a:pt x="20540" y="8700"/>
                  </a:cubicBezTo>
                  <a:cubicBezTo>
                    <a:pt x="20937" y="8700"/>
                    <a:pt x="20937" y="8700"/>
                    <a:pt x="20937" y="8700"/>
                  </a:cubicBezTo>
                  <a:cubicBezTo>
                    <a:pt x="21004" y="8550"/>
                    <a:pt x="21004" y="8550"/>
                    <a:pt x="21004" y="8550"/>
                  </a:cubicBezTo>
                  <a:cubicBezTo>
                    <a:pt x="21004" y="7950"/>
                    <a:pt x="21004" y="7950"/>
                    <a:pt x="21004" y="7950"/>
                  </a:cubicBezTo>
                  <a:cubicBezTo>
                    <a:pt x="21070" y="7650"/>
                    <a:pt x="21070" y="7650"/>
                    <a:pt x="21070" y="7650"/>
                  </a:cubicBezTo>
                  <a:cubicBezTo>
                    <a:pt x="21136" y="7200"/>
                    <a:pt x="21136" y="7200"/>
                    <a:pt x="21136" y="7200"/>
                  </a:cubicBezTo>
                  <a:cubicBezTo>
                    <a:pt x="21136" y="6900"/>
                    <a:pt x="21136" y="6900"/>
                    <a:pt x="21136" y="6900"/>
                  </a:cubicBezTo>
                  <a:cubicBezTo>
                    <a:pt x="21202" y="6300"/>
                    <a:pt x="21202" y="6300"/>
                    <a:pt x="21202" y="6300"/>
                  </a:cubicBezTo>
                  <a:cubicBezTo>
                    <a:pt x="21335" y="6300"/>
                    <a:pt x="21335" y="6300"/>
                    <a:pt x="21335" y="6300"/>
                  </a:cubicBezTo>
                  <a:cubicBezTo>
                    <a:pt x="21401" y="6600"/>
                    <a:pt x="21401" y="6600"/>
                    <a:pt x="21401" y="6600"/>
                  </a:cubicBezTo>
                  <a:cubicBezTo>
                    <a:pt x="21534" y="6300"/>
                    <a:pt x="21534" y="6300"/>
                    <a:pt x="21534" y="6300"/>
                  </a:cubicBezTo>
                  <a:cubicBezTo>
                    <a:pt x="21534" y="5850"/>
                    <a:pt x="21534" y="5850"/>
                    <a:pt x="21534" y="5850"/>
                  </a:cubicBezTo>
                  <a:cubicBezTo>
                    <a:pt x="21600" y="5550"/>
                    <a:pt x="21600" y="5550"/>
                    <a:pt x="21600" y="5550"/>
                  </a:cubicBezTo>
                  <a:lnTo>
                    <a:pt x="21467" y="5100"/>
                  </a:lnTo>
                  <a:close/>
                </a:path>
              </a:pathLst>
            </a:custGeom>
            <a:solidFill>
              <a:srgbClr val="E6E5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1" name="Shape 411"/>
            <p:cNvSpPr/>
            <p:nvPr/>
          </p:nvSpPr>
          <p:spPr>
            <a:xfrm>
              <a:off x="7639089" y="4037644"/>
              <a:ext cx="1034644" cy="1122936"/>
            </a:xfrm>
            <a:custGeom>
              <a:avLst/>
              <a:gdLst/>
              <a:ahLst/>
              <a:cxnLst>
                <a:cxn ang="0">
                  <a:pos x="wd2" y="hd2"/>
                </a:cxn>
                <a:cxn ang="5400000">
                  <a:pos x="wd2" y="hd2"/>
                </a:cxn>
                <a:cxn ang="10800000">
                  <a:pos x="wd2" y="hd2"/>
                </a:cxn>
                <a:cxn ang="16200000">
                  <a:pos x="wd2" y="hd2"/>
                </a:cxn>
              </a:cxnLst>
              <a:rect l="0" t="0" r="r" b="b"/>
              <a:pathLst>
                <a:path w="21600" h="21600" extrusionOk="0">
                  <a:moveTo>
                    <a:pt x="21278" y="12800"/>
                  </a:moveTo>
                  <a:cubicBezTo>
                    <a:pt x="21063" y="12700"/>
                    <a:pt x="21063" y="12700"/>
                    <a:pt x="21063" y="12700"/>
                  </a:cubicBezTo>
                  <a:cubicBezTo>
                    <a:pt x="20955" y="12400"/>
                    <a:pt x="20955" y="12400"/>
                    <a:pt x="20955" y="12400"/>
                  </a:cubicBezTo>
                  <a:cubicBezTo>
                    <a:pt x="20955" y="12000"/>
                    <a:pt x="20955" y="12000"/>
                    <a:pt x="20955" y="12000"/>
                  </a:cubicBezTo>
                  <a:cubicBezTo>
                    <a:pt x="20955" y="11900"/>
                    <a:pt x="20955" y="11900"/>
                    <a:pt x="20955" y="11900"/>
                  </a:cubicBezTo>
                  <a:cubicBezTo>
                    <a:pt x="20525" y="11500"/>
                    <a:pt x="20525" y="11500"/>
                    <a:pt x="20525" y="11500"/>
                  </a:cubicBezTo>
                  <a:cubicBezTo>
                    <a:pt x="20418" y="11200"/>
                    <a:pt x="20418" y="11200"/>
                    <a:pt x="20418" y="11200"/>
                  </a:cubicBezTo>
                  <a:cubicBezTo>
                    <a:pt x="20418" y="11000"/>
                    <a:pt x="20418" y="11000"/>
                    <a:pt x="20418" y="11000"/>
                  </a:cubicBezTo>
                  <a:cubicBezTo>
                    <a:pt x="20418" y="10900"/>
                    <a:pt x="20418" y="10900"/>
                    <a:pt x="20418" y="10900"/>
                  </a:cubicBezTo>
                  <a:cubicBezTo>
                    <a:pt x="20096" y="10700"/>
                    <a:pt x="20096" y="10700"/>
                    <a:pt x="20096" y="10700"/>
                  </a:cubicBezTo>
                  <a:cubicBezTo>
                    <a:pt x="19773" y="10600"/>
                    <a:pt x="19773" y="10600"/>
                    <a:pt x="19773" y="10600"/>
                  </a:cubicBezTo>
                  <a:cubicBezTo>
                    <a:pt x="19666" y="10600"/>
                    <a:pt x="19666" y="10600"/>
                    <a:pt x="19666" y="10600"/>
                  </a:cubicBezTo>
                  <a:cubicBezTo>
                    <a:pt x="19558" y="10400"/>
                    <a:pt x="19558" y="10400"/>
                    <a:pt x="19558" y="10400"/>
                  </a:cubicBezTo>
                  <a:cubicBezTo>
                    <a:pt x="19451" y="10100"/>
                    <a:pt x="19451" y="10100"/>
                    <a:pt x="19451" y="10100"/>
                  </a:cubicBezTo>
                  <a:cubicBezTo>
                    <a:pt x="19451" y="9900"/>
                    <a:pt x="19451" y="9900"/>
                    <a:pt x="19451" y="9900"/>
                  </a:cubicBezTo>
                  <a:cubicBezTo>
                    <a:pt x="19236" y="9600"/>
                    <a:pt x="19236" y="9600"/>
                    <a:pt x="19236" y="9600"/>
                  </a:cubicBezTo>
                  <a:cubicBezTo>
                    <a:pt x="18913" y="9100"/>
                    <a:pt x="18913" y="9100"/>
                    <a:pt x="18913" y="9100"/>
                  </a:cubicBezTo>
                  <a:cubicBezTo>
                    <a:pt x="18699" y="8900"/>
                    <a:pt x="18699" y="8900"/>
                    <a:pt x="18699" y="8900"/>
                  </a:cubicBezTo>
                  <a:cubicBezTo>
                    <a:pt x="18376" y="8700"/>
                    <a:pt x="18376" y="8700"/>
                    <a:pt x="18376" y="8700"/>
                  </a:cubicBezTo>
                  <a:cubicBezTo>
                    <a:pt x="18054" y="8400"/>
                    <a:pt x="18054" y="8400"/>
                    <a:pt x="18054" y="8400"/>
                  </a:cubicBezTo>
                  <a:cubicBezTo>
                    <a:pt x="17731" y="8100"/>
                    <a:pt x="17731" y="8100"/>
                    <a:pt x="17731" y="8100"/>
                  </a:cubicBezTo>
                  <a:cubicBezTo>
                    <a:pt x="16979" y="7800"/>
                    <a:pt x="16979" y="7800"/>
                    <a:pt x="16979" y="7800"/>
                  </a:cubicBezTo>
                  <a:cubicBezTo>
                    <a:pt x="16442" y="7100"/>
                    <a:pt x="16442" y="7100"/>
                    <a:pt x="16442" y="7100"/>
                  </a:cubicBezTo>
                  <a:cubicBezTo>
                    <a:pt x="15797" y="6300"/>
                    <a:pt x="15797" y="6300"/>
                    <a:pt x="15797" y="6300"/>
                  </a:cubicBezTo>
                  <a:cubicBezTo>
                    <a:pt x="15260" y="5900"/>
                    <a:pt x="15260" y="5900"/>
                    <a:pt x="15260" y="5900"/>
                  </a:cubicBezTo>
                  <a:cubicBezTo>
                    <a:pt x="13540" y="4600"/>
                    <a:pt x="13540" y="4600"/>
                    <a:pt x="13540" y="4600"/>
                  </a:cubicBezTo>
                  <a:cubicBezTo>
                    <a:pt x="13003" y="4000"/>
                    <a:pt x="13003" y="4000"/>
                    <a:pt x="13003" y="4000"/>
                  </a:cubicBezTo>
                  <a:cubicBezTo>
                    <a:pt x="12466" y="3500"/>
                    <a:pt x="12466" y="3500"/>
                    <a:pt x="12466" y="3500"/>
                  </a:cubicBezTo>
                  <a:cubicBezTo>
                    <a:pt x="12251" y="3100"/>
                    <a:pt x="12251" y="3100"/>
                    <a:pt x="12251" y="3100"/>
                  </a:cubicBezTo>
                  <a:cubicBezTo>
                    <a:pt x="11928" y="2700"/>
                    <a:pt x="11928" y="2700"/>
                    <a:pt x="11928" y="2700"/>
                  </a:cubicBezTo>
                  <a:cubicBezTo>
                    <a:pt x="11606" y="2400"/>
                    <a:pt x="11606" y="2400"/>
                    <a:pt x="11606" y="2400"/>
                  </a:cubicBezTo>
                  <a:cubicBezTo>
                    <a:pt x="10316" y="1900"/>
                    <a:pt x="10316" y="1900"/>
                    <a:pt x="10316" y="1900"/>
                  </a:cubicBezTo>
                  <a:cubicBezTo>
                    <a:pt x="10101" y="1600"/>
                    <a:pt x="10101" y="1600"/>
                    <a:pt x="10101" y="1600"/>
                  </a:cubicBezTo>
                  <a:cubicBezTo>
                    <a:pt x="9887" y="1400"/>
                    <a:pt x="9887" y="1400"/>
                    <a:pt x="9887" y="1400"/>
                  </a:cubicBezTo>
                  <a:cubicBezTo>
                    <a:pt x="9887" y="1100"/>
                    <a:pt x="9887" y="1100"/>
                    <a:pt x="9887" y="1100"/>
                  </a:cubicBezTo>
                  <a:cubicBezTo>
                    <a:pt x="10424" y="800"/>
                    <a:pt x="10424" y="800"/>
                    <a:pt x="10424" y="800"/>
                  </a:cubicBezTo>
                  <a:cubicBezTo>
                    <a:pt x="10854" y="500"/>
                    <a:pt x="10854" y="500"/>
                    <a:pt x="10854" y="500"/>
                  </a:cubicBezTo>
                  <a:cubicBezTo>
                    <a:pt x="11069" y="400"/>
                    <a:pt x="11069" y="400"/>
                    <a:pt x="11069" y="400"/>
                  </a:cubicBezTo>
                  <a:cubicBezTo>
                    <a:pt x="11069" y="200"/>
                    <a:pt x="11069" y="200"/>
                    <a:pt x="11069" y="200"/>
                  </a:cubicBezTo>
                  <a:cubicBezTo>
                    <a:pt x="11176" y="0"/>
                    <a:pt x="11176" y="0"/>
                    <a:pt x="11176" y="0"/>
                  </a:cubicBezTo>
                  <a:cubicBezTo>
                    <a:pt x="11176" y="0"/>
                    <a:pt x="11176" y="0"/>
                    <a:pt x="11176" y="0"/>
                  </a:cubicBezTo>
                  <a:cubicBezTo>
                    <a:pt x="5158" y="600"/>
                    <a:pt x="5158" y="600"/>
                    <a:pt x="5158" y="600"/>
                  </a:cubicBezTo>
                  <a:cubicBezTo>
                    <a:pt x="5158" y="600"/>
                    <a:pt x="5158" y="600"/>
                    <a:pt x="5158" y="600"/>
                  </a:cubicBezTo>
                  <a:cubicBezTo>
                    <a:pt x="0" y="1000"/>
                    <a:pt x="0" y="1000"/>
                    <a:pt x="0" y="1000"/>
                  </a:cubicBezTo>
                  <a:cubicBezTo>
                    <a:pt x="322" y="2400"/>
                    <a:pt x="322" y="2400"/>
                    <a:pt x="322" y="2400"/>
                  </a:cubicBezTo>
                  <a:cubicBezTo>
                    <a:pt x="1182" y="5800"/>
                    <a:pt x="1182" y="5800"/>
                    <a:pt x="1182" y="5800"/>
                  </a:cubicBezTo>
                  <a:cubicBezTo>
                    <a:pt x="2472" y="9800"/>
                    <a:pt x="2472" y="9800"/>
                    <a:pt x="2472" y="9800"/>
                  </a:cubicBezTo>
                  <a:cubicBezTo>
                    <a:pt x="2687" y="10700"/>
                    <a:pt x="2687" y="10700"/>
                    <a:pt x="2687" y="10700"/>
                  </a:cubicBezTo>
                  <a:cubicBezTo>
                    <a:pt x="3546" y="12200"/>
                    <a:pt x="3546" y="12200"/>
                    <a:pt x="3546" y="12200"/>
                  </a:cubicBezTo>
                  <a:cubicBezTo>
                    <a:pt x="4084" y="12800"/>
                    <a:pt x="4084" y="12800"/>
                    <a:pt x="4084" y="12800"/>
                  </a:cubicBezTo>
                  <a:cubicBezTo>
                    <a:pt x="4084" y="13200"/>
                    <a:pt x="4084" y="13200"/>
                    <a:pt x="4084" y="13200"/>
                  </a:cubicBezTo>
                  <a:cubicBezTo>
                    <a:pt x="4191" y="13700"/>
                    <a:pt x="4191" y="13700"/>
                    <a:pt x="4191" y="13700"/>
                  </a:cubicBezTo>
                  <a:cubicBezTo>
                    <a:pt x="4513" y="13900"/>
                    <a:pt x="4513" y="13900"/>
                    <a:pt x="4513" y="13900"/>
                  </a:cubicBezTo>
                  <a:cubicBezTo>
                    <a:pt x="4299" y="14400"/>
                    <a:pt x="4299" y="14400"/>
                    <a:pt x="4299" y="14400"/>
                  </a:cubicBezTo>
                  <a:cubicBezTo>
                    <a:pt x="3761" y="14700"/>
                    <a:pt x="3761" y="14700"/>
                    <a:pt x="3761" y="14700"/>
                  </a:cubicBezTo>
                  <a:cubicBezTo>
                    <a:pt x="4191" y="15000"/>
                    <a:pt x="4191" y="15000"/>
                    <a:pt x="4191" y="15000"/>
                  </a:cubicBezTo>
                  <a:cubicBezTo>
                    <a:pt x="4084" y="15500"/>
                    <a:pt x="4084" y="15500"/>
                    <a:pt x="4084" y="15500"/>
                  </a:cubicBezTo>
                  <a:cubicBezTo>
                    <a:pt x="3761" y="15700"/>
                    <a:pt x="3761" y="15700"/>
                    <a:pt x="3761" y="15700"/>
                  </a:cubicBezTo>
                  <a:cubicBezTo>
                    <a:pt x="3761" y="16300"/>
                    <a:pt x="3761" y="16300"/>
                    <a:pt x="3761" y="16300"/>
                  </a:cubicBezTo>
                  <a:cubicBezTo>
                    <a:pt x="3976" y="17200"/>
                    <a:pt x="3976" y="17200"/>
                    <a:pt x="3976" y="17200"/>
                  </a:cubicBezTo>
                  <a:cubicBezTo>
                    <a:pt x="4191" y="17600"/>
                    <a:pt x="4191" y="17600"/>
                    <a:pt x="4191" y="17600"/>
                  </a:cubicBezTo>
                  <a:cubicBezTo>
                    <a:pt x="4299" y="18200"/>
                    <a:pt x="4299" y="18200"/>
                    <a:pt x="4299" y="18200"/>
                  </a:cubicBezTo>
                  <a:cubicBezTo>
                    <a:pt x="4084" y="18400"/>
                    <a:pt x="4084" y="18400"/>
                    <a:pt x="4084" y="18400"/>
                  </a:cubicBezTo>
                  <a:cubicBezTo>
                    <a:pt x="3976" y="18600"/>
                    <a:pt x="3976" y="18600"/>
                    <a:pt x="3976" y="18600"/>
                  </a:cubicBezTo>
                  <a:cubicBezTo>
                    <a:pt x="4191" y="19000"/>
                    <a:pt x="4191" y="19000"/>
                    <a:pt x="4191" y="19000"/>
                  </a:cubicBezTo>
                  <a:cubicBezTo>
                    <a:pt x="4406" y="19300"/>
                    <a:pt x="4406" y="19300"/>
                    <a:pt x="4406" y="19300"/>
                  </a:cubicBezTo>
                  <a:cubicBezTo>
                    <a:pt x="4836" y="19900"/>
                    <a:pt x="4836" y="19900"/>
                    <a:pt x="4836" y="19900"/>
                  </a:cubicBezTo>
                  <a:cubicBezTo>
                    <a:pt x="4943" y="20100"/>
                    <a:pt x="4943" y="20100"/>
                    <a:pt x="4943" y="20100"/>
                  </a:cubicBezTo>
                  <a:cubicBezTo>
                    <a:pt x="5588" y="21300"/>
                    <a:pt x="5588" y="21300"/>
                    <a:pt x="5588" y="21300"/>
                  </a:cubicBezTo>
                  <a:cubicBezTo>
                    <a:pt x="17194" y="20700"/>
                    <a:pt x="17194" y="20700"/>
                    <a:pt x="17194" y="20700"/>
                  </a:cubicBezTo>
                  <a:cubicBezTo>
                    <a:pt x="17301" y="21600"/>
                    <a:pt x="17301" y="21600"/>
                    <a:pt x="17301" y="21600"/>
                  </a:cubicBezTo>
                  <a:cubicBezTo>
                    <a:pt x="18161" y="21600"/>
                    <a:pt x="18161" y="21600"/>
                    <a:pt x="18161" y="21600"/>
                  </a:cubicBezTo>
                  <a:cubicBezTo>
                    <a:pt x="17839" y="19300"/>
                    <a:pt x="17839" y="19300"/>
                    <a:pt x="17839" y="19300"/>
                  </a:cubicBezTo>
                  <a:cubicBezTo>
                    <a:pt x="17839" y="19300"/>
                    <a:pt x="17839" y="19300"/>
                    <a:pt x="17839" y="19300"/>
                  </a:cubicBezTo>
                  <a:cubicBezTo>
                    <a:pt x="18591" y="19400"/>
                    <a:pt x="18591" y="19400"/>
                    <a:pt x="18591" y="19400"/>
                  </a:cubicBezTo>
                  <a:cubicBezTo>
                    <a:pt x="19666" y="19600"/>
                    <a:pt x="19666" y="19600"/>
                    <a:pt x="19666" y="19600"/>
                  </a:cubicBezTo>
                  <a:cubicBezTo>
                    <a:pt x="19773" y="19300"/>
                    <a:pt x="19773" y="19300"/>
                    <a:pt x="19773" y="19300"/>
                  </a:cubicBezTo>
                  <a:cubicBezTo>
                    <a:pt x="19773" y="19300"/>
                    <a:pt x="19881" y="18900"/>
                    <a:pt x="19881" y="18900"/>
                  </a:cubicBezTo>
                  <a:cubicBezTo>
                    <a:pt x="19881" y="18800"/>
                    <a:pt x="19773" y="18800"/>
                    <a:pt x="19773" y="18800"/>
                  </a:cubicBezTo>
                  <a:cubicBezTo>
                    <a:pt x="19773" y="18800"/>
                    <a:pt x="19666" y="18700"/>
                    <a:pt x="19558" y="18700"/>
                  </a:cubicBezTo>
                  <a:cubicBezTo>
                    <a:pt x="19451" y="18600"/>
                    <a:pt x="19451" y="18500"/>
                    <a:pt x="19343" y="18400"/>
                  </a:cubicBezTo>
                  <a:cubicBezTo>
                    <a:pt x="19236" y="18300"/>
                    <a:pt x="19343" y="18300"/>
                    <a:pt x="19343" y="18300"/>
                  </a:cubicBezTo>
                  <a:cubicBezTo>
                    <a:pt x="19558" y="18300"/>
                    <a:pt x="19558" y="18300"/>
                    <a:pt x="19558" y="18300"/>
                  </a:cubicBezTo>
                  <a:cubicBezTo>
                    <a:pt x="19881" y="18300"/>
                    <a:pt x="19881" y="18300"/>
                    <a:pt x="19881" y="18300"/>
                  </a:cubicBezTo>
                  <a:cubicBezTo>
                    <a:pt x="19881" y="18300"/>
                    <a:pt x="19773" y="18100"/>
                    <a:pt x="19773" y="17900"/>
                  </a:cubicBezTo>
                  <a:cubicBezTo>
                    <a:pt x="19666" y="17700"/>
                    <a:pt x="19666" y="17700"/>
                    <a:pt x="19666" y="17700"/>
                  </a:cubicBezTo>
                  <a:cubicBezTo>
                    <a:pt x="19988" y="17600"/>
                    <a:pt x="19988" y="17600"/>
                    <a:pt x="19988" y="17600"/>
                  </a:cubicBezTo>
                  <a:cubicBezTo>
                    <a:pt x="20203" y="17400"/>
                    <a:pt x="20203" y="17400"/>
                    <a:pt x="20203" y="17400"/>
                  </a:cubicBezTo>
                  <a:cubicBezTo>
                    <a:pt x="20418" y="16900"/>
                    <a:pt x="20418" y="16900"/>
                    <a:pt x="20418" y="16900"/>
                  </a:cubicBezTo>
                  <a:cubicBezTo>
                    <a:pt x="20096" y="16800"/>
                    <a:pt x="20096" y="16800"/>
                    <a:pt x="20096" y="16800"/>
                  </a:cubicBezTo>
                  <a:cubicBezTo>
                    <a:pt x="20096" y="16800"/>
                    <a:pt x="20096" y="16700"/>
                    <a:pt x="20096" y="16700"/>
                  </a:cubicBezTo>
                  <a:cubicBezTo>
                    <a:pt x="20096" y="16600"/>
                    <a:pt x="20203" y="16600"/>
                    <a:pt x="20203" y="16500"/>
                  </a:cubicBezTo>
                  <a:cubicBezTo>
                    <a:pt x="20203" y="16500"/>
                    <a:pt x="20310" y="16400"/>
                    <a:pt x="20310" y="16400"/>
                  </a:cubicBezTo>
                  <a:cubicBezTo>
                    <a:pt x="20310" y="16100"/>
                    <a:pt x="20310" y="16100"/>
                    <a:pt x="20310" y="16100"/>
                  </a:cubicBezTo>
                  <a:cubicBezTo>
                    <a:pt x="20310" y="15400"/>
                    <a:pt x="20310" y="15400"/>
                    <a:pt x="20310" y="15400"/>
                  </a:cubicBezTo>
                  <a:cubicBezTo>
                    <a:pt x="20310" y="15100"/>
                    <a:pt x="20310" y="15100"/>
                    <a:pt x="20310" y="15100"/>
                  </a:cubicBezTo>
                  <a:cubicBezTo>
                    <a:pt x="20310" y="15100"/>
                    <a:pt x="20525" y="15100"/>
                    <a:pt x="20633" y="15100"/>
                  </a:cubicBezTo>
                  <a:cubicBezTo>
                    <a:pt x="20633" y="15100"/>
                    <a:pt x="20848" y="15200"/>
                    <a:pt x="20848" y="15200"/>
                  </a:cubicBezTo>
                  <a:cubicBezTo>
                    <a:pt x="20848" y="15200"/>
                    <a:pt x="20955" y="15100"/>
                    <a:pt x="20955" y="15000"/>
                  </a:cubicBezTo>
                  <a:cubicBezTo>
                    <a:pt x="20955" y="15000"/>
                    <a:pt x="20955" y="15000"/>
                    <a:pt x="20740" y="14900"/>
                  </a:cubicBezTo>
                  <a:cubicBezTo>
                    <a:pt x="20633" y="14800"/>
                    <a:pt x="20418" y="14700"/>
                    <a:pt x="20418" y="14700"/>
                  </a:cubicBezTo>
                  <a:cubicBezTo>
                    <a:pt x="20418" y="14600"/>
                    <a:pt x="20310" y="14400"/>
                    <a:pt x="20310" y="14400"/>
                  </a:cubicBezTo>
                  <a:cubicBezTo>
                    <a:pt x="20525" y="14400"/>
                    <a:pt x="20525" y="14400"/>
                    <a:pt x="20525" y="14400"/>
                  </a:cubicBezTo>
                  <a:cubicBezTo>
                    <a:pt x="21063" y="14400"/>
                    <a:pt x="21063" y="14400"/>
                    <a:pt x="21063" y="14400"/>
                  </a:cubicBezTo>
                  <a:cubicBezTo>
                    <a:pt x="21170" y="14100"/>
                    <a:pt x="21170" y="14100"/>
                    <a:pt x="21170" y="14100"/>
                  </a:cubicBezTo>
                  <a:cubicBezTo>
                    <a:pt x="21170" y="14100"/>
                    <a:pt x="20740" y="14100"/>
                    <a:pt x="20740" y="14100"/>
                  </a:cubicBezTo>
                  <a:cubicBezTo>
                    <a:pt x="20740" y="14100"/>
                    <a:pt x="20525" y="13900"/>
                    <a:pt x="20525" y="13900"/>
                  </a:cubicBezTo>
                  <a:cubicBezTo>
                    <a:pt x="20633" y="13700"/>
                    <a:pt x="20633" y="13700"/>
                    <a:pt x="20633" y="13700"/>
                  </a:cubicBezTo>
                  <a:cubicBezTo>
                    <a:pt x="20740" y="13800"/>
                    <a:pt x="20740" y="13800"/>
                    <a:pt x="20740" y="13800"/>
                  </a:cubicBezTo>
                  <a:cubicBezTo>
                    <a:pt x="21170" y="13800"/>
                    <a:pt x="21170" y="13800"/>
                    <a:pt x="21170" y="13800"/>
                  </a:cubicBezTo>
                  <a:cubicBezTo>
                    <a:pt x="21385" y="13700"/>
                    <a:pt x="21385" y="13700"/>
                    <a:pt x="21385" y="13700"/>
                  </a:cubicBezTo>
                  <a:cubicBezTo>
                    <a:pt x="21385" y="13400"/>
                    <a:pt x="21385" y="13400"/>
                    <a:pt x="21385" y="13400"/>
                  </a:cubicBezTo>
                  <a:cubicBezTo>
                    <a:pt x="21385" y="13200"/>
                    <a:pt x="21385" y="13200"/>
                    <a:pt x="21385" y="13200"/>
                  </a:cubicBezTo>
                  <a:cubicBezTo>
                    <a:pt x="21600" y="13000"/>
                    <a:pt x="21600" y="13000"/>
                    <a:pt x="21600" y="13000"/>
                  </a:cubicBezTo>
                  <a:cubicBezTo>
                    <a:pt x="21493" y="12900"/>
                    <a:pt x="21493" y="12900"/>
                    <a:pt x="21493" y="12900"/>
                  </a:cubicBezTo>
                  <a:lnTo>
                    <a:pt x="21278" y="1280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solidFill>
                    <a:srgbClr val="2196F3"/>
                  </a:solidFill>
                  <a:latin typeface="Helvetica"/>
                  <a:ea typeface="Helvetica"/>
                  <a:cs typeface="Helvetica"/>
                  <a:sym typeface="Helvetica"/>
                </a:defRPr>
              </a:pPr>
              <a:endParaRPr/>
            </a:p>
          </p:txBody>
        </p:sp>
        <p:sp>
          <p:nvSpPr>
            <p:cNvPr id="412" name="Shape 412"/>
            <p:cNvSpPr/>
            <p:nvPr/>
          </p:nvSpPr>
          <p:spPr>
            <a:xfrm>
              <a:off x="7979913" y="2791987"/>
              <a:ext cx="1509365" cy="852940"/>
            </a:xfrm>
            <a:custGeom>
              <a:avLst/>
              <a:gdLst/>
              <a:ahLst/>
              <a:cxnLst>
                <a:cxn ang="0">
                  <a:pos x="wd2" y="hd2"/>
                </a:cxn>
                <a:cxn ang="5400000">
                  <a:pos x="wd2" y="hd2"/>
                </a:cxn>
                <a:cxn ang="10800000">
                  <a:pos x="wd2" y="hd2"/>
                </a:cxn>
                <a:cxn ang="16200000">
                  <a:pos x="wd2" y="hd2"/>
                </a:cxn>
              </a:cxnLst>
              <a:rect l="0" t="0" r="r" b="b"/>
              <a:pathLst>
                <a:path w="21600" h="21600" extrusionOk="0">
                  <a:moveTo>
                    <a:pt x="10103" y="19735"/>
                  </a:moveTo>
                  <a:lnTo>
                    <a:pt x="14719" y="18337"/>
                  </a:lnTo>
                  <a:lnTo>
                    <a:pt x="21165" y="16006"/>
                  </a:lnTo>
                  <a:lnTo>
                    <a:pt x="21600" y="15695"/>
                  </a:lnTo>
                  <a:lnTo>
                    <a:pt x="21600" y="15229"/>
                  </a:lnTo>
                  <a:lnTo>
                    <a:pt x="21426" y="14452"/>
                  </a:lnTo>
                  <a:lnTo>
                    <a:pt x="21165" y="13830"/>
                  </a:lnTo>
                  <a:lnTo>
                    <a:pt x="20816" y="13364"/>
                  </a:lnTo>
                  <a:lnTo>
                    <a:pt x="20642" y="13364"/>
                  </a:lnTo>
                  <a:lnTo>
                    <a:pt x="20206" y="12898"/>
                  </a:lnTo>
                  <a:lnTo>
                    <a:pt x="20119" y="12432"/>
                  </a:lnTo>
                  <a:lnTo>
                    <a:pt x="19858" y="12121"/>
                  </a:lnTo>
                  <a:lnTo>
                    <a:pt x="19684" y="11499"/>
                  </a:lnTo>
                  <a:lnTo>
                    <a:pt x="19510" y="11188"/>
                  </a:lnTo>
                  <a:lnTo>
                    <a:pt x="19510" y="10878"/>
                  </a:lnTo>
                  <a:lnTo>
                    <a:pt x="19684" y="10567"/>
                  </a:lnTo>
                  <a:lnTo>
                    <a:pt x="20032" y="10878"/>
                  </a:lnTo>
                  <a:lnTo>
                    <a:pt x="19684" y="9945"/>
                  </a:lnTo>
                  <a:lnTo>
                    <a:pt x="19510" y="9790"/>
                  </a:lnTo>
                  <a:lnTo>
                    <a:pt x="18726" y="9324"/>
                  </a:lnTo>
                  <a:lnTo>
                    <a:pt x="18377" y="8391"/>
                  </a:lnTo>
                  <a:lnTo>
                    <a:pt x="18377" y="8236"/>
                  </a:lnTo>
                  <a:lnTo>
                    <a:pt x="18726" y="8547"/>
                  </a:lnTo>
                  <a:lnTo>
                    <a:pt x="19161" y="8702"/>
                  </a:lnTo>
                  <a:lnTo>
                    <a:pt x="19248" y="9168"/>
                  </a:lnTo>
                  <a:lnTo>
                    <a:pt x="19771" y="9324"/>
                  </a:lnTo>
                  <a:lnTo>
                    <a:pt x="19597" y="8702"/>
                  </a:lnTo>
                  <a:lnTo>
                    <a:pt x="19597" y="7459"/>
                  </a:lnTo>
                  <a:lnTo>
                    <a:pt x="19248" y="7614"/>
                  </a:lnTo>
                  <a:lnTo>
                    <a:pt x="18726" y="6993"/>
                  </a:lnTo>
                  <a:lnTo>
                    <a:pt x="18465" y="6371"/>
                  </a:lnTo>
                  <a:lnTo>
                    <a:pt x="18377" y="6371"/>
                  </a:lnTo>
                  <a:lnTo>
                    <a:pt x="18290" y="6682"/>
                  </a:lnTo>
                  <a:lnTo>
                    <a:pt x="18029" y="6682"/>
                  </a:lnTo>
                  <a:lnTo>
                    <a:pt x="17681" y="6060"/>
                  </a:lnTo>
                  <a:lnTo>
                    <a:pt x="17332" y="5750"/>
                  </a:lnTo>
                  <a:lnTo>
                    <a:pt x="16984" y="5594"/>
                  </a:lnTo>
                  <a:lnTo>
                    <a:pt x="16810" y="5750"/>
                  </a:lnTo>
                  <a:lnTo>
                    <a:pt x="16548" y="5905"/>
                  </a:lnTo>
                  <a:lnTo>
                    <a:pt x="16374" y="5594"/>
                  </a:lnTo>
                  <a:lnTo>
                    <a:pt x="16374" y="3885"/>
                  </a:lnTo>
                  <a:lnTo>
                    <a:pt x="16635" y="3729"/>
                  </a:lnTo>
                  <a:lnTo>
                    <a:pt x="16810" y="3263"/>
                  </a:lnTo>
                  <a:lnTo>
                    <a:pt x="16723" y="2642"/>
                  </a:lnTo>
                  <a:lnTo>
                    <a:pt x="16374" y="2176"/>
                  </a:lnTo>
                  <a:lnTo>
                    <a:pt x="15939" y="1554"/>
                  </a:lnTo>
                  <a:lnTo>
                    <a:pt x="15068" y="622"/>
                  </a:lnTo>
                  <a:lnTo>
                    <a:pt x="14894" y="777"/>
                  </a:lnTo>
                  <a:lnTo>
                    <a:pt x="14632" y="1243"/>
                  </a:lnTo>
                  <a:lnTo>
                    <a:pt x="14458" y="1243"/>
                  </a:lnTo>
                  <a:lnTo>
                    <a:pt x="13935" y="777"/>
                  </a:lnTo>
                  <a:lnTo>
                    <a:pt x="13152" y="0"/>
                  </a:lnTo>
                  <a:lnTo>
                    <a:pt x="13152" y="1243"/>
                  </a:lnTo>
                  <a:lnTo>
                    <a:pt x="12977" y="2331"/>
                  </a:lnTo>
                  <a:lnTo>
                    <a:pt x="12803" y="2797"/>
                  </a:lnTo>
                  <a:lnTo>
                    <a:pt x="12542" y="3263"/>
                  </a:lnTo>
                  <a:lnTo>
                    <a:pt x="12106" y="4662"/>
                  </a:lnTo>
                  <a:lnTo>
                    <a:pt x="12019" y="4351"/>
                  </a:lnTo>
                  <a:lnTo>
                    <a:pt x="11671" y="4351"/>
                  </a:lnTo>
                  <a:lnTo>
                    <a:pt x="11584" y="4973"/>
                  </a:lnTo>
                  <a:lnTo>
                    <a:pt x="11410" y="5594"/>
                  </a:lnTo>
                  <a:lnTo>
                    <a:pt x="11148" y="6837"/>
                  </a:lnTo>
                  <a:lnTo>
                    <a:pt x="11061" y="7148"/>
                  </a:lnTo>
                  <a:lnTo>
                    <a:pt x="10887" y="6993"/>
                  </a:lnTo>
                  <a:lnTo>
                    <a:pt x="10452" y="6682"/>
                  </a:lnTo>
                  <a:lnTo>
                    <a:pt x="10103" y="6371"/>
                  </a:lnTo>
                  <a:lnTo>
                    <a:pt x="10016" y="7459"/>
                  </a:lnTo>
                  <a:lnTo>
                    <a:pt x="9755" y="9324"/>
                  </a:lnTo>
                  <a:lnTo>
                    <a:pt x="9494" y="10567"/>
                  </a:lnTo>
                  <a:lnTo>
                    <a:pt x="9058" y="11344"/>
                  </a:lnTo>
                  <a:lnTo>
                    <a:pt x="8971" y="12121"/>
                  </a:lnTo>
                  <a:lnTo>
                    <a:pt x="9058" y="13364"/>
                  </a:lnTo>
                  <a:lnTo>
                    <a:pt x="8710" y="13830"/>
                  </a:lnTo>
                  <a:lnTo>
                    <a:pt x="7752" y="14763"/>
                  </a:lnTo>
                  <a:lnTo>
                    <a:pt x="7142" y="15695"/>
                  </a:lnTo>
                  <a:lnTo>
                    <a:pt x="6358" y="16006"/>
                  </a:lnTo>
                  <a:lnTo>
                    <a:pt x="6010" y="15540"/>
                  </a:lnTo>
                  <a:lnTo>
                    <a:pt x="5487" y="16627"/>
                  </a:lnTo>
                  <a:lnTo>
                    <a:pt x="5313" y="16627"/>
                  </a:lnTo>
                  <a:lnTo>
                    <a:pt x="4877" y="16317"/>
                  </a:lnTo>
                  <a:lnTo>
                    <a:pt x="4355" y="15540"/>
                  </a:lnTo>
                  <a:lnTo>
                    <a:pt x="4268" y="15073"/>
                  </a:lnTo>
                  <a:lnTo>
                    <a:pt x="4006" y="15073"/>
                  </a:lnTo>
                  <a:lnTo>
                    <a:pt x="3745" y="16006"/>
                  </a:lnTo>
                  <a:lnTo>
                    <a:pt x="3397" y="16938"/>
                  </a:lnTo>
                  <a:lnTo>
                    <a:pt x="2439" y="17560"/>
                  </a:lnTo>
                  <a:lnTo>
                    <a:pt x="2177" y="18337"/>
                  </a:lnTo>
                  <a:lnTo>
                    <a:pt x="1916" y="19735"/>
                  </a:lnTo>
                  <a:lnTo>
                    <a:pt x="1568" y="19891"/>
                  </a:lnTo>
                  <a:lnTo>
                    <a:pt x="1306" y="20201"/>
                  </a:lnTo>
                  <a:lnTo>
                    <a:pt x="871" y="20668"/>
                  </a:lnTo>
                  <a:lnTo>
                    <a:pt x="523" y="21134"/>
                  </a:lnTo>
                  <a:lnTo>
                    <a:pt x="0" y="21600"/>
                  </a:lnTo>
                  <a:lnTo>
                    <a:pt x="5574" y="20668"/>
                  </a:lnTo>
                  <a:lnTo>
                    <a:pt x="10103" y="19735"/>
                  </a:lnTo>
                  <a:close/>
                </a:path>
              </a:pathLst>
            </a:custGeom>
            <a:solidFill>
              <a:srgbClr val="C3798F"/>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3" name="Shape 413"/>
            <p:cNvSpPr/>
            <p:nvPr/>
          </p:nvSpPr>
          <p:spPr>
            <a:xfrm>
              <a:off x="8113806" y="3945599"/>
              <a:ext cx="973784" cy="760895"/>
            </a:xfrm>
            <a:custGeom>
              <a:avLst/>
              <a:gdLst/>
              <a:ahLst/>
              <a:cxnLst>
                <a:cxn ang="0">
                  <a:pos x="wd2" y="hd2"/>
                </a:cxn>
                <a:cxn ang="5400000">
                  <a:pos x="wd2" y="hd2"/>
                </a:cxn>
                <a:cxn ang="10800000">
                  <a:pos x="wd2" y="hd2"/>
                </a:cxn>
                <a:cxn ang="16200000">
                  <a:pos x="wd2" y="hd2"/>
                </a:cxn>
              </a:cxnLst>
              <a:rect l="0" t="0" r="r" b="b"/>
              <a:pathLst>
                <a:path w="21600" h="21600" extrusionOk="0">
                  <a:moveTo>
                    <a:pt x="11200" y="2057"/>
                  </a:moveTo>
                  <a:cubicBezTo>
                    <a:pt x="10743" y="588"/>
                    <a:pt x="10743" y="588"/>
                    <a:pt x="10743" y="588"/>
                  </a:cubicBezTo>
                  <a:cubicBezTo>
                    <a:pt x="10057" y="147"/>
                    <a:pt x="10057" y="147"/>
                    <a:pt x="10057" y="147"/>
                  </a:cubicBezTo>
                  <a:cubicBezTo>
                    <a:pt x="9029" y="0"/>
                    <a:pt x="9029" y="0"/>
                    <a:pt x="9029" y="0"/>
                  </a:cubicBezTo>
                  <a:cubicBezTo>
                    <a:pt x="8229" y="147"/>
                    <a:pt x="8229" y="147"/>
                    <a:pt x="8229" y="147"/>
                  </a:cubicBezTo>
                  <a:cubicBezTo>
                    <a:pt x="7657" y="588"/>
                    <a:pt x="7657" y="588"/>
                    <a:pt x="7657" y="588"/>
                  </a:cubicBezTo>
                  <a:cubicBezTo>
                    <a:pt x="7314" y="735"/>
                    <a:pt x="7314" y="735"/>
                    <a:pt x="7314" y="735"/>
                  </a:cubicBezTo>
                  <a:cubicBezTo>
                    <a:pt x="6629" y="882"/>
                    <a:pt x="6629" y="882"/>
                    <a:pt x="6629" y="882"/>
                  </a:cubicBezTo>
                  <a:cubicBezTo>
                    <a:pt x="5257" y="588"/>
                    <a:pt x="5257" y="588"/>
                    <a:pt x="5257" y="588"/>
                  </a:cubicBezTo>
                  <a:cubicBezTo>
                    <a:pt x="4457" y="588"/>
                    <a:pt x="4457" y="588"/>
                    <a:pt x="4457" y="588"/>
                  </a:cubicBezTo>
                  <a:cubicBezTo>
                    <a:pt x="3543" y="735"/>
                    <a:pt x="3543" y="735"/>
                    <a:pt x="3543" y="735"/>
                  </a:cubicBezTo>
                  <a:cubicBezTo>
                    <a:pt x="2971" y="1029"/>
                    <a:pt x="2971" y="1029"/>
                    <a:pt x="2971" y="1029"/>
                  </a:cubicBezTo>
                  <a:cubicBezTo>
                    <a:pt x="1371" y="2645"/>
                    <a:pt x="1371" y="2645"/>
                    <a:pt x="1371" y="2645"/>
                  </a:cubicBezTo>
                  <a:cubicBezTo>
                    <a:pt x="1371" y="2645"/>
                    <a:pt x="1371" y="2645"/>
                    <a:pt x="1371" y="2645"/>
                  </a:cubicBezTo>
                  <a:cubicBezTo>
                    <a:pt x="1257" y="2939"/>
                    <a:pt x="1257" y="2939"/>
                    <a:pt x="1257" y="2939"/>
                  </a:cubicBezTo>
                  <a:cubicBezTo>
                    <a:pt x="1257" y="3233"/>
                    <a:pt x="1257" y="3233"/>
                    <a:pt x="1257" y="3233"/>
                  </a:cubicBezTo>
                  <a:cubicBezTo>
                    <a:pt x="1029" y="3380"/>
                    <a:pt x="1029" y="3380"/>
                    <a:pt x="1029" y="3380"/>
                  </a:cubicBezTo>
                  <a:cubicBezTo>
                    <a:pt x="571" y="3820"/>
                    <a:pt x="571" y="3820"/>
                    <a:pt x="571" y="3820"/>
                  </a:cubicBezTo>
                  <a:cubicBezTo>
                    <a:pt x="0" y="4261"/>
                    <a:pt x="0" y="4261"/>
                    <a:pt x="0" y="4261"/>
                  </a:cubicBezTo>
                  <a:cubicBezTo>
                    <a:pt x="0" y="4702"/>
                    <a:pt x="0" y="4702"/>
                    <a:pt x="0" y="4702"/>
                  </a:cubicBezTo>
                  <a:cubicBezTo>
                    <a:pt x="229" y="4996"/>
                    <a:pt x="229" y="4996"/>
                    <a:pt x="229" y="4996"/>
                  </a:cubicBezTo>
                  <a:cubicBezTo>
                    <a:pt x="457" y="5437"/>
                    <a:pt x="457" y="5437"/>
                    <a:pt x="457" y="5437"/>
                  </a:cubicBezTo>
                  <a:cubicBezTo>
                    <a:pt x="1829" y="6171"/>
                    <a:pt x="1829" y="6171"/>
                    <a:pt x="1829" y="6171"/>
                  </a:cubicBezTo>
                  <a:cubicBezTo>
                    <a:pt x="2171" y="6612"/>
                    <a:pt x="2171" y="6612"/>
                    <a:pt x="2171" y="6612"/>
                  </a:cubicBezTo>
                  <a:cubicBezTo>
                    <a:pt x="2514" y="7200"/>
                    <a:pt x="2514" y="7200"/>
                    <a:pt x="2514" y="7200"/>
                  </a:cubicBezTo>
                  <a:cubicBezTo>
                    <a:pt x="2743" y="7788"/>
                    <a:pt x="2743" y="7788"/>
                    <a:pt x="2743" y="7788"/>
                  </a:cubicBezTo>
                  <a:cubicBezTo>
                    <a:pt x="3314" y="8522"/>
                    <a:pt x="3314" y="8522"/>
                    <a:pt x="3314" y="8522"/>
                  </a:cubicBezTo>
                  <a:cubicBezTo>
                    <a:pt x="3886" y="9404"/>
                    <a:pt x="3886" y="9404"/>
                    <a:pt x="3886" y="9404"/>
                  </a:cubicBezTo>
                  <a:cubicBezTo>
                    <a:pt x="5714" y="11314"/>
                    <a:pt x="5714" y="11314"/>
                    <a:pt x="5714" y="11314"/>
                  </a:cubicBezTo>
                  <a:cubicBezTo>
                    <a:pt x="6286" y="11902"/>
                    <a:pt x="6286" y="11902"/>
                    <a:pt x="6286" y="11902"/>
                  </a:cubicBezTo>
                  <a:cubicBezTo>
                    <a:pt x="6971" y="13078"/>
                    <a:pt x="6971" y="13078"/>
                    <a:pt x="6971" y="13078"/>
                  </a:cubicBezTo>
                  <a:cubicBezTo>
                    <a:pt x="7543" y="14106"/>
                    <a:pt x="7543" y="14106"/>
                    <a:pt x="7543" y="14106"/>
                  </a:cubicBezTo>
                  <a:cubicBezTo>
                    <a:pt x="8343" y="14547"/>
                    <a:pt x="8343" y="14547"/>
                    <a:pt x="8343" y="14547"/>
                  </a:cubicBezTo>
                  <a:cubicBezTo>
                    <a:pt x="8686" y="14988"/>
                    <a:pt x="8686" y="14988"/>
                    <a:pt x="8686" y="14988"/>
                  </a:cubicBezTo>
                  <a:cubicBezTo>
                    <a:pt x="9029" y="15429"/>
                    <a:pt x="9029" y="15429"/>
                    <a:pt x="9029" y="15429"/>
                  </a:cubicBezTo>
                  <a:cubicBezTo>
                    <a:pt x="9371" y="15722"/>
                    <a:pt x="9371" y="15722"/>
                    <a:pt x="9371" y="15722"/>
                  </a:cubicBezTo>
                  <a:cubicBezTo>
                    <a:pt x="9600" y="16016"/>
                    <a:pt x="9600" y="16016"/>
                    <a:pt x="9600" y="16016"/>
                  </a:cubicBezTo>
                  <a:cubicBezTo>
                    <a:pt x="9943" y="16751"/>
                    <a:pt x="9943" y="16751"/>
                    <a:pt x="9943" y="16751"/>
                  </a:cubicBezTo>
                  <a:cubicBezTo>
                    <a:pt x="10171" y="17192"/>
                    <a:pt x="10171" y="17192"/>
                    <a:pt x="10171" y="17192"/>
                  </a:cubicBezTo>
                  <a:cubicBezTo>
                    <a:pt x="10171" y="17486"/>
                    <a:pt x="10171" y="17486"/>
                    <a:pt x="10171" y="17486"/>
                  </a:cubicBezTo>
                  <a:cubicBezTo>
                    <a:pt x="10286" y="17927"/>
                    <a:pt x="10286" y="17927"/>
                    <a:pt x="10286" y="17927"/>
                  </a:cubicBezTo>
                  <a:cubicBezTo>
                    <a:pt x="10400" y="18220"/>
                    <a:pt x="10400" y="18220"/>
                    <a:pt x="10400" y="18220"/>
                  </a:cubicBezTo>
                  <a:cubicBezTo>
                    <a:pt x="10514" y="18220"/>
                    <a:pt x="10514" y="18220"/>
                    <a:pt x="10514" y="18220"/>
                  </a:cubicBezTo>
                  <a:cubicBezTo>
                    <a:pt x="10857" y="18367"/>
                    <a:pt x="10857" y="18367"/>
                    <a:pt x="10857" y="18367"/>
                  </a:cubicBezTo>
                  <a:cubicBezTo>
                    <a:pt x="11200" y="18661"/>
                    <a:pt x="11200" y="18661"/>
                    <a:pt x="11200" y="18661"/>
                  </a:cubicBezTo>
                  <a:cubicBezTo>
                    <a:pt x="11200" y="18808"/>
                    <a:pt x="11200" y="18808"/>
                    <a:pt x="11200" y="18808"/>
                  </a:cubicBezTo>
                  <a:cubicBezTo>
                    <a:pt x="11200" y="19102"/>
                    <a:pt x="11200" y="19102"/>
                    <a:pt x="11200" y="19102"/>
                  </a:cubicBezTo>
                  <a:cubicBezTo>
                    <a:pt x="11314" y="19543"/>
                    <a:pt x="11314" y="19543"/>
                    <a:pt x="11314" y="19543"/>
                  </a:cubicBezTo>
                  <a:cubicBezTo>
                    <a:pt x="11771" y="20131"/>
                    <a:pt x="11771" y="20131"/>
                    <a:pt x="11771" y="20131"/>
                  </a:cubicBezTo>
                  <a:cubicBezTo>
                    <a:pt x="11771" y="20278"/>
                    <a:pt x="11771" y="20278"/>
                    <a:pt x="11771" y="20278"/>
                  </a:cubicBezTo>
                  <a:cubicBezTo>
                    <a:pt x="11771" y="20865"/>
                    <a:pt x="11771" y="20865"/>
                    <a:pt x="11771" y="20865"/>
                  </a:cubicBezTo>
                  <a:cubicBezTo>
                    <a:pt x="11886" y="21306"/>
                    <a:pt x="11886" y="21306"/>
                    <a:pt x="11886" y="21306"/>
                  </a:cubicBezTo>
                  <a:cubicBezTo>
                    <a:pt x="12114" y="21453"/>
                    <a:pt x="12114" y="21453"/>
                    <a:pt x="12114" y="21453"/>
                  </a:cubicBezTo>
                  <a:cubicBezTo>
                    <a:pt x="12343" y="21600"/>
                    <a:pt x="12343" y="21600"/>
                    <a:pt x="12343" y="21600"/>
                  </a:cubicBezTo>
                  <a:cubicBezTo>
                    <a:pt x="12343" y="20718"/>
                    <a:pt x="12343" y="20718"/>
                    <a:pt x="12343" y="20718"/>
                  </a:cubicBezTo>
                  <a:cubicBezTo>
                    <a:pt x="12571" y="20571"/>
                    <a:pt x="12571" y="20571"/>
                    <a:pt x="12571" y="20571"/>
                  </a:cubicBezTo>
                  <a:cubicBezTo>
                    <a:pt x="13143" y="20571"/>
                    <a:pt x="13143" y="20571"/>
                    <a:pt x="13143" y="20571"/>
                  </a:cubicBezTo>
                  <a:cubicBezTo>
                    <a:pt x="13257" y="20571"/>
                    <a:pt x="13257" y="20571"/>
                    <a:pt x="13257" y="20571"/>
                  </a:cubicBezTo>
                  <a:cubicBezTo>
                    <a:pt x="13257" y="20571"/>
                    <a:pt x="13486" y="20424"/>
                    <a:pt x="13486" y="20424"/>
                  </a:cubicBezTo>
                  <a:cubicBezTo>
                    <a:pt x="13486" y="20278"/>
                    <a:pt x="13371" y="20131"/>
                    <a:pt x="13371" y="20131"/>
                  </a:cubicBezTo>
                  <a:cubicBezTo>
                    <a:pt x="13257" y="20131"/>
                    <a:pt x="13257" y="20131"/>
                    <a:pt x="13257" y="20131"/>
                  </a:cubicBezTo>
                  <a:cubicBezTo>
                    <a:pt x="13257" y="20131"/>
                    <a:pt x="12800" y="19984"/>
                    <a:pt x="12800" y="19984"/>
                  </a:cubicBezTo>
                  <a:cubicBezTo>
                    <a:pt x="12686" y="19984"/>
                    <a:pt x="12571" y="19690"/>
                    <a:pt x="12571" y="19690"/>
                  </a:cubicBezTo>
                  <a:cubicBezTo>
                    <a:pt x="12571" y="19543"/>
                    <a:pt x="12571" y="19543"/>
                    <a:pt x="12571" y="19543"/>
                  </a:cubicBezTo>
                  <a:cubicBezTo>
                    <a:pt x="12686" y="18955"/>
                    <a:pt x="12686" y="18955"/>
                    <a:pt x="12686" y="18955"/>
                  </a:cubicBezTo>
                  <a:cubicBezTo>
                    <a:pt x="13143" y="19396"/>
                    <a:pt x="13143" y="19396"/>
                    <a:pt x="13143" y="19396"/>
                  </a:cubicBezTo>
                  <a:cubicBezTo>
                    <a:pt x="13257" y="19543"/>
                    <a:pt x="13257" y="19543"/>
                    <a:pt x="13257" y="19543"/>
                  </a:cubicBezTo>
                  <a:cubicBezTo>
                    <a:pt x="13600" y="19837"/>
                    <a:pt x="13600" y="19837"/>
                    <a:pt x="13600" y="19837"/>
                  </a:cubicBezTo>
                  <a:cubicBezTo>
                    <a:pt x="14057" y="19690"/>
                    <a:pt x="14057" y="19690"/>
                    <a:pt x="14057" y="19690"/>
                  </a:cubicBezTo>
                  <a:cubicBezTo>
                    <a:pt x="14171" y="18808"/>
                    <a:pt x="14171" y="18808"/>
                    <a:pt x="14171" y="18808"/>
                  </a:cubicBezTo>
                  <a:cubicBezTo>
                    <a:pt x="14171" y="18661"/>
                    <a:pt x="14171" y="18661"/>
                    <a:pt x="14171" y="18661"/>
                  </a:cubicBezTo>
                  <a:cubicBezTo>
                    <a:pt x="14057" y="18073"/>
                    <a:pt x="14057" y="18073"/>
                    <a:pt x="14057" y="18073"/>
                  </a:cubicBezTo>
                  <a:cubicBezTo>
                    <a:pt x="14400" y="18073"/>
                    <a:pt x="14400" y="18073"/>
                    <a:pt x="14400" y="18073"/>
                  </a:cubicBezTo>
                  <a:cubicBezTo>
                    <a:pt x="14857" y="18073"/>
                    <a:pt x="14857" y="18073"/>
                    <a:pt x="14857" y="18073"/>
                  </a:cubicBezTo>
                  <a:cubicBezTo>
                    <a:pt x="15429" y="17633"/>
                    <a:pt x="15429" y="17633"/>
                    <a:pt x="15429" y="17633"/>
                  </a:cubicBezTo>
                  <a:cubicBezTo>
                    <a:pt x="15429" y="17486"/>
                    <a:pt x="15429" y="17486"/>
                    <a:pt x="15429" y="17486"/>
                  </a:cubicBezTo>
                  <a:cubicBezTo>
                    <a:pt x="15200" y="17339"/>
                    <a:pt x="15200" y="17339"/>
                    <a:pt x="15200" y="17339"/>
                  </a:cubicBezTo>
                  <a:cubicBezTo>
                    <a:pt x="14971" y="17339"/>
                    <a:pt x="14971" y="17339"/>
                    <a:pt x="14971" y="17339"/>
                  </a:cubicBezTo>
                  <a:cubicBezTo>
                    <a:pt x="14743" y="17192"/>
                    <a:pt x="14743" y="17192"/>
                    <a:pt x="14743" y="17192"/>
                  </a:cubicBezTo>
                  <a:cubicBezTo>
                    <a:pt x="14743" y="16898"/>
                    <a:pt x="14743" y="16898"/>
                    <a:pt x="14743" y="16898"/>
                  </a:cubicBezTo>
                  <a:cubicBezTo>
                    <a:pt x="15086" y="16751"/>
                    <a:pt x="15086" y="16751"/>
                    <a:pt x="15086" y="16751"/>
                  </a:cubicBezTo>
                  <a:cubicBezTo>
                    <a:pt x="15200" y="16898"/>
                    <a:pt x="15200" y="16898"/>
                    <a:pt x="15200" y="16898"/>
                  </a:cubicBezTo>
                  <a:cubicBezTo>
                    <a:pt x="15543" y="17192"/>
                    <a:pt x="15543" y="17192"/>
                    <a:pt x="15543" y="17192"/>
                  </a:cubicBezTo>
                  <a:cubicBezTo>
                    <a:pt x="15771" y="17192"/>
                    <a:pt x="15771" y="17192"/>
                    <a:pt x="15771" y="17192"/>
                  </a:cubicBezTo>
                  <a:cubicBezTo>
                    <a:pt x="16229" y="16751"/>
                    <a:pt x="16229" y="16751"/>
                    <a:pt x="16229" y="16751"/>
                  </a:cubicBezTo>
                  <a:cubicBezTo>
                    <a:pt x="16571" y="16163"/>
                    <a:pt x="16571" y="16163"/>
                    <a:pt x="16571" y="16163"/>
                  </a:cubicBezTo>
                  <a:cubicBezTo>
                    <a:pt x="16457" y="15722"/>
                    <a:pt x="16457" y="15722"/>
                    <a:pt x="16457" y="15722"/>
                  </a:cubicBezTo>
                  <a:cubicBezTo>
                    <a:pt x="16114" y="15429"/>
                    <a:pt x="16114" y="15429"/>
                    <a:pt x="16114" y="15429"/>
                  </a:cubicBezTo>
                  <a:cubicBezTo>
                    <a:pt x="16114" y="15282"/>
                    <a:pt x="16114" y="15282"/>
                    <a:pt x="16114" y="15282"/>
                  </a:cubicBezTo>
                  <a:cubicBezTo>
                    <a:pt x="16343" y="15135"/>
                    <a:pt x="16343" y="15135"/>
                    <a:pt x="16343" y="15135"/>
                  </a:cubicBezTo>
                  <a:cubicBezTo>
                    <a:pt x="16800" y="15429"/>
                    <a:pt x="16800" y="15429"/>
                    <a:pt x="16800" y="15429"/>
                  </a:cubicBezTo>
                  <a:cubicBezTo>
                    <a:pt x="17029" y="15135"/>
                    <a:pt x="17029" y="15135"/>
                    <a:pt x="17029" y="15135"/>
                  </a:cubicBezTo>
                  <a:cubicBezTo>
                    <a:pt x="17257" y="14694"/>
                    <a:pt x="17257" y="14694"/>
                    <a:pt x="17257" y="14694"/>
                  </a:cubicBezTo>
                  <a:cubicBezTo>
                    <a:pt x="17714" y="13665"/>
                    <a:pt x="17714" y="13665"/>
                    <a:pt x="17714" y="13665"/>
                  </a:cubicBezTo>
                  <a:cubicBezTo>
                    <a:pt x="18171" y="13224"/>
                    <a:pt x="18171" y="13224"/>
                    <a:pt x="18171" y="13224"/>
                  </a:cubicBezTo>
                  <a:cubicBezTo>
                    <a:pt x="18743" y="13078"/>
                    <a:pt x="18743" y="13078"/>
                    <a:pt x="18743" y="13078"/>
                  </a:cubicBezTo>
                  <a:cubicBezTo>
                    <a:pt x="19086" y="12343"/>
                    <a:pt x="19086" y="12343"/>
                    <a:pt x="19086" y="12343"/>
                  </a:cubicBezTo>
                  <a:cubicBezTo>
                    <a:pt x="19314" y="11902"/>
                    <a:pt x="19314" y="11902"/>
                    <a:pt x="19314" y="11902"/>
                  </a:cubicBezTo>
                  <a:cubicBezTo>
                    <a:pt x="19086" y="11608"/>
                    <a:pt x="19086" y="11608"/>
                    <a:pt x="19086" y="11608"/>
                  </a:cubicBezTo>
                  <a:cubicBezTo>
                    <a:pt x="18857" y="11020"/>
                    <a:pt x="18857" y="11020"/>
                    <a:pt x="18857" y="11020"/>
                  </a:cubicBezTo>
                  <a:cubicBezTo>
                    <a:pt x="19086" y="11020"/>
                    <a:pt x="19086" y="11020"/>
                    <a:pt x="19086" y="11020"/>
                  </a:cubicBezTo>
                  <a:cubicBezTo>
                    <a:pt x="19314" y="11020"/>
                    <a:pt x="19314" y="11020"/>
                    <a:pt x="19314" y="11020"/>
                  </a:cubicBezTo>
                  <a:cubicBezTo>
                    <a:pt x="19314" y="10580"/>
                    <a:pt x="19314" y="10580"/>
                    <a:pt x="19314" y="10580"/>
                  </a:cubicBezTo>
                  <a:cubicBezTo>
                    <a:pt x="19429" y="10286"/>
                    <a:pt x="19429" y="10286"/>
                    <a:pt x="19429" y="10286"/>
                  </a:cubicBezTo>
                  <a:cubicBezTo>
                    <a:pt x="19771" y="9698"/>
                    <a:pt x="19771" y="9698"/>
                    <a:pt x="19771" y="9698"/>
                  </a:cubicBezTo>
                  <a:cubicBezTo>
                    <a:pt x="20000" y="8816"/>
                    <a:pt x="20000" y="8816"/>
                    <a:pt x="20000" y="8816"/>
                  </a:cubicBezTo>
                  <a:cubicBezTo>
                    <a:pt x="20229" y="8229"/>
                    <a:pt x="20229" y="8229"/>
                    <a:pt x="20229" y="8229"/>
                  </a:cubicBezTo>
                  <a:cubicBezTo>
                    <a:pt x="20343" y="7935"/>
                    <a:pt x="20343" y="7935"/>
                    <a:pt x="20343" y="7935"/>
                  </a:cubicBezTo>
                  <a:cubicBezTo>
                    <a:pt x="20571" y="7641"/>
                    <a:pt x="20571" y="7641"/>
                    <a:pt x="20571" y="7641"/>
                  </a:cubicBezTo>
                  <a:cubicBezTo>
                    <a:pt x="21371" y="6759"/>
                    <a:pt x="21371" y="6759"/>
                    <a:pt x="21371" y="6759"/>
                  </a:cubicBezTo>
                  <a:cubicBezTo>
                    <a:pt x="21600" y="6465"/>
                    <a:pt x="21600" y="6465"/>
                    <a:pt x="21600" y="6465"/>
                  </a:cubicBezTo>
                  <a:cubicBezTo>
                    <a:pt x="15771" y="882"/>
                    <a:pt x="15771" y="882"/>
                    <a:pt x="15771" y="882"/>
                  </a:cubicBezTo>
                  <a:lnTo>
                    <a:pt x="11200" y="2057"/>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4" name="Shape 414"/>
            <p:cNvSpPr/>
            <p:nvPr/>
          </p:nvSpPr>
          <p:spPr>
            <a:xfrm>
              <a:off x="7109592" y="4086732"/>
              <a:ext cx="766856" cy="1239519"/>
            </a:xfrm>
            <a:custGeom>
              <a:avLst/>
              <a:gdLst/>
              <a:ahLst/>
              <a:cxnLst>
                <a:cxn ang="0">
                  <a:pos x="wd2" y="hd2"/>
                </a:cxn>
                <a:cxn ang="5400000">
                  <a:pos x="wd2" y="hd2"/>
                </a:cxn>
                <a:cxn ang="10800000">
                  <a:pos x="wd2" y="hd2"/>
                </a:cxn>
                <a:cxn ang="16200000">
                  <a:pos x="wd2" y="hd2"/>
                </a:cxn>
              </a:cxnLst>
              <a:rect l="0" t="0" r="r" b="b"/>
              <a:pathLst>
                <a:path w="21600" h="21600" extrusionOk="0">
                  <a:moveTo>
                    <a:pt x="6857" y="20103"/>
                  </a:moveTo>
                  <a:lnTo>
                    <a:pt x="6686" y="19568"/>
                  </a:lnTo>
                  <a:lnTo>
                    <a:pt x="6000" y="19034"/>
                  </a:lnTo>
                  <a:lnTo>
                    <a:pt x="5657" y="18820"/>
                  </a:lnTo>
                  <a:lnTo>
                    <a:pt x="5657" y="18499"/>
                  </a:lnTo>
                  <a:lnTo>
                    <a:pt x="6171" y="18392"/>
                  </a:lnTo>
                  <a:lnTo>
                    <a:pt x="7371" y="18178"/>
                  </a:lnTo>
                  <a:lnTo>
                    <a:pt x="8743" y="17964"/>
                  </a:lnTo>
                  <a:lnTo>
                    <a:pt x="21600" y="17323"/>
                  </a:lnTo>
                  <a:lnTo>
                    <a:pt x="21429" y="17216"/>
                  </a:lnTo>
                  <a:lnTo>
                    <a:pt x="20743" y="16681"/>
                  </a:lnTo>
                  <a:lnTo>
                    <a:pt x="20571" y="16360"/>
                  </a:lnTo>
                  <a:lnTo>
                    <a:pt x="20229" y="16040"/>
                  </a:lnTo>
                  <a:lnTo>
                    <a:pt x="20400" y="15826"/>
                  </a:lnTo>
                  <a:lnTo>
                    <a:pt x="20743" y="15612"/>
                  </a:lnTo>
                  <a:lnTo>
                    <a:pt x="20571" y="15077"/>
                  </a:lnTo>
                  <a:lnTo>
                    <a:pt x="20229" y="14756"/>
                  </a:lnTo>
                  <a:lnTo>
                    <a:pt x="19886" y="13901"/>
                  </a:lnTo>
                  <a:lnTo>
                    <a:pt x="19886" y="13366"/>
                  </a:lnTo>
                  <a:lnTo>
                    <a:pt x="20400" y="13152"/>
                  </a:lnTo>
                  <a:lnTo>
                    <a:pt x="20571" y="12725"/>
                  </a:lnTo>
                  <a:lnTo>
                    <a:pt x="19886" y="12511"/>
                  </a:lnTo>
                  <a:lnTo>
                    <a:pt x="20743" y="12190"/>
                  </a:lnTo>
                  <a:lnTo>
                    <a:pt x="20914" y="11762"/>
                  </a:lnTo>
                  <a:lnTo>
                    <a:pt x="20571" y="11549"/>
                  </a:lnTo>
                  <a:lnTo>
                    <a:pt x="20400" y="11121"/>
                  </a:lnTo>
                  <a:lnTo>
                    <a:pt x="20400" y="10693"/>
                  </a:lnTo>
                  <a:lnTo>
                    <a:pt x="19714" y="10158"/>
                  </a:lnTo>
                  <a:lnTo>
                    <a:pt x="18514" y="8875"/>
                  </a:lnTo>
                  <a:lnTo>
                    <a:pt x="18171" y="8020"/>
                  </a:lnTo>
                  <a:lnTo>
                    <a:pt x="16457" y="4384"/>
                  </a:lnTo>
                  <a:lnTo>
                    <a:pt x="15257" y="1283"/>
                  </a:lnTo>
                  <a:lnTo>
                    <a:pt x="14914" y="0"/>
                  </a:lnTo>
                  <a:lnTo>
                    <a:pt x="16114" y="0"/>
                  </a:lnTo>
                  <a:lnTo>
                    <a:pt x="171" y="749"/>
                  </a:lnTo>
                  <a:lnTo>
                    <a:pt x="171" y="1497"/>
                  </a:lnTo>
                  <a:lnTo>
                    <a:pt x="0" y="11335"/>
                  </a:lnTo>
                  <a:lnTo>
                    <a:pt x="0" y="16574"/>
                  </a:lnTo>
                  <a:lnTo>
                    <a:pt x="1029" y="20958"/>
                  </a:lnTo>
                  <a:lnTo>
                    <a:pt x="1371" y="20958"/>
                  </a:lnTo>
                  <a:lnTo>
                    <a:pt x="1886" y="21065"/>
                  </a:lnTo>
                  <a:lnTo>
                    <a:pt x="2571" y="21172"/>
                  </a:lnTo>
                  <a:lnTo>
                    <a:pt x="2743" y="20851"/>
                  </a:lnTo>
                  <a:lnTo>
                    <a:pt x="2571" y="20424"/>
                  </a:lnTo>
                  <a:lnTo>
                    <a:pt x="2743" y="19996"/>
                  </a:lnTo>
                  <a:lnTo>
                    <a:pt x="3086" y="19782"/>
                  </a:lnTo>
                  <a:lnTo>
                    <a:pt x="3600" y="19675"/>
                  </a:lnTo>
                  <a:lnTo>
                    <a:pt x="3771" y="19889"/>
                  </a:lnTo>
                  <a:lnTo>
                    <a:pt x="3771" y="20210"/>
                  </a:lnTo>
                  <a:lnTo>
                    <a:pt x="3600" y="20424"/>
                  </a:lnTo>
                  <a:lnTo>
                    <a:pt x="3771" y="20638"/>
                  </a:lnTo>
                  <a:lnTo>
                    <a:pt x="3943" y="20745"/>
                  </a:lnTo>
                  <a:lnTo>
                    <a:pt x="4286" y="20851"/>
                  </a:lnTo>
                  <a:lnTo>
                    <a:pt x="4629" y="21065"/>
                  </a:lnTo>
                  <a:lnTo>
                    <a:pt x="4629" y="21386"/>
                  </a:lnTo>
                  <a:lnTo>
                    <a:pt x="4286" y="21600"/>
                  </a:lnTo>
                  <a:lnTo>
                    <a:pt x="4629" y="21493"/>
                  </a:lnTo>
                  <a:lnTo>
                    <a:pt x="5314" y="21386"/>
                  </a:lnTo>
                  <a:lnTo>
                    <a:pt x="6171" y="21279"/>
                  </a:lnTo>
                  <a:lnTo>
                    <a:pt x="6514" y="21065"/>
                  </a:lnTo>
                  <a:lnTo>
                    <a:pt x="6686" y="21065"/>
                  </a:lnTo>
                  <a:lnTo>
                    <a:pt x="7371" y="20958"/>
                  </a:lnTo>
                  <a:lnTo>
                    <a:pt x="7543" y="20851"/>
                  </a:lnTo>
                  <a:lnTo>
                    <a:pt x="6857" y="2010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5" name="Shape 415"/>
            <p:cNvSpPr/>
            <p:nvPr/>
          </p:nvSpPr>
          <p:spPr>
            <a:xfrm>
              <a:off x="6440116" y="4129685"/>
              <a:ext cx="705996" cy="1245658"/>
            </a:xfrm>
            <a:custGeom>
              <a:avLst/>
              <a:gdLst/>
              <a:ahLst/>
              <a:cxnLst>
                <a:cxn ang="0">
                  <a:pos x="wd2" y="hd2"/>
                </a:cxn>
                <a:cxn ang="5400000">
                  <a:pos x="wd2" y="hd2"/>
                </a:cxn>
                <a:cxn ang="10800000">
                  <a:pos x="wd2" y="hd2"/>
                </a:cxn>
                <a:cxn ang="16200000">
                  <a:pos x="wd2" y="hd2"/>
                </a:cxn>
              </a:cxnLst>
              <a:rect l="0" t="0" r="r" b="b"/>
              <a:pathLst>
                <a:path w="21600" h="21600" extrusionOk="0">
                  <a:moveTo>
                    <a:pt x="20483" y="15748"/>
                  </a:moveTo>
                  <a:lnTo>
                    <a:pt x="20483" y="10534"/>
                  </a:lnTo>
                  <a:lnTo>
                    <a:pt x="20669" y="745"/>
                  </a:lnTo>
                  <a:lnTo>
                    <a:pt x="20669" y="0"/>
                  </a:lnTo>
                  <a:lnTo>
                    <a:pt x="7634" y="532"/>
                  </a:lnTo>
                  <a:lnTo>
                    <a:pt x="7821" y="851"/>
                  </a:lnTo>
                  <a:lnTo>
                    <a:pt x="7076" y="1064"/>
                  </a:lnTo>
                  <a:lnTo>
                    <a:pt x="6703" y="1277"/>
                  </a:lnTo>
                  <a:lnTo>
                    <a:pt x="6517" y="1596"/>
                  </a:lnTo>
                  <a:lnTo>
                    <a:pt x="6145" y="1809"/>
                  </a:lnTo>
                  <a:lnTo>
                    <a:pt x="5959" y="1809"/>
                  </a:lnTo>
                  <a:lnTo>
                    <a:pt x="5586" y="2341"/>
                  </a:lnTo>
                  <a:lnTo>
                    <a:pt x="5586" y="2767"/>
                  </a:lnTo>
                  <a:lnTo>
                    <a:pt x="5028" y="3299"/>
                  </a:lnTo>
                  <a:lnTo>
                    <a:pt x="4097" y="3937"/>
                  </a:lnTo>
                  <a:lnTo>
                    <a:pt x="3538" y="4256"/>
                  </a:lnTo>
                  <a:lnTo>
                    <a:pt x="3352" y="4682"/>
                  </a:lnTo>
                  <a:lnTo>
                    <a:pt x="3724" y="4788"/>
                  </a:lnTo>
                  <a:lnTo>
                    <a:pt x="3352" y="5107"/>
                  </a:lnTo>
                  <a:lnTo>
                    <a:pt x="2979" y="5533"/>
                  </a:lnTo>
                  <a:lnTo>
                    <a:pt x="3166" y="5746"/>
                  </a:lnTo>
                  <a:lnTo>
                    <a:pt x="2979" y="5746"/>
                  </a:lnTo>
                  <a:lnTo>
                    <a:pt x="2421" y="6171"/>
                  </a:lnTo>
                  <a:lnTo>
                    <a:pt x="2048" y="6491"/>
                  </a:lnTo>
                  <a:lnTo>
                    <a:pt x="2234" y="6597"/>
                  </a:lnTo>
                  <a:lnTo>
                    <a:pt x="2048" y="6810"/>
                  </a:lnTo>
                  <a:lnTo>
                    <a:pt x="2048" y="7023"/>
                  </a:lnTo>
                  <a:lnTo>
                    <a:pt x="2234" y="7129"/>
                  </a:lnTo>
                  <a:lnTo>
                    <a:pt x="2607" y="7448"/>
                  </a:lnTo>
                  <a:lnTo>
                    <a:pt x="2607" y="8300"/>
                  </a:lnTo>
                  <a:lnTo>
                    <a:pt x="2793" y="8619"/>
                  </a:lnTo>
                  <a:lnTo>
                    <a:pt x="2607" y="8938"/>
                  </a:lnTo>
                  <a:lnTo>
                    <a:pt x="2234" y="9470"/>
                  </a:lnTo>
                  <a:lnTo>
                    <a:pt x="2048" y="9470"/>
                  </a:lnTo>
                  <a:lnTo>
                    <a:pt x="2607" y="9683"/>
                  </a:lnTo>
                  <a:lnTo>
                    <a:pt x="2793" y="10002"/>
                  </a:lnTo>
                  <a:lnTo>
                    <a:pt x="2793" y="10215"/>
                  </a:lnTo>
                  <a:lnTo>
                    <a:pt x="2048" y="10428"/>
                  </a:lnTo>
                  <a:lnTo>
                    <a:pt x="2607" y="10640"/>
                  </a:lnTo>
                  <a:lnTo>
                    <a:pt x="2793" y="10853"/>
                  </a:lnTo>
                  <a:lnTo>
                    <a:pt x="2793" y="10960"/>
                  </a:lnTo>
                  <a:lnTo>
                    <a:pt x="2979" y="11492"/>
                  </a:lnTo>
                  <a:lnTo>
                    <a:pt x="2979" y="11704"/>
                  </a:lnTo>
                  <a:lnTo>
                    <a:pt x="3538" y="11917"/>
                  </a:lnTo>
                  <a:lnTo>
                    <a:pt x="3724" y="12236"/>
                  </a:lnTo>
                  <a:lnTo>
                    <a:pt x="3538" y="13088"/>
                  </a:lnTo>
                  <a:lnTo>
                    <a:pt x="2979" y="13407"/>
                  </a:lnTo>
                  <a:lnTo>
                    <a:pt x="2793" y="13407"/>
                  </a:lnTo>
                  <a:lnTo>
                    <a:pt x="2793" y="13833"/>
                  </a:lnTo>
                  <a:lnTo>
                    <a:pt x="2607" y="14045"/>
                  </a:lnTo>
                  <a:lnTo>
                    <a:pt x="1862" y="14684"/>
                  </a:lnTo>
                  <a:lnTo>
                    <a:pt x="1490" y="14897"/>
                  </a:lnTo>
                  <a:lnTo>
                    <a:pt x="1303" y="15641"/>
                  </a:lnTo>
                  <a:lnTo>
                    <a:pt x="1117" y="15854"/>
                  </a:lnTo>
                  <a:lnTo>
                    <a:pt x="931" y="15961"/>
                  </a:lnTo>
                  <a:lnTo>
                    <a:pt x="745" y="16280"/>
                  </a:lnTo>
                  <a:lnTo>
                    <a:pt x="745" y="17025"/>
                  </a:lnTo>
                  <a:lnTo>
                    <a:pt x="186" y="17237"/>
                  </a:lnTo>
                  <a:lnTo>
                    <a:pt x="0" y="17450"/>
                  </a:lnTo>
                  <a:lnTo>
                    <a:pt x="0" y="17769"/>
                  </a:lnTo>
                  <a:lnTo>
                    <a:pt x="186" y="18195"/>
                  </a:lnTo>
                  <a:lnTo>
                    <a:pt x="12290" y="17876"/>
                  </a:lnTo>
                  <a:lnTo>
                    <a:pt x="12103" y="19578"/>
                  </a:lnTo>
                  <a:lnTo>
                    <a:pt x="12476" y="20004"/>
                  </a:lnTo>
                  <a:lnTo>
                    <a:pt x="13034" y="20430"/>
                  </a:lnTo>
                  <a:lnTo>
                    <a:pt x="13221" y="21174"/>
                  </a:lnTo>
                  <a:lnTo>
                    <a:pt x="13221" y="21600"/>
                  </a:lnTo>
                  <a:lnTo>
                    <a:pt x="13407" y="21600"/>
                  </a:lnTo>
                  <a:lnTo>
                    <a:pt x="14338" y="21281"/>
                  </a:lnTo>
                  <a:lnTo>
                    <a:pt x="14710" y="21174"/>
                  </a:lnTo>
                  <a:lnTo>
                    <a:pt x="15269" y="20962"/>
                  </a:lnTo>
                  <a:lnTo>
                    <a:pt x="15269" y="20536"/>
                  </a:lnTo>
                  <a:lnTo>
                    <a:pt x="16572" y="20536"/>
                  </a:lnTo>
                  <a:lnTo>
                    <a:pt x="17317" y="20430"/>
                  </a:lnTo>
                  <a:lnTo>
                    <a:pt x="18248" y="20217"/>
                  </a:lnTo>
                  <a:lnTo>
                    <a:pt x="20297" y="20217"/>
                  </a:lnTo>
                  <a:lnTo>
                    <a:pt x="21041" y="20430"/>
                  </a:lnTo>
                  <a:lnTo>
                    <a:pt x="21600" y="20110"/>
                  </a:lnTo>
                  <a:lnTo>
                    <a:pt x="20483" y="15748"/>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6" name="Shape 416"/>
            <p:cNvSpPr/>
            <p:nvPr/>
          </p:nvSpPr>
          <p:spPr>
            <a:xfrm>
              <a:off x="8667647" y="2626308"/>
              <a:ext cx="876407" cy="644308"/>
            </a:xfrm>
            <a:custGeom>
              <a:avLst/>
              <a:gdLst/>
              <a:ahLst/>
              <a:cxnLst>
                <a:cxn ang="0">
                  <a:pos x="wd2" y="hd2"/>
                </a:cxn>
                <a:cxn ang="5400000">
                  <a:pos x="wd2" y="hd2"/>
                </a:cxn>
                <a:cxn ang="10800000">
                  <a:pos x="wd2" y="hd2"/>
                </a:cxn>
                <a:cxn ang="16200000">
                  <a:pos x="wd2" y="hd2"/>
                </a:cxn>
              </a:cxnLst>
              <a:rect l="0" t="0" r="r" b="b"/>
              <a:pathLst>
                <a:path w="21600" h="21600" extrusionOk="0">
                  <a:moveTo>
                    <a:pt x="17026" y="0"/>
                  </a:moveTo>
                  <a:cubicBezTo>
                    <a:pt x="0" y="4215"/>
                    <a:pt x="0" y="4215"/>
                    <a:pt x="0" y="4215"/>
                  </a:cubicBezTo>
                  <a:cubicBezTo>
                    <a:pt x="0" y="4215"/>
                    <a:pt x="0" y="4215"/>
                    <a:pt x="0" y="4215"/>
                  </a:cubicBezTo>
                  <a:cubicBezTo>
                    <a:pt x="381" y="7727"/>
                    <a:pt x="381" y="7727"/>
                    <a:pt x="381" y="7727"/>
                  </a:cubicBezTo>
                  <a:cubicBezTo>
                    <a:pt x="889" y="7727"/>
                    <a:pt x="889" y="7727"/>
                    <a:pt x="889" y="7727"/>
                  </a:cubicBezTo>
                  <a:cubicBezTo>
                    <a:pt x="2033" y="5795"/>
                    <a:pt x="2033" y="5795"/>
                    <a:pt x="2033" y="5795"/>
                  </a:cubicBezTo>
                  <a:cubicBezTo>
                    <a:pt x="2795" y="5795"/>
                    <a:pt x="2795" y="5795"/>
                    <a:pt x="2795" y="5795"/>
                  </a:cubicBezTo>
                  <a:cubicBezTo>
                    <a:pt x="3558" y="4390"/>
                    <a:pt x="3558" y="4390"/>
                    <a:pt x="3558" y="4390"/>
                  </a:cubicBezTo>
                  <a:cubicBezTo>
                    <a:pt x="3812" y="4390"/>
                    <a:pt x="3812" y="4390"/>
                    <a:pt x="3812" y="4390"/>
                  </a:cubicBezTo>
                  <a:cubicBezTo>
                    <a:pt x="3939" y="4741"/>
                    <a:pt x="3939" y="4741"/>
                    <a:pt x="3939" y="4741"/>
                  </a:cubicBezTo>
                  <a:cubicBezTo>
                    <a:pt x="4828" y="3863"/>
                    <a:pt x="4828" y="3863"/>
                    <a:pt x="4828" y="3863"/>
                  </a:cubicBezTo>
                  <a:cubicBezTo>
                    <a:pt x="5209" y="3863"/>
                    <a:pt x="5209" y="3863"/>
                    <a:pt x="5209" y="3863"/>
                  </a:cubicBezTo>
                  <a:cubicBezTo>
                    <a:pt x="6226" y="3161"/>
                    <a:pt x="6226" y="3161"/>
                    <a:pt x="6226" y="3161"/>
                  </a:cubicBezTo>
                  <a:cubicBezTo>
                    <a:pt x="8005" y="3863"/>
                    <a:pt x="8005" y="3863"/>
                    <a:pt x="8005" y="3863"/>
                  </a:cubicBezTo>
                  <a:cubicBezTo>
                    <a:pt x="8513" y="4917"/>
                    <a:pt x="8513" y="4917"/>
                    <a:pt x="8513" y="4917"/>
                  </a:cubicBezTo>
                  <a:cubicBezTo>
                    <a:pt x="8894" y="6322"/>
                    <a:pt x="8894" y="6322"/>
                    <a:pt x="8894" y="6322"/>
                  </a:cubicBezTo>
                  <a:cubicBezTo>
                    <a:pt x="9021" y="6322"/>
                    <a:pt x="9021" y="6322"/>
                    <a:pt x="9021" y="6322"/>
                  </a:cubicBezTo>
                  <a:cubicBezTo>
                    <a:pt x="10546" y="7551"/>
                    <a:pt x="10546" y="7551"/>
                    <a:pt x="10546" y="7551"/>
                  </a:cubicBezTo>
                  <a:cubicBezTo>
                    <a:pt x="11181" y="8429"/>
                    <a:pt x="11181" y="8429"/>
                    <a:pt x="11181" y="8429"/>
                  </a:cubicBezTo>
                  <a:cubicBezTo>
                    <a:pt x="11816" y="8956"/>
                    <a:pt x="11816" y="8956"/>
                    <a:pt x="11816" y="8956"/>
                  </a:cubicBezTo>
                  <a:cubicBezTo>
                    <a:pt x="11944" y="9834"/>
                    <a:pt x="11944" y="9834"/>
                    <a:pt x="11944" y="9834"/>
                  </a:cubicBezTo>
                  <a:cubicBezTo>
                    <a:pt x="11689" y="10537"/>
                    <a:pt x="11689" y="10537"/>
                    <a:pt x="11689" y="10537"/>
                  </a:cubicBezTo>
                  <a:cubicBezTo>
                    <a:pt x="11181" y="10712"/>
                    <a:pt x="11181" y="10712"/>
                    <a:pt x="11181" y="10712"/>
                  </a:cubicBezTo>
                  <a:cubicBezTo>
                    <a:pt x="11308" y="12995"/>
                    <a:pt x="11308" y="12995"/>
                    <a:pt x="11308" y="12995"/>
                  </a:cubicBezTo>
                  <a:cubicBezTo>
                    <a:pt x="11562" y="13346"/>
                    <a:pt x="11562" y="13346"/>
                    <a:pt x="11562" y="13346"/>
                  </a:cubicBezTo>
                  <a:cubicBezTo>
                    <a:pt x="11944" y="13171"/>
                    <a:pt x="11944" y="13171"/>
                    <a:pt x="11944" y="13171"/>
                  </a:cubicBezTo>
                  <a:cubicBezTo>
                    <a:pt x="12325" y="12995"/>
                    <a:pt x="12325" y="12995"/>
                    <a:pt x="12325" y="12995"/>
                  </a:cubicBezTo>
                  <a:cubicBezTo>
                    <a:pt x="12833" y="13171"/>
                    <a:pt x="12833" y="13171"/>
                    <a:pt x="12833" y="13171"/>
                  </a:cubicBezTo>
                  <a:cubicBezTo>
                    <a:pt x="12960" y="13346"/>
                    <a:pt x="12960" y="13346"/>
                    <a:pt x="12960" y="13346"/>
                  </a:cubicBezTo>
                  <a:cubicBezTo>
                    <a:pt x="13468" y="13171"/>
                    <a:pt x="13468" y="13171"/>
                    <a:pt x="13468" y="13171"/>
                  </a:cubicBezTo>
                  <a:cubicBezTo>
                    <a:pt x="15120" y="13346"/>
                    <a:pt x="15120" y="13346"/>
                    <a:pt x="15120" y="13346"/>
                  </a:cubicBezTo>
                  <a:cubicBezTo>
                    <a:pt x="15501" y="13698"/>
                    <a:pt x="15501" y="13698"/>
                    <a:pt x="15501" y="13698"/>
                  </a:cubicBezTo>
                  <a:cubicBezTo>
                    <a:pt x="16009" y="14049"/>
                    <a:pt x="16009" y="14049"/>
                    <a:pt x="16009" y="14049"/>
                  </a:cubicBezTo>
                  <a:cubicBezTo>
                    <a:pt x="16391" y="13873"/>
                    <a:pt x="16391" y="13873"/>
                    <a:pt x="16391" y="13873"/>
                  </a:cubicBezTo>
                  <a:cubicBezTo>
                    <a:pt x="16136" y="13171"/>
                    <a:pt x="16136" y="13171"/>
                    <a:pt x="16136" y="13171"/>
                  </a:cubicBezTo>
                  <a:cubicBezTo>
                    <a:pt x="15755" y="12644"/>
                    <a:pt x="15755" y="12644"/>
                    <a:pt x="15755" y="12644"/>
                  </a:cubicBezTo>
                  <a:cubicBezTo>
                    <a:pt x="15755" y="12117"/>
                    <a:pt x="15755" y="12117"/>
                    <a:pt x="15755" y="12117"/>
                  </a:cubicBezTo>
                  <a:cubicBezTo>
                    <a:pt x="15755" y="11941"/>
                    <a:pt x="15755" y="11941"/>
                    <a:pt x="15755" y="11941"/>
                  </a:cubicBezTo>
                  <a:cubicBezTo>
                    <a:pt x="14993" y="10537"/>
                    <a:pt x="14993" y="10537"/>
                    <a:pt x="14993" y="10537"/>
                  </a:cubicBezTo>
                  <a:cubicBezTo>
                    <a:pt x="14739" y="10010"/>
                    <a:pt x="14739" y="10010"/>
                    <a:pt x="14739" y="10010"/>
                  </a:cubicBezTo>
                  <a:cubicBezTo>
                    <a:pt x="14739" y="8780"/>
                    <a:pt x="14739" y="8780"/>
                    <a:pt x="14739" y="8780"/>
                  </a:cubicBezTo>
                  <a:cubicBezTo>
                    <a:pt x="14612" y="7551"/>
                    <a:pt x="14612" y="7551"/>
                    <a:pt x="14612" y="7551"/>
                  </a:cubicBezTo>
                  <a:cubicBezTo>
                    <a:pt x="14739" y="6322"/>
                    <a:pt x="14739" y="6322"/>
                    <a:pt x="14739" y="6322"/>
                  </a:cubicBezTo>
                  <a:cubicBezTo>
                    <a:pt x="14358" y="5444"/>
                    <a:pt x="14358" y="5444"/>
                    <a:pt x="14358" y="5444"/>
                  </a:cubicBezTo>
                  <a:cubicBezTo>
                    <a:pt x="14104" y="4917"/>
                    <a:pt x="14104" y="4917"/>
                    <a:pt x="14104" y="4917"/>
                  </a:cubicBezTo>
                  <a:cubicBezTo>
                    <a:pt x="14612" y="4917"/>
                    <a:pt x="14612" y="4917"/>
                    <a:pt x="14612" y="4917"/>
                  </a:cubicBezTo>
                  <a:cubicBezTo>
                    <a:pt x="14993" y="3863"/>
                    <a:pt x="14993" y="3863"/>
                    <a:pt x="14993" y="3863"/>
                  </a:cubicBezTo>
                  <a:cubicBezTo>
                    <a:pt x="15755" y="3161"/>
                    <a:pt x="15755" y="3161"/>
                    <a:pt x="15755" y="3161"/>
                  </a:cubicBezTo>
                  <a:cubicBezTo>
                    <a:pt x="16136" y="2107"/>
                    <a:pt x="16136" y="2107"/>
                    <a:pt x="16136" y="2107"/>
                  </a:cubicBezTo>
                  <a:cubicBezTo>
                    <a:pt x="16391" y="2283"/>
                    <a:pt x="16391" y="2283"/>
                    <a:pt x="16391" y="2283"/>
                  </a:cubicBezTo>
                  <a:cubicBezTo>
                    <a:pt x="16264" y="3512"/>
                    <a:pt x="16264" y="3512"/>
                    <a:pt x="16264" y="3512"/>
                  </a:cubicBezTo>
                  <a:cubicBezTo>
                    <a:pt x="15882" y="3688"/>
                    <a:pt x="15882" y="3688"/>
                    <a:pt x="15882" y="3688"/>
                  </a:cubicBezTo>
                  <a:cubicBezTo>
                    <a:pt x="15628" y="4741"/>
                    <a:pt x="15628" y="4741"/>
                    <a:pt x="15628" y="4741"/>
                  </a:cubicBezTo>
                  <a:cubicBezTo>
                    <a:pt x="15628" y="5444"/>
                    <a:pt x="15628" y="5444"/>
                    <a:pt x="15628" y="5444"/>
                  </a:cubicBezTo>
                  <a:cubicBezTo>
                    <a:pt x="16136" y="5444"/>
                    <a:pt x="16136" y="5444"/>
                    <a:pt x="16136" y="5444"/>
                  </a:cubicBezTo>
                  <a:cubicBezTo>
                    <a:pt x="15501" y="6322"/>
                    <a:pt x="15501" y="6322"/>
                    <a:pt x="15501" y="6322"/>
                  </a:cubicBezTo>
                  <a:cubicBezTo>
                    <a:pt x="15247" y="6849"/>
                    <a:pt x="15247" y="6849"/>
                    <a:pt x="15247" y="6849"/>
                  </a:cubicBezTo>
                  <a:cubicBezTo>
                    <a:pt x="16009" y="7200"/>
                    <a:pt x="16009" y="7200"/>
                    <a:pt x="16009" y="7200"/>
                  </a:cubicBezTo>
                  <a:cubicBezTo>
                    <a:pt x="16264" y="7376"/>
                    <a:pt x="16264" y="7376"/>
                    <a:pt x="16264" y="7376"/>
                  </a:cubicBezTo>
                  <a:cubicBezTo>
                    <a:pt x="16645" y="8078"/>
                    <a:pt x="16645" y="8078"/>
                    <a:pt x="16645" y="8078"/>
                  </a:cubicBezTo>
                  <a:cubicBezTo>
                    <a:pt x="16518" y="8254"/>
                    <a:pt x="16518" y="8254"/>
                    <a:pt x="16518" y="8254"/>
                  </a:cubicBezTo>
                  <a:cubicBezTo>
                    <a:pt x="17026" y="8956"/>
                    <a:pt x="17026" y="8956"/>
                    <a:pt x="17026" y="8956"/>
                  </a:cubicBezTo>
                  <a:cubicBezTo>
                    <a:pt x="17026" y="9307"/>
                    <a:pt x="17026" y="9307"/>
                    <a:pt x="17026" y="9307"/>
                  </a:cubicBezTo>
                  <a:cubicBezTo>
                    <a:pt x="16518" y="10010"/>
                    <a:pt x="16518" y="10010"/>
                    <a:pt x="16518" y="10010"/>
                  </a:cubicBezTo>
                  <a:cubicBezTo>
                    <a:pt x="16136" y="10010"/>
                    <a:pt x="16136" y="10010"/>
                    <a:pt x="16136" y="10010"/>
                  </a:cubicBezTo>
                  <a:cubicBezTo>
                    <a:pt x="16264" y="10712"/>
                    <a:pt x="16264" y="10712"/>
                    <a:pt x="16264" y="10712"/>
                  </a:cubicBezTo>
                  <a:cubicBezTo>
                    <a:pt x="16136" y="11063"/>
                    <a:pt x="16136" y="11063"/>
                    <a:pt x="16136" y="11063"/>
                  </a:cubicBezTo>
                  <a:cubicBezTo>
                    <a:pt x="16391" y="11415"/>
                    <a:pt x="16391" y="11415"/>
                    <a:pt x="16391" y="11415"/>
                  </a:cubicBezTo>
                  <a:cubicBezTo>
                    <a:pt x="16899" y="11590"/>
                    <a:pt x="16899" y="11590"/>
                    <a:pt x="16899" y="11590"/>
                  </a:cubicBezTo>
                  <a:cubicBezTo>
                    <a:pt x="17661" y="11590"/>
                    <a:pt x="17661" y="11590"/>
                    <a:pt x="17661" y="11590"/>
                  </a:cubicBezTo>
                  <a:cubicBezTo>
                    <a:pt x="18169" y="12117"/>
                    <a:pt x="18169" y="12117"/>
                    <a:pt x="18169" y="12117"/>
                  </a:cubicBezTo>
                  <a:cubicBezTo>
                    <a:pt x="18551" y="13171"/>
                    <a:pt x="18551" y="13171"/>
                    <a:pt x="18551" y="13171"/>
                  </a:cubicBezTo>
                  <a:cubicBezTo>
                    <a:pt x="18805" y="14049"/>
                    <a:pt x="18805" y="14049"/>
                    <a:pt x="18805" y="14049"/>
                  </a:cubicBezTo>
                  <a:cubicBezTo>
                    <a:pt x="18678" y="14224"/>
                    <a:pt x="18678" y="14224"/>
                    <a:pt x="18678" y="14224"/>
                  </a:cubicBezTo>
                  <a:cubicBezTo>
                    <a:pt x="19059" y="14751"/>
                    <a:pt x="19059" y="14751"/>
                    <a:pt x="19059" y="14751"/>
                  </a:cubicBezTo>
                  <a:cubicBezTo>
                    <a:pt x="19313" y="15629"/>
                    <a:pt x="19313" y="15629"/>
                    <a:pt x="19313" y="15629"/>
                  </a:cubicBezTo>
                  <a:cubicBezTo>
                    <a:pt x="18932" y="17210"/>
                    <a:pt x="18932" y="17210"/>
                    <a:pt x="18932" y="17210"/>
                  </a:cubicBezTo>
                  <a:cubicBezTo>
                    <a:pt x="18805" y="18263"/>
                    <a:pt x="18805" y="18263"/>
                    <a:pt x="18805" y="18263"/>
                  </a:cubicBezTo>
                  <a:cubicBezTo>
                    <a:pt x="18805" y="20020"/>
                    <a:pt x="18805" y="20020"/>
                    <a:pt x="18805" y="20020"/>
                  </a:cubicBezTo>
                  <a:cubicBezTo>
                    <a:pt x="18932" y="21073"/>
                    <a:pt x="18932" y="21073"/>
                    <a:pt x="18932" y="21073"/>
                  </a:cubicBezTo>
                  <a:cubicBezTo>
                    <a:pt x="19186" y="21600"/>
                    <a:pt x="19186" y="21600"/>
                    <a:pt x="19186" y="21600"/>
                  </a:cubicBezTo>
                  <a:cubicBezTo>
                    <a:pt x="19440" y="20371"/>
                    <a:pt x="19440" y="20371"/>
                    <a:pt x="19440" y="20371"/>
                  </a:cubicBezTo>
                  <a:cubicBezTo>
                    <a:pt x="19567" y="18439"/>
                    <a:pt x="19567" y="18439"/>
                    <a:pt x="19567" y="18439"/>
                  </a:cubicBezTo>
                  <a:cubicBezTo>
                    <a:pt x="19948" y="17912"/>
                    <a:pt x="19948" y="17912"/>
                    <a:pt x="19948" y="17912"/>
                  </a:cubicBezTo>
                  <a:cubicBezTo>
                    <a:pt x="19948" y="17385"/>
                    <a:pt x="19948" y="17385"/>
                    <a:pt x="19948" y="17385"/>
                  </a:cubicBezTo>
                  <a:cubicBezTo>
                    <a:pt x="19948" y="17034"/>
                    <a:pt x="19948" y="17034"/>
                    <a:pt x="19948" y="17034"/>
                  </a:cubicBezTo>
                  <a:cubicBezTo>
                    <a:pt x="20329" y="16683"/>
                    <a:pt x="20329" y="16683"/>
                    <a:pt x="20329" y="16683"/>
                  </a:cubicBezTo>
                  <a:cubicBezTo>
                    <a:pt x="20711" y="15980"/>
                    <a:pt x="20711" y="15980"/>
                    <a:pt x="20711" y="15980"/>
                  </a:cubicBezTo>
                  <a:cubicBezTo>
                    <a:pt x="20711" y="14400"/>
                    <a:pt x="20711" y="14400"/>
                    <a:pt x="20711" y="14400"/>
                  </a:cubicBezTo>
                  <a:cubicBezTo>
                    <a:pt x="20711" y="13873"/>
                    <a:pt x="20711" y="13873"/>
                    <a:pt x="20711" y="13873"/>
                  </a:cubicBezTo>
                  <a:cubicBezTo>
                    <a:pt x="20711" y="13171"/>
                    <a:pt x="20711" y="13171"/>
                    <a:pt x="20711" y="13171"/>
                  </a:cubicBezTo>
                  <a:cubicBezTo>
                    <a:pt x="21219" y="12468"/>
                    <a:pt x="21219" y="12468"/>
                    <a:pt x="21219" y="12468"/>
                  </a:cubicBezTo>
                  <a:cubicBezTo>
                    <a:pt x="21346" y="12995"/>
                    <a:pt x="21346" y="12995"/>
                    <a:pt x="21346" y="12995"/>
                  </a:cubicBezTo>
                  <a:cubicBezTo>
                    <a:pt x="21219" y="13522"/>
                    <a:pt x="21219" y="13522"/>
                    <a:pt x="21219" y="13522"/>
                  </a:cubicBezTo>
                  <a:cubicBezTo>
                    <a:pt x="21219" y="13522"/>
                    <a:pt x="20965" y="14049"/>
                    <a:pt x="20965" y="14049"/>
                  </a:cubicBezTo>
                  <a:cubicBezTo>
                    <a:pt x="21092" y="14224"/>
                    <a:pt x="21346" y="14400"/>
                    <a:pt x="21346" y="14400"/>
                  </a:cubicBezTo>
                  <a:cubicBezTo>
                    <a:pt x="21600" y="13522"/>
                    <a:pt x="21600" y="13522"/>
                    <a:pt x="21600" y="13522"/>
                  </a:cubicBezTo>
                  <a:cubicBezTo>
                    <a:pt x="21600" y="11941"/>
                    <a:pt x="21600" y="11941"/>
                    <a:pt x="21600" y="11941"/>
                  </a:cubicBezTo>
                  <a:cubicBezTo>
                    <a:pt x="21473" y="9483"/>
                    <a:pt x="21473" y="9483"/>
                    <a:pt x="21473" y="9483"/>
                  </a:cubicBezTo>
                  <a:cubicBezTo>
                    <a:pt x="21473" y="9483"/>
                    <a:pt x="21473" y="9483"/>
                    <a:pt x="21473" y="9483"/>
                  </a:cubicBezTo>
                  <a:cubicBezTo>
                    <a:pt x="18805" y="10010"/>
                    <a:pt x="18805" y="10010"/>
                    <a:pt x="18805" y="10010"/>
                  </a:cubicBezTo>
                  <a:lnTo>
                    <a:pt x="17026" y="0"/>
                  </a:lnTo>
                  <a:close/>
                </a:path>
              </a:pathLst>
            </a:custGeom>
            <a:solidFill>
              <a:srgbClr val="DCDEE0"/>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7" name="Shape 417"/>
            <p:cNvSpPr/>
            <p:nvPr/>
          </p:nvSpPr>
          <p:spPr>
            <a:xfrm>
              <a:off x="8132064" y="2552675"/>
              <a:ext cx="900751" cy="895893"/>
            </a:xfrm>
            <a:custGeom>
              <a:avLst/>
              <a:gdLst/>
              <a:ahLst/>
              <a:cxnLst>
                <a:cxn ang="0">
                  <a:pos x="wd2" y="hd2"/>
                </a:cxn>
                <a:cxn ang="5400000">
                  <a:pos x="wd2" y="hd2"/>
                </a:cxn>
                <a:cxn ang="10800000">
                  <a:pos x="wd2" y="hd2"/>
                </a:cxn>
                <a:cxn ang="16200000">
                  <a:pos x="wd2" y="hd2"/>
                </a:cxn>
              </a:cxnLst>
              <a:rect l="0" t="0" r="r" b="b"/>
              <a:pathLst>
                <a:path w="21600" h="21600" extrusionOk="0">
                  <a:moveTo>
                    <a:pt x="3065" y="20121"/>
                  </a:moveTo>
                  <a:lnTo>
                    <a:pt x="3503" y="20121"/>
                  </a:lnTo>
                  <a:lnTo>
                    <a:pt x="3649" y="20564"/>
                  </a:lnTo>
                  <a:lnTo>
                    <a:pt x="4524" y="21304"/>
                  </a:lnTo>
                  <a:lnTo>
                    <a:pt x="5254" y="21600"/>
                  </a:lnTo>
                  <a:lnTo>
                    <a:pt x="5546" y="21600"/>
                  </a:lnTo>
                  <a:lnTo>
                    <a:pt x="6422" y="20564"/>
                  </a:lnTo>
                  <a:lnTo>
                    <a:pt x="7005" y="21008"/>
                  </a:lnTo>
                  <a:lnTo>
                    <a:pt x="8319" y="20712"/>
                  </a:lnTo>
                  <a:lnTo>
                    <a:pt x="9341" y="19825"/>
                  </a:lnTo>
                  <a:lnTo>
                    <a:pt x="10946" y="18937"/>
                  </a:lnTo>
                  <a:lnTo>
                    <a:pt x="11530" y="18493"/>
                  </a:lnTo>
                  <a:lnTo>
                    <a:pt x="11384" y="17310"/>
                  </a:lnTo>
                  <a:lnTo>
                    <a:pt x="11530" y="16570"/>
                  </a:lnTo>
                  <a:lnTo>
                    <a:pt x="12259" y="15830"/>
                  </a:lnTo>
                  <a:lnTo>
                    <a:pt x="12697" y="14647"/>
                  </a:lnTo>
                  <a:lnTo>
                    <a:pt x="13135" y="12871"/>
                  </a:lnTo>
                  <a:lnTo>
                    <a:pt x="13281" y="11836"/>
                  </a:lnTo>
                  <a:lnTo>
                    <a:pt x="13865" y="12132"/>
                  </a:lnTo>
                  <a:lnTo>
                    <a:pt x="14595" y="12427"/>
                  </a:lnTo>
                  <a:lnTo>
                    <a:pt x="14886" y="12575"/>
                  </a:lnTo>
                  <a:lnTo>
                    <a:pt x="15032" y="12279"/>
                  </a:lnTo>
                  <a:lnTo>
                    <a:pt x="15470" y="11096"/>
                  </a:lnTo>
                  <a:lnTo>
                    <a:pt x="15762" y="10504"/>
                  </a:lnTo>
                  <a:lnTo>
                    <a:pt x="15908" y="9912"/>
                  </a:lnTo>
                  <a:lnTo>
                    <a:pt x="16492" y="9912"/>
                  </a:lnTo>
                  <a:lnTo>
                    <a:pt x="16638" y="10208"/>
                  </a:lnTo>
                  <a:lnTo>
                    <a:pt x="17368" y="8877"/>
                  </a:lnTo>
                  <a:lnTo>
                    <a:pt x="17805" y="8433"/>
                  </a:lnTo>
                  <a:lnTo>
                    <a:pt x="18097" y="7989"/>
                  </a:lnTo>
                  <a:lnTo>
                    <a:pt x="18389" y="6953"/>
                  </a:lnTo>
                  <a:lnTo>
                    <a:pt x="18389" y="5770"/>
                  </a:lnTo>
                  <a:lnTo>
                    <a:pt x="19703" y="6510"/>
                  </a:lnTo>
                  <a:lnTo>
                    <a:pt x="20578" y="6953"/>
                  </a:lnTo>
                  <a:lnTo>
                    <a:pt x="20870" y="6953"/>
                  </a:lnTo>
                  <a:lnTo>
                    <a:pt x="21308" y="6510"/>
                  </a:lnTo>
                  <a:lnTo>
                    <a:pt x="21600" y="6362"/>
                  </a:lnTo>
                  <a:lnTo>
                    <a:pt x="21454" y="6362"/>
                  </a:lnTo>
                  <a:lnTo>
                    <a:pt x="21162" y="5326"/>
                  </a:lnTo>
                  <a:lnTo>
                    <a:pt x="20578" y="4586"/>
                  </a:lnTo>
                  <a:lnTo>
                    <a:pt x="18973" y="4142"/>
                  </a:lnTo>
                  <a:lnTo>
                    <a:pt x="17951" y="4586"/>
                  </a:lnTo>
                  <a:lnTo>
                    <a:pt x="17514" y="4586"/>
                  </a:lnTo>
                  <a:lnTo>
                    <a:pt x="16638" y="5178"/>
                  </a:lnTo>
                  <a:lnTo>
                    <a:pt x="16492" y="5030"/>
                  </a:lnTo>
                  <a:lnTo>
                    <a:pt x="16346" y="5030"/>
                  </a:lnTo>
                  <a:lnTo>
                    <a:pt x="15616" y="5918"/>
                  </a:lnTo>
                  <a:lnTo>
                    <a:pt x="14886" y="5918"/>
                  </a:lnTo>
                  <a:lnTo>
                    <a:pt x="13719" y="7397"/>
                  </a:lnTo>
                  <a:lnTo>
                    <a:pt x="13281" y="7397"/>
                  </a:lnTo>
                  <a:lnTo>
                    <a:pt x="12843" y="4882"/>
                  </a:lnTo>
                  <a:lnTo>
                    <a:pt x="8319" y="5770"/>
                  </a:lnTo>
                  <a:lnTo>
                    <a:pt x="7443" y="0"/>
                  </a:lnTo>
                  <a:lnTo>
                    <a:pt x="7005" y="0"/>
                  </a:lnTo>
                  <a:lnTo>
                    <a:pt x="6859" y="444"/>
                  </a:lnTo>
                  <a:lnTo>
                    <a:pt x="7005" y="888"/>
                  </a:lnTo>
                  <a:lnTo>
                    <a:pt x="7005" y="2811"/>
                  </a:lnTo>
                  <a:lnTo>
                    <a:pt x="6859" y="3255"/>
                  </a:lnTo>
                  <a:lnTo>
                    <a:pt x="6859" y="4142"/>
                  </a:lnTo>
                  <a:lnTo>
                    <a:pt x="6714" y="5326"/>
                  </a:lnTo>
                  <a:lnTo>
                    <a:pt x="6714" y="5770"/>
                  </a:lnTo>
                  <a:lnTo>
                    <a:pt x="6422" y="6510"/>
                  </a:lnTo>
                  <a:lnTo>
                    <a:pt x="5254" y="7545"/>
                  </a:lnTo>
                  <a:lnTo>
                    <a:pt x="4816" y="8137"/>
                  </a:lnTo>
                  <a:lnTo>
                    <a:pt x="4086" y="8137"/>
                  </a:lnTo>
                  <a:lnTo>
                    <a:pt x="3503" y="9025"/>
                  </a:lnTo>
                  <a:lnTo>
                    <a:pt x="3065" y="9616"/>
                  </a:lnTo>
                  <a:lnTo>
                    <a:pt x="2919" y="11096"/>
                  </a:lnTo>
                  <a:lnTo>
                    <a:pt x="2773" y="11244"/>
                  </a:lnTo>
                  <a:lnTo>
                    <a:pt x="2189" y="10800"/>
                  </a:lnTo>
                  <a:lnTo>
                    <a:pt x="1751" y="11244"/>
                  </a:lnTo>
                  <a:lnTo>
                    <a:pt x="1314" y="12871"/>
                  </a:lnTo>
                  <a:lnTo>
                    <a:pt x="1314" y="13463"/>
                  </a:lnTo>
                  <a:lnTo>
                    <a:pt x="1022" y="13907"/>
                  </a:lnTo>
                  <a:lnTo>
                    <a:pt x="0" y="14942"/>
                  </a:lnTo>
                  <a:lnTo>
                    <a:pt x="438" y="16866"/>
                  </a:lnTo>
                  <a:lnTo>
                    <a:pt x="730" y="17753"/>
                  </a:lnTo>
                  <a:lnTo>
                    <a:pt x="1459" y="18789"/>
                  </a:lnTo>
                  <a:lnTo>
                    <a:pt x="2189" y="19529"/>
                  </a:lnTo>
                  <a:lnTo>
                    <a:pt x="2773" y="20416"/>
                  </a:lnTo>
                  <a:lnTo>
                    <a:pt x="2919" y="20416"/>
                  </a:lnTo>
                  <a:lnTo>
                    <a:pt x="3065" y="20121"/>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8" name="Shape 418"/>
            <p:cNvSpPr/>
            <p:nvPr/>
          </p:nvSpPr>
          <p:spPr>
            <a:xfrm>
              <a:off x="6811374" y="3031299"/>
              <a:ext cx="1436329" cy="748622"/>
            </a:xfrm>
            <a:custGeom>
              <a:avLst/>
              <a:gdLst/>
              <a:ahLst/>
              <a:cxnLst>
                <a:cxn ang="0">
                  <a:pos x="wd2" y="hd2"/>
                </a:cxn>
                <a:cxn ang="5400000">
                  <a:pos x="wd2" y="hd2"/>
                </a:cxn>
                <a:cxn ang="10800000">
                  <a:pos x="wd2" y="hd2"/>
                </a:cxn>
                <a:cxn ang="16200000">
                  <a:pos x="wd2" y="hd2"/>
                </a:cxn>
              </a:cxnLst>
              <a:rect l="0" t="0" r="r" b="b"/>
              <a:pathLst>
                <a:path w="21600" h="21600" extrusionOk="0">
                  <a:moveTo>
                    <a:pt x="18488" y="16643"/>
                  </a:moveTo>
                  <a:lnTo>
                    <a:pt x="18946" y="16111"/>
                  </a:lnTo>
                  <a:lnTo>
                    <a:pt x="19220" y="15757"/>
                  </a:lnTo>
                  <a:lnTo>
                    <a:pt x="19586" y="15580"/>
                  </a:lnTo>
                  <a:lnTo>
                    <a:pt x="19861" y="13987"/>
                  </a:lnTo>
                  <a:lnTo>
                    <a:pt x="20136" y="13102"/>
                  </a:lnTo>
                  <a:lnTo>
                    <a:pt x="21142" y="12393"/>
                  </a:lnTo>
                  <a:lnTo>
                    <a:pt x="21508" y="11331"/>
                  </a:lnTo>
                  <a:lnTo>
                    <a:pt x="21600" y="10623"/>
                  </a:lnTo>
                  <a:lnTo>
                    <a:pt x="21234" y="9561"/>
                  </a:lnTo>
                  <a:lnTo>
                    <a:pt x="20776" y="8675"/>
                  </a:lnTo>
                  <a:lnTo>
                    <a:pt x="20319" y="7436"/>
                  </a:lnTo>
                  <a:lnTo>
                    <a:pt x="20136" y="6374"/>
                  </a:lnTo>
                  <a:lnTo>
                    <a:pt x="19861" y="4072"/>
                  </a:lnTo>
                  <a:lnTo>
                    <a:pt x="19953" y="3895"/>
                  </a:lnTo>
                  <a:lnTo>
                    <a:pt x="19678" y="3895"/>
                  </a:lnTo>
                  <a:lnTo>
                    <a:pt x="19312" y="3187"/>
                  </a:lnTo>
                  <a:lnTo>
                    <a:pt x="18946" y="2302"/>
                  </a:lnTo>
                  <a:lnTo>
                    <a:pt x="18671" y="1770"/>
                  </a:lnTo>
                  <a:lnTo>
                    <a:pt x="18580" y="1948"/>
                  </a:lnTo>
                  <a:lnTo>
                    <a:pt x="18397" y="2125"/>
                  </a:lnTo>
                  <a:lnTo>
                    <a:pt x="18214" y="2656"/>
                  </a:lnTo>
                  <a:lnTo>
                    <a:pt x="18122" y="2833"/>
                  </a:lnTo>
                  <a:lnTo>
                    <a:pt x="17573" y="3010"/>
                  </a:lnTo>
                  <a:lnTo>
                    <a:pt x="17115" y="2656"/>
                  </a:lnTo>
                  <a:lnTo>
                    <a:pt x="16841" y="2302"/>
                  </a:lnTo>
                  <a:lnTo>
                    <a:pt x="16566" y="2833"/>
                  </a:lnTo>
                  <a:lnTo>
                    <a:pt x="16566" y="3010"/>
                  </a:lnTo>
                  <a:lnTo>
                    <a:pt x="16292" y="3187"/>
                  </a:lnTo>
                  <a:lnTo>
                    <a:pt x="16108" y="2833"/>
                  </a:lnTo>
                  <a:lnTo>
                    <a:pt x="15925" y="2656"/>
                  </a:lnTo>
                  <a:lnTo>
                    <a:pt x="15651" y="2479"/>
                  </a:lnTo>
                  <a:lnTo>
                    <a:pt x="15193" y="2302"/>
                  </a:lnTo>
                  <a:lnTo>
                    <a:pt x="14919" y="1239"/>
                  </a:lnTo>
                  <a:lnTo>
                    <a:pt x="14553" y="708"/>
                  </a:lnTo>
                  <a:lnTo>
                    <a:pt x="14095" y="0"/>
                  </a:lnTo>
                  <a:lnTo>
                    <a:pt x="14003" y="177"/>
                  </a:lnTo>
                  <a:lnTo>
                    <a:pt x="13546" y="531"/>
                  </a:lnTo>
                  <a:lnTo>
                    <a:pt x="13088" y="177"/>
                  </a:lnTo>
                  <a:lnTo>
                    <a:pt x="12905" y="354"/>
                  </a:lnTo>
                  <a:lnTo>
                    <a:pt x="12997" y="1062"/>
                  </a:lnTo>
                  <a:lnTo>
                    <a:pt x="13180" y="1239"/>
                  </a:lnTo>
                  <a:lnTo>
                    <a:pt x="13088" y="1593"/>
                  </a:lnTo>
                  <a:lnTo>
                    <a:pt x="13180" y="2656"/>
                  </a:lnTo>
                  <a:lnTo>
                    <a:pt x="12997" y="3010"/>
                  </a:lnTo>
                  <a:lnTo>
                    <a:pt x="12631" y="3010"/>
                  </a:lnTo>
                  <a:lnTo>
                    <a:pt x="12264" y="3364"/>
                  </a:lnTo>
                  <a:lnTo>
                    <a:pt x="11532" y="3541"/>
                  </a:lnTo>
                  <a:lnTo>
                    <a:pt x="11441" y="3718"/>
                  </a:lnTo>
                  <a:lnTo>
                    <a:pt x="11441" y="4072"/>
                  </a:lnTo>
                  <a:lnTo>
                    <a:pt x="11349" y="4426"/>
                  </a:lnTo>
                  <a:lnTo>
                    <a:pt x="11349" y="5134"/>
                  </a:lnTo>
                  <a:lnTo>
                    <a:pt x="10983" y="6551"/>
                  </a:lnTo>
                  <a:lnTo>
                    <a:pt x="10800" y="6905"/>
                  </a:lnTo>
                  <a:lnTo>
                    <a:pt x="10525" y="6905"/>
                  </a:lnTo>
                  <a:lnTo>
                    <a:pt x="10251" y="7790"/>
                  </a:lnTo>
                  <a:lnTo>
                    <a:pt x="10251" y="8321"/>
                  </a:lnTo>
                  <a:lnTo>
                    <a:pt x="10068" y="9030"/>
                  </a:lnTo>
                  <a:lnTo>
                    <a:pt x="9519" y="9207"/>
                  </a:lnTo>
                  <a:lnTo>
                    <a:pt x="9153" y="8498"/>
                  </a:lnTo>
                  <a:lnTo>
                    <a:pt x="9061" y="7790"/>
                  </a:lnTo>
                  <a:lnTo>
                    <a:pt x="8878" y="7790"/>
                  </a:lnTo>
                  <a:lnTo>
                    <a:pt x="8786" y="8498"/>
                  </a:lnTo>
                  <a:lnTo>
                    <a:pt x="8512" y="9030"/>
                  </a:lnTo>
                  <a:lnTo>
                    <a:pt x="8512" y="9738"/>
                  </a:lnTo>
                  <a:lnTo>
                    <a:pt x="8420" y="10269"/>
                  </a:lnTo>
                  <a:lnTo>
                    <a:pt x="8054" y="10092"/>
                  </a:lnTo>
                  <a:lnTo>
                    <a:pt x="7871" y="9738"/>
                  </a:lnTo>
                  <a:lnTo>
                    <a:pt x="7505" y="9738"/>
                  </a:lnTo>
                  <a:lnTo>
                    <a:pt x="7322" y="9915"/>
                  </a:lnTo>
                  <a:lnTo>
                    <a:pt x="6956" y="10092"/>
                  </a:lnTo>
                  <a:lnTo>
                    <a:pt x="6956" y="10800"/>
                  </a:lnTo>
                  <a:lnTo>
                    <a:pt x="6864" y="10977"/>
                  </a:lnTo>
                  <a:lnTo>
                    <a:pt x="6498" y="10623"/>
                  </a:lnTo>
                  <a:lnTo>
                    <a:pt x="6224" y="10092"/>
                  </a:lnTo>
                  <a:lnTo>
                    <a:pt x="5492" y="10092"/>
                  </a:lnTo>
                  <a:lnTo>
                    <a:pt x="5217" y="10800"/>
                  </a:lnTo>
                  <a:lnTo>
                    <a:pt x="4485" y="10800"/>
                  </a:lnTo>
                  <a:lnTo>
                    <a:pt x="4485" y="11685"/>
                  </a:lnTo>
                  <a:lnTo>
                    <a:pt x="4210" y="11685"/>
                  </a:lnTo>
                  <a:lnTo>
                    <a:pt x="3936" y="11862"/>
                  </a:lnTo>
                  <a:lnTo>
                    <a:pt x="3936" y="13279"/>
                  </a:lnTo>
                  <a:lnTo>
                    <a:pt x="4027" y="13810"/>
                  </a:lnTo>
                  <a:lnTo>
                    <a:pt x="3844" y="13987"/>
                  </a:lnTo>
                  <a:lnTo>
                    <a:pt x="3295" y="14341"/>
                  </a:lnTo>
                  <a:lnTo>
                    <a:pt x="3020" y="14695"/>
                  </a:lnTo>
                  <a:lnTo>
                    <a:pt x="3020" y="15580"/>
                  </a:lnTo>
                  <a:lnTo>
                    <a:pt x="3203" y="16466"/>
                  </a:lnTo>
                  <a:lnTo>
                    <a:pt x="3020" y="16643"/>
                  </a:lnTo>
                  <a:lnTo>
                    <a:pt x="2471" y="16643"/>
                  </a:lnTo>
                  <a:lnTo>
                    <a:pt x="2105" y="16111"/>
                  </a:lnTo>
                  <a:lnTo>
                    <a:pt x="1739" y="15757"/>
                  </a:lnTo>
                  <a:lnTo>
                    <a:pt x="1556" y="15934"/>
                  </a:lnTo>
                  <a:lnTo>
                    <a:pt x="1281" y="16466"/>
                  </a:lnTo>
                  <a:lnTo>
                    <a:pt x="1007" y="16643"/>
                  </a:lnTo>
                  <a:lnTo>
                    <a:pt x="915" y="17174"/>
                  </a:lnTo>
                  <a:lnTo>
                    <a:pt x="915" y="17705"/>
                  </a:lnTo>
                  <a:lnTo>
                    <a:pt x="1281" y="18059"/>
                  </a:lnTo>
                  <a:lnTo>
                    <a:pt x="1281" y="19830"/>
                  </a:lnTo>
                  <a:lnTo>
                    <a:pt x="1098" y="20361"/>
                  </a:lnTo>
                  <a:lnTo>
                    <a:pt x="915" y="20538"/>
                  </a:lnTo>
                  <a:lnTo>
                    <a:pt x="641" y="20538"/>
                  </a:lnTo>
                  <a:lnTo>
                    <a:pt x="458" y="20715"/>
                  </a:lnTo>
                  <a:lnTo>
                    <a:pt x="0" y="20715"/>
                  </a:lnTo>
                  <a:lnTo>
                    <a:pt x="0" y="21600"/>
                  </a:lnTo>
                  <a:lnTo>
                    <a:pt x="183" y="21423"/>
                  </a:lnTo>
                  <a:lnTo>
                    <a:pt x="4759" y="21246"/>
                  </a:lnTo>
                  <a:lnTo>
                    <a:pt x="4576" y="19652"/>
                  </a:lnTo>
                  <a:lnTo>
                    <a:pt x="13088" y="18590"/>
                  </a:lnTo>
                  <a:lnTo>
                    <a:pt x="17573" y="17705"/>
                  </a:lnTo>
                  <a:lnTo>
                    <a:pt x="18122" y="17174"/>
                  </a:lnTo>
                  <a:lnTo>
                    <a:pt x="18488" y="1664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19" name="Shape 419"/>
            <p:cNvSpPr/>
            <p:nvPr/>
          </p:nvSpPr>
          <p:spPr>
            <a:xfrm>
              <a:off x="5588055" y="2767441"/>
              <a:ext cx="1308521" cy="1147478"/>
            </a:xfrm>
            <a:custGeom>
              <a:avLst/>
              <a:gdLst/>
              <a:ahLst/>
              <a:cxnLst>
                <a:cxn ang="0">
                  <a:pos x="wd2" y="hd2"/>
                </a:cxn>
                <a:cxn ang="5400000">
                  <a:pos x="wd2" y="hd2"/>
                </a:cxn>
                <a:cxn ang="10800000">
                  <a:pos x="wd2" y="hd2"/>
                </a:cxn>
                <a:cxn ang="16200000">
                  <a:pos x="wd2" y="hd2"/>
                </a:cxn>
              </a:cxnLst>
              <a:rect l="0" t="0" r="r" b="b"/>
              <a:pathLst>
                <a:path w="21600" h="21600" extrusionOk="0">
                  <a:moveTo>
                    <a:pt x="20239" y="18863"/>
                  </a:moveTo>
                  <a:cubicBezTo>
                    <a:pt x="20239" y="18570"/>
                    <a:pt x="20239" y="18570"/>
                    <a:pt x="20239" y="18570"/>
                  </a:cubicBezTo>
                  <a:cubicBezTo>
                    <a:pt x="20239" y="18472"/>
                    <a:pt x="20239" y="18472"/>
                    <a:pt x="20239" y="18472"/>
                  </a:cubicBezTo>
                  <a:cubicBezTo>
                    <a:pt x="20580" y="18472"/>
                    <a:pt x="20580" y="18472"/>
                    <a:pt x="20580" y="18472"/>
                  </a:cubicBezTo>
                  <a:cubicBezTo>
                    <a:pt x="20665" y="18472"/>
                    <a:pt x="20665" y="18472"/>
                    <a:pt x="20665" y="18472"/>
                  </a:cubicBezTo>
                  <a:cubicBezTo>
                    <a:pt x="20750" y="18375"/>
                    <a:pt x="20750" y="18375"/>
                    <a:pt x="20750" y="18375"/>
                  </a:cubicBezTo>
                  <a:cubicBezTo>
                    <a:pt x="20920" y="18277"/>
                    <a:pt x="20920" y="18277"/>
                    <a:pt x="20920" y="18277"/>
                  </a:cubicBezTo>
                  <a:cubicBezTo>
                    <a:pt x="21175" y="18277"/>
                    <a:pt x="21175" y="18277"/>
                    <a:pt x="21175" y="18277"/>
                  </a:cubicBezTo>
                  <a:cubicBezTo>
                    <a:pt x="21430" y="18179"/>
                    <a:pt x="21430" y="18179"/>
                    <a:pt x="21430" y="18179"/>
                  </a:cubicBezTo>
                  <a:cubicBezTo>
                    <a:pt x="21600" y="17886"/>
                    <a:pt x="21600" y="17886"/>
                    <a:pt x="21600" y="17886"/>
                  </a:cubicBezTo>
                  <a:cubicBezTo>
                    <a:pt x="21600" y="17300"/>
                    <a:pt x="21600" y="17300"/>
                    <a:pt x="21600" y="17300"/>
                  </a:cubicBezTo>
                  <a:cubicBezTo>
                    <a:pt x="21600" y="16909"/>
                    <a:pt x="21600" y="16909"/>
                    <a:pt x="21600" y="16909"/>
                  </a:cubicBezTo>
                  <a:cubicBezTo>
                    <a:pt x="21600" y="16713"/>
                    <a:pt x="21600" y="16713"/>
                    <a:pt x="21600" y="16713"/>
                  </a:cubicBezTo>
                  <a:cubicBezTo>
                    <a:pt x="21260" y="16420"/>
                    <a:pt x="21260" y="16420"/>
                    <a:pt x="21260" y="16420"/>
                  </a:cubicBezTo>
                  <a:cubicBezTo>
                    <a:pt x="21260" y="16127"/>
                    <a:pt x="21260" y="16127"/>
                    <a:pt x="21260" y="16127"/>
                  </a:cubicBezTo>
                  <a:cubicBezTo>
                    <a:pt x="21345" y="15736"/>
                    <a:pt x="21345" y="15736"/>
                    <a:pt x="21345" y="15736"/>
                  </a:cubicBezTo>
                  <a:cubicBezTo>
                    <a:pt x="20920" y="15736"/>
                    <a:pt x="20920" y="15736"/>
                    <a:pt x="20920" y="15736"/>
                  </a:cubicBezTo>
                  <a:cubicBezTo>
                    <a:pt x="20665" y="16224"/>
                    <a:pt x="20665" y="16224"/>
                    <a:pt x="20665" y="16224"/>
                  </a:cubicBezTo>
                  <a:cubicBezTo>
                    <a:pt x="20665" y="15736"/>
                    <a:pt x="20665" y="15736"/>
                    <a:pt x="20665" y="15736"/>
                  </a:cubicBezTo>
                  <a:cubicBezTo>
                    <a:pt x="20239" y="15247"/>
                    <a:pt x="20239" y="15247"/>
                    <a:pt x="20239" y="15247"/>
                  </a:cubicBezTo>
                  <a:cubicBezTo>
                    <a:pt x="20324" y="14856"/>
                    <a:pt x="20324" y="14856"/>
                    <a:pt x="20324" y="14856"/>
                  </a:cubicBezTo>
                  <a:cubicBezTo>
                    <a:pt x="20409" y="14270"/>
                    <a:pt x="20409" y="14270"/>
                    <a:pt x="20409" y="14270"/>
                  </a:cubicBezTo>
                  <a:cubicBezTo>
                    <a:pt x="20069" y="13195"/>
                    <a:pt x="20069" y="13195"/>
                    <a:pt x="20069" y="13195"/>
                  </a:cubicBezTo>
                  <a:cubicBezTo>
                    <a:pt x="19729" y="12804"/>
                    <a:pt x="19729" y="12804"/>
                    <a:pt x="19729" y="12804"/>
                  </a:cubicBezTo>
                  <a:cubicBezTo>
                    <a:pt x="18624" y="11924"/>
                    <a:pt x="18624" y="11924"/>
                    <a:pt x="18624" y="11924"/>
                  </a:cubicBezTo>
                  <a:cubicBezTo>
                    <a:pt x="18369" y="12119"/>
                    <a:pt x="18369" y="12119"/>
                    <a:pt x="18369" y="12119"/>
                  </a:cubicBezTo>
                  <a:cubicBezTo>
                    <a:pt x="17688" y="11533"/>
                    <a:pt x="17688" y="11533"/>
                    <a:pt x="17688" y="11533"/>
                  </a:cubicBezTo>
                  <a:cubicBezTo>
                    <a:pt x="17178" y="10947"/>
                    <a:pt x="17178" y="10947"/>
                    <a:pt x="17178" y="10947"/>
                  </a:cubicBezTo>
                  <a:cubicBezTo>
                    <a:pt x="17178" y="10360"/>
                    <a:pt x="17178" y="10360"/>
                    <a:pt x="17178" y="10360"/>
                  </a:cubicBezTo>
                  <a:cubicBezTo>
                    <a:pt x="17348" y="9774"/>
                    <a:pt x="17348" y="9774"/>
                    <a:pt x="17348" y="9774"/>
                  </a:cubicBezTo>
                  <a:cubicBezTo>
                    <a:pt x="17433" y="9383"/>
                    <a:pt x="17433" y="9383"/>
                    <a:pt x="17433" y="9383"/>
                  </a:cubicBezTo>
                  <a:cubicBezTo>
                    <a:pt x="17518" y="8894"/>
                    <a:pt x="17518" y="8894"/>
                    <a:pt x="17518" y="8894"/>
                  </a:cubicBezTo>
                  <a:cubicBezTo>
                    <a:pt x="17773" y="8210"/>
                    <a:pt x="17773" y="8210"/>
                    <a:pt x="17773" y="8210"/>
                  </a:cubicBezTo>
                  <a:cubicBezTo>
                    <a:pt x="17518" y="7819"/>
                    <a:pt x="17518" y="7819"/>
                    <a:pt x="17518" y="7819"/>
                  </a:cubicBezTo>
                  <a:cubicBezTo>
                    <a:pt x="17178" y="7428"/>
                    <a:pt x="17178" y="7428"/>
                    <a:pt x="17178" y="7428"/>
                  </a:cubicBezTo>
                  <a:cubicBezTo>
                    <a:pt x="16668" y="7428"/>
                    <a:pt x="16668" y="7428"/>
                    <a:pt x="16668" y="7428"/>
                  </a:cubicBezTo>
                  <a:cubicBezTo>
                    <a:pt x="16413" y="7624"/>
                    <a:pt x="16413" y="7624"/>
                    <a:pt x="16413" y="7624"/>
                  </a:cubicBezTo>
                  <a:cubicBezTo>
                    <a:pt x="16243" y="7917"/>
                    <a:pt x="16243" y="7917"/>
                    <a:pt x="16243" y="7917"/>
                  </a:cubicBezTo>
                  <a:cubicBezTo>
                    <a:pt x="15817" y="7428"/>
                    <a:pt x="15817" y="7428"/>
                    <a:pt x="15817" y="7428"/>
                  </a:cubicBezTo>
                  <a:cubicBezTo>
                    <a:pt x="15817" y="6548"/>
                    <a:pt x="15817" y="6548"/>
                    <a:pt x="15817" y="6548"/>
                  </a:cubicBezTo>
                  <a:cubicBezTo>
                    <a:pt x="15392" y="5864"/>
                    <a:pt x="15392" y="5864"/>
                    <a:pt x="15392" y="5864"/>
                  </a:cubicBezTo>
                  <a:cubicBezTo>
                    <a:pt x="13861" y="4398"/>
                    <a:pt x="13861" y="4398"/>
                    <a:pt x="13861" y="4398"/>
                  </a:cubicBezTo>
                  <a:cubicBezTo>
                    <a:pt x="13266" y="3225"/>
                    <a:pt x="13266" y="3225"/>
                    <a:pt x="13266" y="3225"/>
                  </a:cubicBezTo>
                  <a:cubicBezTo>
                    <a:pt x="13266" y="2150"/>
                    <a:pt x="13266" y="2150"/>
                    <a:pt x="13266" y="2150"/>
                  </a:cubicBezTo>
                  <a:cubicBezTo>
                    <a:pt x="13266" y="1075"/>
                    <a:pt x="13266" y="1075"/>
                    <a:pt x="13266" y="1075"/>
                  </a:cubicBezTo>
                  <a:cubicBezTo>
                    <a:pt x="13436" y="977"/>
                    <a:pt x="13436" y="977"/>
                    <a:pt x="13436" y="977"/>
                  </a:cubicBezTo>
                  <a:cubicBezTo>
                    <a:pt x="12416" y="0"/>
                    <a:pt x="12416" y="0"/>
                    <a:pt x="12416" y="0"/>
                  </a:cubicBezTo>
                  <a:cubicBezTo>
                    <a:pt x="0" y="195"/>
                    <a:pt x="0" y="195"/>
                    <a:pt x="0" y="195"/>
                  </a:cubicBezTo>
                  <a:cubicBezTo>
                    <a:pt x="85" y="391"/>
                    <a:pt x="85" y="391"/>
                    <a:pt x="85" y="391"/>
                  </a:cubicBezTo>
                  <a:cubicBezTo>
                    <a:pt x="340" y="586"/>
                    <a:pt x="340" y="586"/>
                    <a:pt x="340" y="586"/>
                  </a:cubicBezTo>
                  <a:cubicBezTo>
                    <a:pt x="425" y="1075"/>
                    <a:pt x="425" y="1075"/>
                    <a:pt x="425" y="1075"/>
                  </a:cubicBezTo>
                  <a:cubicBezTo>
                    <a:pt x="255" y="1271"/>
                    <a:pt x="255" y="1271"/>
                    <a:pt x="255" y="1271"/>
                  </a:cubicBezTo>
                  <a:cubicBezTo>
                    <a:pt x="425" y="1564"/>
                    <a:pt x="425" y="1564"/>
                    <a:pt x="425" y="1564"/>
                  </a:cubicBezTo>
                  <a:cubicBezTo>
                    <a:pt x="425" y="1564"/>
                    <a:pt x="340" y="1564"/>
                    <a:pt x="425" y="1662"/>
                  </a:cubicBezTo>
                  <a:cubicBezTo>
                    <a:pt x="510" y="1759"/>
                    <a:pt x="935" y="1857"/>
                    <a:pt x="935" y="1857"/>
                  </a:cubicBezTo>
                  <a:cubicBezTo>
                    <a:pt x="1020" y="2443"/>
                    <a:pt x="1020" y="2443"/>
                    <a:pt x="1020" y="2443"/>
                  </a:cubicBezTo>
                  <a:cubicBezTo>
                    <a:pt x="1191" y="2834"/>
                    <a:pt x="1191" y="2834"/>
                    <a:pt x="1191" y="2834"/>
                  </a:cubicBezTo>
                  <a:cubicBezTo>
                    <a:pt x="1191" y="2834"/>
                    <a:pt x="1191" y="2834"/>
                    <a:pt x="1191" y="2834"/>
                  </a:cubicBezTo>
                  <a:cubicBezTo>
                    <a:pt x="1531" y="3421"/>
                    <a:pt x="1531" y="3421"/>
                    <a:pt x="1531" y="3421"/>
                  </a:cubicBezTo>
                  <a:cubicBezTo>
                    <a:pt x="1701" y="3812"/>
                    <a:pt x="1701" y="3812"/>
                    <a:pt x="1701" y="3812"/>
                  </a:cubicBezTo>
                  <a:cubicBezTo>
                    <a:pt x="2466" y="3812"/>
                    <a:pt x="2466" y="3812"/>
                    <a:pt x="2466" y="3812"/>
                  </a:cubicBezTo>
                  <a:cubicBezTo>
                    <a:pt x="2636" y="3812"/>
                    <a:pt x="2636" y="3812"/>
                    <a:pt x="2636" y="3812"/>
                  </a:cubicBezTo>
                  <a:cubicBezTo>
                    <a:pt x="2636" y="4300"/>
                    <a:pt x="2636" y="4300"/>
                    <a:pt x="2636" y="4300"/>
                  </a:cubicBezTo>
                  <a:cubicBezTo>
                    <a:pt x="2381" y="4887"/>
                    <a:pt x="2381" y="4887"/>
                    <a:pt x="2381" y="4887"/>
                  </a:cubicBezTo>
                  <a:cubicBezTo>
                    <a:pt x="2126" y="5376"/>
                    <a:pt x="2126" y="5376"/>
                    <a:pt x="2126" y="5376"/>
                  </a:cubicBezTo>
                  <a:cubicBezTo>
                    <a:pt x="2636" y="5962"/>
                    <a:pt x="2636" y="5962"/>
                    <a:pt x="2636" y="5962"/>
                  </a:cubicBezTo>
                  <a:cubicBezTo>
                    <a:pt x="2806" y="6548"/>
                    <a:pt x="2806" y="6548"/>
                    <a:pt x="2806" y="6548"/>
                  </a:cubicBezTo>
                  <a:cubicBezTo>
                    <a:pt x="3061" y="6744"/>
                    <a:pt x="3061" y="6744"/>
                    <a:pt x="3061" y="6744"/>
                  </a:cubicBezTo>
                  <a:cubicBezTo>
                    <a:pt x="3572" y="7037"/>
                    <a:pt x="3572" y="7037"/>
                    <a:pt x="3572" y="7037"/>
                  </a:cubicBezTo>
                  <a:cubicBezTo>
                    <a:pt x="3572" y="17202"/>
                    <a:pt x="3572" y="17202"/>
                    <a:pt x="3572" y="17202"/>
                  </a:cubicBezTo>
                  <a:cubicBezTo>
                    <a:pt x="3572" y="19645"/>
                    <a:pt x="3572" y="19645"/>
                    <a:pt x="3572" y="19645"/>
                  </a:cubicBezTo>
                  <a:cubicBezTo>
                    <a:pt x="18283" y="19254"/>
                    <a:pt x="18283" y="19254"/>
                    <a:pt x="18283" y="19254"/>
                  </a:cubicBezTo>
                  <a:cubicBezTo>
                    <a:pt x="18369" y="19841"/>
                    <a:pt x="18369" y="19841"/>
                    <a:pt x="18369" y="19841"/>
                  </a:cubicBezTo>
                  <a:cubicBezTo>
                    <a:pt x="17433" y="21600"/>
                    <a:pt x="17433" y="21600"/>
                    <a:pt x="17433" y="21600"/>
                  </a:cubicBezTo>
                  <a:cubicBezTo>
                    <a:pt x="19814" y="21405"/>
                    <a:pt x="19814" y="21405"/>
                    <a:pt x="19814" y="21405"/>
                  </a:cubicBezTo>
                  <a:cubicBezTo>
                    <a:pt x="19899" y="21111"/>
                    <a:pt x="19899" y="21111"/>
                    <a:pt x="19899" y="21111"/>
                  </a:cubicBezTo>
                  <a:cubicBezTo>
                    <a:pt x="20069" y="20818"/>
                    <a:pt x="20069" y="20818"/>
                    <a:pt x="20069" y="20818"/>
                  </a:cubicBezTo>
                  <a:cubicBezTo>
                    <a:pt x="20069" y="20818"/>
                    <a:pt x="20239" y="20720"/>
                    <a:pt x="20154" y="20623"/>
                  </a:cubicBezTo>
                  <a:cubicBezTo>
                    <a:pt x="20154" y="20525"/>
                    <a:pt x="19984" y="20232"/>
                    <a:pt x="19984" y="20232"/>
                  </a:cubicBezTo>
                  <a:cubicBezTo>
                    <a:pt x="19899" y="20134"/>
                    <a:pt x="19899" y="20134"/>
                    <a:pt x="19899" y="20134"/>
                  </a:cubicBezTo>
                  <a:cubicBezTo>
                    <a:pt x="19984" y="19938"/>
                    <a:pt x="19984" y="19938"/>
                    <a:pt x="19984" y="19938"/>
                  </a:cubicBezTo>
                  <a:cubicBezTo>
                    <a:pt x="20154" y="19841"/>
                    <a:pt x="20154" y="19841"/>
                    <a:pt x="20154" y="19841"/>
                  </a:cubicBezTo>
                  <a:cubicBezTo>
                    <a:pt x="20239" y="19548"/>
                    <a:pt x="20239" y="19548"/>
                    <a:pt x="20239" y="19548"/>
                  </a:cubicBezTo>
                  <a:cubicBezTo>
                    <a:pt x="20239" y="19254"/>
                    <a:pt x="20239" y="19254"/>
                    <a:pt x="20239" y="19254"/>
                  </a:cubicBezTo>
                  <a:cubicBezTo>
                    <a:pt x="20239" y="18961"/>
                    <a:pt x="20239" y="18961"/>
                    <a:pt x="20239" y="18961"/>
                  </a:cubicBezTo>
                  <a:lnTo>
                    <a:pt x="20239" y="18863"/>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0" name="Shape 420"/>
            <p:cNvSpPr/>
            <p:nvPr/>
          </p:nvSpPr>
          <p:spPr>
            <a:xfrm>
              <a:off x="5356781" y="564531"/>
              <a:ext cx="1265918" cy="1484970"/>
            </a:xfrm>
            <a:custGeom>
              <a:avLst/>
              <a:gdLst/>
              <a:ahLst/>
              <a:cxnLst>
                <a:cxn ang="0">
                  <a:pos x="wd2" y="hd2"/>
                </a:cxn>
                <a:cxn ang="5400000">
                  <a:pos x="wd2" y="hd2"/>
                </a:cxn>
                <a:cxn ang="10800000">
                  <a:pos x="wd2" y="hd2"/>
                </a:cxn>
                <a:cxn ang="16200000">
                  <a:pos x="wd2" y="hd2"/>
                </a:cxn>
              </a:cxnLst>
              <a:rect l="0" t="0" r="r" b="b"/>
              <a:pathLst>
                <a:path w="21600" h="21600" extrusionOk="0">
                  <a:moveTo>
                    <a:pt x="13292" y="12585"/>
                  </a:moveTo>
                  <a:lnTo>
                    <a:pt x="14435" y="12050"/>
                  </a:lnTo>
                  <a:lnTo>
                    <a:pt x="14435" y="9907"/>
                  </a:lnTo>
                  <a:lnTo>
                    <a:pt x="14954" y="9550"/>
                  </a:lnTo>
                  <a:lnTo>
                    <a:pt x="16719" y="8122"/>
                  </a:lnTo>
                  <a:lnTo>
                    <a:pt x="17550" y="7140"/>
                  </a:lnTo>
                  <a:lnTo>
                    <a:pt x="19212" y="6159"/>
                  </a:lnTo>
                  <a:lnTo>
                    <a:pt x="21600" y="4909"/>
                  </a:lnTo>
                  <a:lnTo>
                    <a:pt x="20769" y="4731"/>
                  </a:lnTo>
                  <a:lnTo>
                    <a:pt x="19004" y="4641"/>
                  </a:lnTo>
                  <a:lnTo>
                    <a:pt x="17550" y="4374"/>
                  </a:lnTo>
                  <a:lnTo>
                    <a:pt x="17238" y="4641"/>
                  </a:lnTo>
                  <a:lnTo>
                    <a:pt x="16823" y="4909"/>
                  </a:lnTo>
                  <a:lnTo>
                    <a:pt x="15992" y="4909"/>
                  </a:lnTo>
                  <a:lnTo>
                    <a:pt x="15681" y="4552"/>
                  </a:lnTo>
                  <a:lnTo>
                    <a:pt x="15265" y="4284"/>
                  </a:lnTo>
                  <a:lnTo>
                    <a:pt x="14123" y="4017"/>
                  </a:lnTo>
                  <a:lnTo>
                    <a:pt x="13812" y="4017"/>
                  </a:lnTo>
                  <a:lnTo>
                    <a:pt x="13396" y="3838"/>
                  </a:lnTo>
                  <a:lnTo>
                    <a:pt x="13292" y="3749"/>
                  </a:lnTo>
                  <a:lnTo>
                    <a:pt x="12358" y="3660"/>
                  </a:lnTo>
                  <a:lnTo>
                    <a:pt x="11838" y="3213"/>
                  </a:lnTo>
                  <a:lnTo>
                    <a:pt x="12462" y="3481"/>
                  </a:lnTo>
                  <a:lnTo>
                    <a:pt x="12773" y="3213"/>
                  </a:lnTo>
                  <a:lnTo>
                    <a:pt x="12358" y="3124"/>
                  </a:lnTo>
                  <a:lnTo>
                    <a:pt x="10385" y="3124"/>
                  </a:lnTo>
                  <a:lnTo>
                    <a:pt x="10073" y="3481"/>
                  </a:lnTo>
                  <a:lnTo>
                    <a:pt x="9658" y="3481"/>
                  </a:lnTo>
                  <a:lnTo>
                    <a:pt x="9035" y="3035"/>
                  </a:lnTo>
                  <a:lnTo>
                    <a:pt x="8308" y="3035"/>
                  </a:lnTo>
                  <a:lnTo>
                    <a:pt x="7581" y="2856"/>
                  </a:lnTo>
                  <a:lnTo>
                    <a:pt x="7062" y="2142"/>
                  </a:lnTo>
                  <a:lnTo>
                    <a:pt x="6854" y="1785"/>
                  </a:lnTo>
                  <a:lnTo>
                    <a:pt x="5712" y="1785"/>
                  </a:lnTo>
                  <a:lnTo>
                    <a:pt x="5608" y="1428"/>
                  </a:lnTo>
                  <a:lnTo>
                    <a:pt x="5919" y="1071"/>
                  </a:lnTo>
                  <a:lnTo>
                    <a:pt x="6023" y="714"/>
                  </a:lnTo>
                  <a:lnTo>
                    <a:pt x="6438" y="446"/>
                  </a:lnTo>
                  <a:lnTo>
                    <a:pt x="6231" y="179"/>
                  </a:lnTo>
                  <a:lnTo>
                    <a:pt x="5815" y="0"/>
                  </a:lnTo>
                  <a:lnTo>
                    <a:pt x="5815" y="893"/>
                  </a:lnTo>
                  <a:lnTo>
                    <a:pt x="5608" y="1071"/>
                  </a:lnTo>
                  <a:lnTo>
                    <a:pt x="5400" y="1428"/>
                  </a:lnTo>
                  <a:lnTo>
                    <a:pt x="0" y="1428"/>
                  </a:lnTo>
                  <a:lnTo>
                    <a:pt x="104" y="1785"/>
                  </a:lnTo>
                  <a:lnTo>
                    <a:pt x="104" y="2142"/>
                  </a:lnTo>
                  <a:lnTo>
                    <a:pt x="415" y="2321"/>
                  </a:lnTo>
                  <a:lnTo>
                    <a:pt x="415" y="2678"/>
                  </a:lnTo>
                  <a:lnTo>
                    <a:pt x="104" y="2945"/>
                  </a:lnTo>
                  <a:lnTo>
                    <a:pt x="104" y="3392"/>
                  </a:lnTo>
                  <a:lnTo>
                    <a:pt x="208" y="3570"/>
                  </a:lnTo>
                  <a:lnTo>
                    <a:pt x="312" y="4017"/>
                  </a:lnTo>
                  <a:lnTo>
                    <a:pt x="104" y="4552"/>
                  </a:lnTo>
                  <a:lnTo>
                    <a:pt x="312" y="4998"/>
                  </a:lnTo>
                  <a:lnTo>
                    <a:pt x="623" y="5712"/>
                  </a:lnTo>
                  <a:lnTo>
                    <a:pt x="935" y="6248"/>
                  </a:lnTo>
                  <a:lnTo>
                    <a:pt x="935" y="6962"/>
                  </a:lnTo>
                  <a:lnTo>
                    <a:pt x="1038" y="8212"/>
                  </a:lnTo>
                  <a:lnTo>
                    <a:pt x="1038" y="9997"/>
                  </a:lnTo>
                  <a:lnTo>
                    <a:pt x="1246" y="10175"/>
                  </a:lnTo>
                  <a:lnTo>
                    <a:pt x="1246" y="10889"/>
                  </a:lnTo>
                  <a:lnTo>
                    <a:pt x="1558" y="11068"/>
                  </a:lnTo>
                  <a:lnTo>
                    <a:pt x="1765" y="11336"/>
                  </a:lnTo>
                  <a:lnTo>
                    <a:pt x="1869" y="11782"/>
                  </a:lnTo>
                  <a:lnTo>
                    <a:pt x="1869" y="12585"/>
                  </a:lnTo>
                  <a:lnTo>
                    <a:pt x="1662" y="12674"/>
                  </a:lnTo>
                  <a:lnTo>
                    <a:pt x="1765" y="12853"/>
                  </a:lnTo>
                  <a:lnTo>
                    <a:pt x="1350" y="13121"/>
                  </a:lnTo>
                  <a:lnTo>
                    <a:pt x="1142" y="13388"/>
                  </a:lnTo>
                  <a:lnTo>
                    <a:pt x="831" y="13567"/>
                  </a:lnTo>
                  <a:lnTo>
                    <a:pt x="831" y="13924"/>
                  </a:lnTo>
                  <a:lnTo>
                    <a:pt x="935" y="14102"/>
                  </a:lnTo>
                  <a:lnTo>
                    <a:pt x="1246" y="14281"/>
                  </a:lnTo>
                  <a:lnTo>
                    <a:pt x="1246" y="14549"/>
                  </a:lnTo>
                  <a:lnTo>
                    <a:pt x="1765" y="14638"/>
                  </a:lnTo>
                  <a:lnTo>
                    <a:pt x="1869" y="14906"/>
                  </a:lnTo>
                  <a:lnTo>
                    <a:pt x="2181" y="15084"/>
                  </a:lnTo>
                  <a:lnTo>
                    <a:pt x="1869" y="21600"/>
                  </a:lnTo>
                  <a:lnTo>
                    <a:pt x="17862" y="21332"/>
                  </a:lnTo>
                  <a:lnTo>
                    <a:pt x="17965" y="20797"/>
                  </a:lnTo>
                  <a:lnTo>
                    <a:pt x="17862" y="20261"/>
                  </a:lnTo>
                  <a:lnTo>
                    <a:pt x="17238" y="19636"/>
                  </a:lnTo>
                  <a:lnTo>
                    <a:pt x="16615" y="19279"/>
                  </a:lnTo>
                  <a:lnTo>
                    <a:pt x="16304" y="19012"/>
                  </a:lnTo>
                  <a:lnTo>
                    <a:pt x="15577" y="18208"/>
                  </a:lnTo>
                  <a:lnTo>
                    <a:pt x="14331" y="17583"/>
                  </a:lnTo>
                  <a:lnTo>
                    <a:pt x="13500" y="17226"/>
                  </a:lnTo>
                  <a:lnTo>
                    <a:pt x="12981" y="16869"/>
                  </a:lnTo>
                  <a:lnTo>
                    <a:pt x="13085" y="15531"/>
                  </a:lnTo>
                  <a:lnTo>
                    <a:pt x="13292" y="14192"/>
                  </a:lnTo>
                  <a:lnTo>
                    <a:pt x="13085" y="14192"/>
                  </a:lnTo>
                  <a:lnTo>
                    <a:pt x="12669" y="13745"/>
                  </a:lnTo>
                  <a:lnTo>
                    <a:pt x="13085" y="12942"/>
                  </a:lnTo>
                  <a:lnTo>
                    <a:pt x="13292" y="12585"/>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1" name="Shape 421"/>
            <p:cNvSpPr/>
            <p:nvPr/>
          </p:nvSpPr>
          <p:spPr>
            <a:xfrm>
              <a:off x="6519240" y="1000206"/>
              <a:ext cx="1478932" cy="1405202"/>
            </a:xfrm>
            <a:custGeom>
              <a:avLst/>
              <a:gdLst/>
              <a:ahLst/>
              <a:cxnLst>
                <a:cxn ang="0">
                  <a:pos x="wd2" y="hd2"/>
                </a:cxn>
                <a:cxn ang="5400000">
                  <a:pos x="wd2" y="hd2"/>
                </a:cxn>
                <a:cxn ang="10800000">
                  <a:pos x="wd2" y="hd2"/>
                </a:cxn>
                <a:cxn ang="16200000">
                  <a:pos x="wd2" y="hd2"/>
                </a:cxn>
              </a:cxnLst>
              <a:rect l="0" t="0" r="r" b="b"/>
              <a:pathLst>
                <a:path w="21600" h="21600" extrusionOk="0">
                  <a:moveTo>
                    <a:pt x="0" y="4080"/>
                  </a:moveTo>
                  <a:cubicBezTo>
                    <a:pt x="151" y="3920"/>
                    <a:pt x="151" y="3920"/>
                    <a:pt x="151" y="3920"/>
                  </a:cubicBezTo>
                  <a:cubicBezTo>
                    <a:pt x="452" y="3920"/>
                    <a:pt x="452" y="3920"/>
                    <a:pt x="452" y="3920"/>
                  </a:cubicBezTo>
                  <a:cubicBezTo>
                    <a:pt x="828" y="3680"/>
                    <a:pt x="828" y="3680"/>
                    <a:pt x="828" y="3680"/>
                  </a:cubicBezTo>
                  <a:cubicBezTo>
                    <a:pt x="903" y="3520"/>
                    <a:pt x="903" y="3520"/>
                    <a:pt x="903" y="3520"/>
                  </a:cubicBezTo>
                  <a:cubicBezTo>
                    <a:pt x="1054" y="3200"/>
                    <a:pt x="1054" y="3200"/>
                    <a:pt x="1054" y="3200"/>
                  </a:cubicBezTo>
                  <a:cubicBezTo>
                    <a:pt x="1279" y="2960"/>
                    <a:pt x="1279" y="2960"/>
                    <a:pt x="1279" y="2960"/>
                  </a:cubicBezTo>
                  <a:cubicBezTo>
                    <a:pt x="1505" y="2880"/>
                    <a:pt x="1505" y="2880"/>
                    <a:pt x="1505" y="2880"/>
                  </a:cubicBezTo>
                  <a:cubicBezTo>
                    <a:pt x="1731" y="2880"/>
                    <a:pt x="1731" y="2880"/>
                    <a:pt x="1731" y="2880"/>
                  </a:cubicBezTo>
                  <a:cubicBezTo>
                    <a:pt x="2183" y="2880"/>
                    <a:pt x="2183" y="2880"/>
                    <a:pt x="2183" y="2880"/>
                  </a:cubicBezTo>
                  <a:cubicBezTo>
                    <a:pt x="2408" y="2720"/>
                    <a:pt x="2408" y="2720"/>
                    <a:pt x="2408" y="2720"/>
                  </a:cubicBezTo>
                  <a:cubicBezTo>
                    <a:pt x="3161" y="2160"/>
                    <a:pt x="3161" y="2160"/>
                    <a:pt x="3161" y="2160"/>
                  </a:cubicBezTo>
                  <a:cubicBezTo>
                    <a:pt x="3387" y="2080"/>
                    <a:pt x="3387" y="2080"/>
                    <a:pt x="3387" y="2080"/>
                  </a:cubicBezTo>
                  <a:cubicBezTo>
                    <a:pt x="3688" y="1760"/>
                    <a:pt x="3688" y="1760"/>
                    <a:pt x="3688" y="1760"/>
                  </a:cubicBezTo>
                  <a:cubicBezTo>
                    <a:pt x="3914" y="1360"/>
                    <a:pt x="3914" y="1360"/>
                    <a:pt x="3914" y="1360"/>
                  </a:cubicBezTo>
                  <a:cubicBezTo>
                    <a:pt x="4215" y="1120"/>
                    <a:pt x="4215" y="1120"/>
                    <a:pt x="4215" y="1120"/>
                  </a:cubicBezTo>
                  <a:cubicBezTo>
                    <a:pt x="4591" y="720"/>
                    <a:pt x="4591" y="720"/>
                    <a:pt x="4591" y="720"/>
                  </a:cubicBezTo>
                  <a:cubicBezTo>
                    <a:pt x="4892" y="320"/>
                    <a:pt x="4892" y="320"/>
                    <a:pt x="4892" y="320"/>
                  </a:cubicBezTo>
                  <a:cubicBezTo>
                    <a:pt x="5268" y="80"/>
                    <a:pt x="5268" y="80"/>
                    <a:pt x="5268" y="80"/>
                  </a:cubicBezTo>
                  <a:cubicBezTo>
                    <a:pt x="5795" y="0"/>
                    <a:pt x="5795" y="0"/>
                    <a:pt x="5795" y="0"/>
                  </a:cubicBezTo>
                  <a:cubicBezTo>
                    <a:pt x="6021" y="0"/>
                    <a:pt x="6021" y="0"/>
                    <a:pt x="6021" y="0"/>
                  </a:cubicBezTo>
                  <a:cubicBezTo>
                    <a:pt x="6397" y="160"/>
                    <a:pt x="6397" y="160"/>
                    <a:pt x="6397" y="160"/>
                  </a:cubicBezTo>
                  <a:cubicBezTo>
                    <a:pt x="6247" y="240"/>
                    <a:pt x="6247" y="240"/>
                    <a:pt x="6247" y="240"/>
                  </a:cubicBezTo>
                  <a:cubicBezTo>
                    <a:pt x="5946" y="400"/>
                    <a:pt x="5946" y="400"/>
                    <a:pt x="5946" y="400"/>
                  </a:cubicBezTo>
                  <a:cubicBezTo>
                    <a:pt x="5645" y="480"/>
                    <a:pt x="5645" y="480"/>
                    <a:pt x="5645" y="480"/>
                  </a:cubicBezTo>
                  <a:cubicBezTo>
                    <a:pt x="5720" y="640"/>
                    <a:pt x="5720" y="640"/>
                    <a:pt x="5720" y="640"/>
                  </a:cubicBezTo>
                  <a:cubicBezTo>
                    <a:pt x="5268" y="1120"/>
                    <a:pt x="5268" y="1120"/>
                    <a:pt x="5268" y="1120"/>
                  </a:cubicBezTo>
                  <a:cubicBezTo>
                    <a:pt x="5268" y="1120"/>
                    <a:pt x="5118" y="1120"/>
                    <a:pt x="5118" y="1200"/>
                  </a:cubicBezTo>
                  <a:cubicBezTo>
                    <a:pt x="5118" y="1280"/>
                    <a:pt x="4892" y="1840"/>
                    <a:pt x="4892" y="1840"/>
                  </a:cubicBezTo>
                  <a:cubicBezTo>
                    <a:pt x="4892" y="1520"/>
                    <a:pt x="4892" y="1520"/>
                    <a:pt x="4892" y="1520"/>
                  </a:cubicBezTo>
                  <a:cubicBezTo>
                    <a:pt x="4741" y="1360"/>
                    <a:pt x="4741" y="1360"/>
                    <a:pt x="4741" y="1360"/>
                  </a:cubicBezTo>
                  <a:cubicBezTo>
                    <a:pt x="4666" y="2160"/>
                    <a:pt x="4666" y="2160"/>
                    <a:pt x="4666" y="2160"/>
                  </a:cubicBezTo>
                  <a:cubicBezTo>
                    <a:pt x="4666" y="2640"/>
                    <a:pt x="4666" y="2640"/>
                    <a:pt x="4666" y="2640"/>
                  </a:cubicBezTo>
                  <a:cubicBezTo>
                    <a:pt x="4892" y="2480"/>
                    <a:pt x="4892" y="2480"/>
                    <a:pt x="4892" y="2480"/>
                  </a:cubicBezTo>
                  <a:cubicBezTo>
                    <a:pt x="5043" y="2320"/>
                    <a:pt x="5043" y="2320"/>
                    <a:pt x="5043" y="2320"/>
                  </a:cubicBezTo>
                  <a:cubicBezTo>
                    <a:pt x="5118" y="2320"/>
                    <a:pt x="5118" y="2320"/>
                    <a:pt x="5118" y="2320"/>
                  </a:cubicBezTo>
                  <a:cubicBezTo>
                    <a:pt x="5193" y="2480"/>
                    <a:pt x="5193" y="2480"/>
                    <a:pt x="5193" y="2480"/>
                  </a:cubicBezTo>
                  <a:cubicBezTo>
                    <a:pt x="5419" y="2480"/>
                    <a:pt x="5419" y="2480"/>
                    <a:pt x="5419" y="2480"/>
                  </a:cubicBezTo>
                  <a:cubicBezTo>
                    <a:pt x="5569" y="2400"/>
                    <a:pt x="5569" y="2400"/>
                    <a:pt x="5569" y="2400"/>
                  </a:cubicBezTo>
                  <a:cubicBezTo>
                    <a:pt x="5795" y="2240"/>
                    <a:pt x="5795" y="2240"/>
                    <a:pt x="5795" y="2240"/>
                  </a:cubicBezTo>
                  <a:cubicBezTo>
                    <a:pt x="6171" y="2320"/>
                    <a:pt x="6171" y="2320"/>
                    <a:pt x="6171" y="2320"/>
                  </a:cubicBezTo>
                  <a:cubicBezTo>
                    <a:pt x="6924" y="2720"/>
                    <a:pt x="6924" y="2720"/>
                    <a:pt x="6924" y="2720"/>
                  </a:cubicBezTo>
                  <a:cubicBezTo>
                    <a:pt x="7376" y="3280"/>
                    <a:pt x="7376" y="3280"/>
                    <a:pt x="7376" y="3280"/>
                  </a:cubicBezTo>
                  <a:cubicBezTo>
                    <a:pt x="7677" y="3520"/>
                    <a:pt x="7677" y="3520"/>
                    <a:pt x="7677" y="3520"/>
                  </a:cubicBezTo>
                  <a:cubicBezTo>
                    <a:pt x="8354" y="3600"/>
                    <a:pt x="8354" y="3600"/>
                    <a:pt x="8354" y="3600"/>
                  </a:cubicBezTo>
                  <a:cubicBezTo>
                    <a:pt x="8580" y="3520"/>
                    <a:pt x="8580" y="3520"/>
                    <a:pt x="8580" y="3520"/>
                  </a:cubicBezTo>
                  <a:cubicBezTo>
                    <a:pt x="9107" y="3680"/>
                    <a:pt x="9107" y="3680"/>
                    <a:pt x="9107" y="3680"/>
                  </a:cubicBezTo>
                  <a:cubicBezTo>
                    <a:pt x="9558" y="3840"/>
                    <a:pt x="9558" y="3840"/>
                    <a:pt x="9558" y="3840"/>
                  </a:cubicBezTo>
                  <a:cubicBezTo>
                    <a:pt x="9784" y="3520"/>
                    <a:pt x="9784" y="3520"/>
                    <a:pt x="9784" y="3520"/>
                  </a:cubicBezTo>
                  <a:cubicBezTo>
                    <a:pt x="10160" y="3120"/>
                    <a:pt x="10160" y="3120"/>
                    <a:pt x="10160" y="3120"/>
                  </a:cubicBezTo>
                  <a:cubicBezTo>
                    <a:pt x="10461" y="2800"/>
                    <a:pt x="10461" y="2800"/>
                    <a:pt x="10461" y="2800"/>
                  </a:cubicBezTo>
                  <a:cubicBezTo>
                    <a:pt x="11139" y="2640"/>
                    <a:pt x="11139" y="2640"/>
                    <a:pt x="11139" y="2640"/>
                  </a:cubicBezTo>
                  <a:cubicBezTo>
                    <a:pt x="11590" y="2480"/>
                    <a:pt x="11590" y="2480"/>
                    <a:pt x="11590" y="2480"/>
                  </a:cubicBezTo>
                  <a:cubicBezTo>
                    <a:pt x="12042" y="2480"/>
                    <a:pt x="12042" y="2480"/>
                    <a:pt x="12042" y="2480"/>
                  </a:cubicBezTo>
                  <a:cubicBezTo>
                    <a:pt x="12719" y="2240"/>
                    <a:pt x="12719" y="2240"/>
                    <a:pt x="12719" y="2240"/>
                  </a:cubicBezTo>
                  <a:cubicBezTo>
                    <a:pt x="13171" y="2080"/>
                    <a:pt x="13171" y="2080"/>
                    <a:pt x="13171" y="2080"/>
                  </a:cubicBezTo>
                  <a:cubicBezTo>
                    <a:pt x="13397" y="2240"/>
                    <a:pt x="13397" y="2240"/>
                    <a:pt x="13397" y="2240"/>
                  </a:cubicBezTo>
                  <a:cubicBezTo>
                    <a:pt x="13547" y="2880"/>
                    <a:pt x="13547" y="2880"/>
                    <a:pt x="13547" y="2880"/>
                  </a:cubicBezTo>
                  <a:cubicBezTo>
                    <a:pt x="14375" y="3040"/>
                    <a:pt x="14375" y="3040"/>
                    <a:pt x="14375" y="3040"/>
                  </a:cubicBezTo>
                  <a:cubicBezTo>
                    <a:pt x="14902" y="3040"/>
                    <a:pt x="14902" y="3040"/>
                    <a:pt x="14902" y="3040"/>
                  </a:cubicBezTo>
                  <a:cubicBezTo>
                    <a:pt x="15278" y="3120"/>
                    <a:pt x="15278" y="3120"/>
                    <a:pt x="15278" y="3120"/>
                  </a:cubicBezTo>
                  <a:cubicBezTo>
                    <a:pt x="15579" y="3520"/>
                    <a:pt x="15579" y="3520"/>
                    <a:pt x="15579" y="3520"/>
                  </a:cubicBezTo>
                  <a:cubicBezTo>
                    <a:pt x="16031" y="4080"/>
                    <a:pt x="16031" y="4080"/>
                    <a:pt x="16031" y="4080"/>
                  </a:cubicBezTo>
                  <a:cubicBezTo>
                    <a:pt x="16181" y="4240"/>
                    <a:pt x="16181" y="4240"/>
                    <a:pt x="16181" y="4240"/>
                  </a:cubicBezTo>
                  <a:cubicBezTo>
                    <a:pt x="16181" y="4240"/>
                    <a:pt x="16256" y="4320"/>
                    <a:pt x="16332" y="4400"/>
                  </a:cubicBezTo>
                  <a:cubicBezTo>
                    <a:pt x="16407" y="4480"/>
                    <a:pt x="16482" y="4640"/>
                    <a:pt x="16482" y="4640"/>
                  </a:cubicBezTo>
                  <a:cubicBezTo>
                    <a:pt x="16859" y="4720"/>
                    <a:pt x="16859" y="4720"/>
                    <a:pt x="16859" y="4720"/>
                  </a:cubicBezTo>
                  <a:cubicBezTo>
                    <a:pt x="16859" y="4720"/>
                    <a:pt x="17009" y="4560"/>
                    <a:pt x="17009" y="4560"/>
                  </a:cubicBezTo>
                  <a:cubicBezTo>
                    <a:pt x="17009" y="4480"/>
                    <a:pt x="17310" y="4320"/>
                    <a:pt x="17310" y="4320"/>
                  </a:cubicBezTo>
                  <a:cubicBezTo>
                    <a:pt x="17461" y="4480"/>
                    <a:pt x="17461" y="4480"/>
                    <a:pt x="17461" y="4480"/>
                  </a:cubicBezTo>
                  <a:cubicBezTo>
                    <a:pt x="17461" y="4480"/>
                    <a:pt x="17611" y="4560"/>
                    <a:pt x="17461" y="4640"/>
                  </a:cubicBezTo>
                  <a:cubicBezTo>
                    <a:pt x="17385" y="4640"/>
                    <a:pt x="17310" y="4800"/>
                    <a:pt x="17235" y="4800"/>
                  </a:cubicBezTo>
                  <a:cubicBezTo>
                    <a:pt x="17084" y="4800"/>
                    <a:pt x="16934" y="4800"/>
                    <a:pt x="16934" y="4800"/>
                  </a:cubicBezTo>
                  <a:cubicBezTo>
                    <a:pt x="16633" y="4800"/>
                    <a:pt x="16633" y="4800"/>
                    <a:pt x="16633" y="4800"/>
                  </a:cubicBezTo>
                  <a:cubicBezTo>
                    <a:pt x="16482" y="4960"/>
                    <a:pt x="16482" y="4960"/>
                    <a:pt x="16482" y="4960"/>
                  </a:cubicBezTo>
                  <a:cubicBezTo>
                    <a:pt x="15654" y="4960"/>
                    <a:pt x="15654" y="4960"/>
                    <a:pt x="15654" y="4960"/>
                  </a:cubicBezTo>
                  <a:cubicBezTo>
                    <a:pt x="15429" y="5040"/>
                    <a:pt x="15429" y="5040"/>
                    <a:pt x="15429" y="5040"/>
                  </a:cubicBezTo>
                  <a:cubicBezTo>
                    <a:pt x="15128" y="4880"/>
                    <a:pt x="15128" y="4880"/>
                    <a:pt x="15128" y="4880"/>
                  </a:cubicBezTo>
                  <a:cubicBezTo>
                    <a:pt x="14826" y="4720"/>
                    <a:pt x="14826" y="4720"/>
                    <a:pt x="14826" y="4720"/>
                  </a:cubicBezTo>
                  <a:cubicBezTo>
                    <a:pt x="14525" y="5120"/>
                    <a:pt x="14525" y="5120"/>
                    <a:pt x="14525" y="5120"/>
                  </a:cubicBezTo>
                  <a:cubicBezTo>
                    <a:pt x="14601" y="5360"/>
                    <a:pt x="14601" y="5360"/>
                    <a:pt x="14601" y="5360"/>
                  </a:cubicBezTo>
                  <a:cubicBezTo>
                    <a:pt x="14601" y="5520"/>
                    <a:pt x="14601" y="5520"/>
                    <a:pt x="14601" y="5520"/>
                  </a:cubicBezTo>
                  <a:cubicBezTo>
                    <a:pt x="14601" y="5520"/>
                    <a:pt x="14601" y="5680"/>
                    <a:pt x="14676" y="5680"/>
                  </a:cubicBezTo>
                  <a:cubicBezTo>
                    <a:pt x="14676" y="5680"/>
                    <a:pt x="14751" y="5760"/>
                    <a:pt x="14751" y="5760"/>
                  </a:cubicBezTo>
                  <a:cubicBezTo>
                    <a:pt x="15128" y="5920"/>
                    <a:pt x="15128" y="5920"/>
                    <a:pt x="15128" y="5920"/>
                  </a:cubicBezTo>
                  <a:cubicBezTo>
                    <a:pt x="15278" y="5760"/>
                    <a:pt x="15278" y="5760"/>
                    <a:pt x="15278" y="5760"/>
                  </a:cubicBezTo>
                  <a:cubicBezTo>
                    <a:pt x="15278" y="5760"/>
                    <a:pt x="15052" y="5600"/>
                    <a:pt x="15128" y="5600"/>
                  </a:cubicBezTo>
                  <a:cubicBezTo>
                    <a:pt x="15203" y="5600"/>
                    <a:pt x="15504" y="5760"/>
                    <a:pt x="15504" y="5760"/>
                  </a:cubicBezTo>
                  <a:cubicBezTo>
                    <a:pt x="15504" y="5760"/>
                    <a:pt x="15429" y="5920"/>
                    <a:pt x="15429" y="5920"/>
                  </a:cubicBezTo>
                  <a:cubicBezTo>
                    <a:pt x="15353" y="6000"/>
                    <a:pt x="15353" y="6000"/>
                    <a:pt x="15353" y="6000"/>
                  </a:cubicBezTo>
                  <a:cubicBezTo>
                    <a:pt x="15429" y="6080"/>
                    <a:pt x="15805" y="6160"/>
                    <a:pt x="15805" y="6160"/>
                  </a:cubicBezTo>
                  <a:cubicBezTo>
                    <a:pt x="15880" y="6160"/>
                    <a:pt x="16106" y="6320"/>
                    <a:pt x="16106" y="6320"/>
                  </a:cubicBezTo>
                  <a:cubicBezTo>
                    <a:pt x="16482" y="6560"/>
                    <a:pt x="16482" y="6560"/>
                    <a:pt x="16482" y="6560"/>
                  </a:cubicBezTo>
                  <a:cubicBezTo>
                    <a:pt x="17009" y="6800"/>
                    <a:pt x="17009" y="6800"/>
                    <a:pt x="17009" y="6800"/>
                  </a:cubicBezTo>
                  <a:cubicBezTo>
                    <a:pt x="17611" y="7040"/>
                    <a:pt x="17611" y="7040"/>
                    <a:pt x="17611" y="7040"/>
                  </a:cubicBezTo>
                  <a:cubicBezTo>
                    <a:pt x="18213" y="7680"/>
                    <a:pt x="18213" y="7680"/>
                    <a:pt x="18213" y="7680"/>
                  </a:cubicBezTo>
                  <a:cubicBezTo>
                    <a:pt x="18514" y="8080"/>
                    <a:pt x="18514" y="8080"/>
                    <a:pt x="18514" y="8080"/>
                  </a:cubicBezTo>
                  <a:cubicBezTo>
                    <a:pt x="18364" y="8240"/>
                    <a:pt x="18364" y="8240"/>
                    <a:pt x="18364" y="8240"/>
                  </a:cubicBezTo>
                  <a:cubicBezTo>
                    <a:pt x="18364" y="8240"/>
                    <a:pt x="18289" y="8240"/>
                    <a:pt x="18289" y="8320"/>
                  </a:cubicBezTo>
                  <a:cubicBezTo>
                    <a:pt x="18364" y="8400"/>
                    <a:pt x="18514" y="8720"/>
                    <a:pt x="18514" y="8720"/>
                  </a:cubicBezTo>
                  <a:cubicBezTo>
                    <a:pt x="18439" y="8800"/>
                    <a:pt x="18590" y="9040"/>
                    <a:pt x="18590" y="9040"/>
                  </a:cubicBezTo>
                  <a:cubicBezTo>
                    <a:pt x="18740" y="9920"/>
                    <a:pt x="18740" y="9920"/>
                    <a:pt x="18740" y="9920"/>
                  </a:cubicBezTo>
                  <a:cubicBezTo>
                    <a:pt x="18815" y="10400"/>
                    <a:pt x="18815" y="10400"/>
                    <a:pt x="18815" y="10400"/>
                  </a:cubicBezTo>
                  <a:cubicBezTo>
                    <a:pt x="18740" y="10880"/>
                    <a:pt x="18740" y="10880"/>
                    <a:pt x="18740" y="10880"/>
                  </a:cubicBezTo>
                  <a:cubicBezTo>
                    <a:pt x="18439" y="11280"/>
                    <a:pt x="18439" y="11280"/>
                    <a:pt x="18439" y="11280"/>
                  </a:cubicBezTo>
                  <a:cubicBezTo>
                    <a:pt x="18213" y="11760"/>
                    <a:pt x="18213" y="11760"/>
                    <a:pt x="18213" y="11760"/>
                  </a:cubicBezTo>
                  <a:cubicBezTo>
                    <a:pt x="18213" y="11760"/>
                    <a:pt x="18063" y="12080"/>
                    <a:pt x="17987" y="12160"/>
                  </a:cubicBezTo>
                  <a:cubicBezTo>
                    <a:pt x="17987" y="12160"/>
                    <a:pt x="17686" y="12400"/>
                    <a:pt x="17686" y="12480"/>
                  </a:cubicBezTo>
                  <a:cubicBezTo>
                    <a:pt x="17686" y="12480"/>
                    <a:pt x="17536" y="12800"/>
                    <a:pt x="17536" y="12800"/>
                  </a:cubicBezTo>
                  <a:cubicBezTo>
                    <a:pt x="17536" y="13440"/>
                    <a:pt x="17536" y="13440"/>
                    <a:pt x="17536" y="13440"/>
                  </a:cubicBezTo>
                  <a:cubicBezTo>
                    <a:pt x="17686" y="13600"/>
                    <a:pt x="17686" y="13600"/>
                    <a:pt x="17686" y="13600"/>
                  </a:cubicBezTo>
                  <a:cubicBezTo>
                    <a:pt x="18063" y="13760"/>
                    <a:pt x="18063" y="13760"/>
                    <a:pt x="18063" y="13760"/>
                  </a:cubicBezTo>
                  <a:cubicBezTo>
                    <a:pt x="18213" y="13600"/>
                    <a:pt x="18213" y="13600"/>
                    <a:pt x="18213" y="13600"/>
                  </a:cubicBezTo>
                  <a:cubicBezTo>
                    <a:pt x="18213" y="13600"/>
                    <a:pt x="18364" y="13520"/>
                    <a:pt x="18364" y="13440"/>
                  </a:cubicBezTo>
                  <a:cubicBezTo>
                    <a:pt x="18439" y="13440"/>
                    <a:pt x="18514" y="13280"/>
                    <a:pt x="18514" y="13280"/>
                  </a:cubicBezTo>
                  <a:cubicBezTo>
                    <a:pt x="18514" y="13280"/>
                    <a:pt x="18740" y="13120"/>
                    <a:pt x="18740" y="13120"/>
                  </a:cubicBezTo>
                  <a:cubicBezTo>
                    <a:pt x="18740" y="13120"/>
                    <a:pt x="18740" y="12880"/>
                    <a:pt x="18740" y="12880"/>
                  </a:cubicBezTo>
                  <a:cubicBezTo>
                    <a:pt x="18740" y="12880"/>
                    <a:pt x="18815" y="12560"/>
                    <a:pt x="18815" y="12560"/>
                  </a:cubicBezTo>
                  <a:cubicBezTo>
                    <a:pt x="18815" y="12560"/>
                    <a:pt x="18966" y="12480"/>
                    <a:pt x="18966" y="12480"/>
                  </a:cubicBezTo>
                  <a:cubicBezTo>
                    <a:pt x="18966" y="12400"/>
                    <a:pt x="19192" y="12240"/>
                    <a:pt x="19192" y="12240"/>
                  </a:cubicBezTo>
                  <a:cubicBezTo>
                    <a:pt x="19192" y="12240"/>
                    <a:pt x="19493" y="12000"/>
                    <a:pt x="19493" y="12000"/>
                  </a:cubicBezTo>
                  <a:cubicBezTo>
                    <a:pt x="19568" y="12000"/>
                    <a:pt x="19718" y="11760"/>
                    <a:pt x="19718" y="11760"/>
                  </a:cubicBezTo>
                  <a:cubicBezTo>
                    <a:pt x="19944" y="11760"/>
                    <a:pt x="19944" y="11760"/>
                    <a:pt x="19944" y="11760"/>
                  </a:cubicBezTo>
                  <a:cubicBezTo>
                    <a:pt x="20245" y="11840"/>
                    <a:pt x="20245" y="11840"/>
                    <a:pt x="20245" y="11840"/>
                  </a:cubicBezTo>
                  <a:cubicBezTo>
                    <a:pt x="20697" y="12320"/>
                    <a:pt x="20697" y="12320"/>
                    <a:pt x="20697" y="12320"/>
                  </a:cubicBezTo>
                  <a:cubicBezTo>
                    <a:pt x="20998" y="12960"/>
                    <a:pt x="20998" y="12960"/>
                    <a:pt x="20998" y="12960"/>
                  </a:cubicBezTo>
                  <a:cubicBezTo>
                    <a:pt x="21299" y="14720"/>
                    <a:pt x="21299" y="14720"/>
                    <a:pt x="21299" y="14720"/>
                  </a:cubicBezTo>
                  <a:cubicBezTo>
                    <a:pt x="21525" y="15120"/>
                    <a:pt x="21525" y="15120"/>
                    <a:pt x="21525" y="15120"/>
                  </a:cubicBezTo>
                  <a:cubicBezTo>
                    <a:pt x="21525" y="15440"/>
                    <a:pt x="21525" y="15440"/>
                    <a:pt x="21525" y="15440"/>
                  </a:cubicBezTo>
                  <a:cubicBezTo>
                    <a:pt x="21525" y="15440"/>
                    <a:pt x="21600" y="15680"/>
                    <a:pt x="21600" y="15760"/>
                  </a:cubicBezTo>
                  <a:cubicBezTo>
                    <a:pt x="21600" y="15840"/>
                    <a:pt x="21600" y="17040"/>
                    <a:pt x="21600" y="17040"/>
                  </a:cubicBezTo>
                  <a:cubicBezTo>
                    <a:pt x="21073" y="17040"/>
                    <a:pt x="21073" y="17040"/>
                    <a:pt x="21073" y="17040"/>
                  </a:cubicBezTo>
                  <a:cubicBezTo>
                    <a:pt x="20923" y="17040"/>
                    <a:pt x="20923" y="17040"/>
                    <a:pt x="20923" y="17040"/>
                  </a:cubicBezTo>
                  <a:cubicBezTo>
                    <a:pt x="20923" y="17280"/>
                    <a:pt x="20923" y="17280"/>
                    <a:pt x="20923" y="17280"/>
                  </a:cubicBezTo>
                  <a:cubicBezTo>
                    <a:pt x="20697" y="17600"/>
                    <a:pt x="20697" y="17600"/>
                    <a:pt x="20697" y="17600"/>
                  </a:cubicBezTo>
                  <a:cubicBezTo>
                    <a:pt x="20622" y="18000"/>
                    <a:pt x="20622" y="18000"/>
                    <a:pt x="20622" y="18000"/>
                  </a:cubicBezTo>
                  <a:cubicBezTo>
                    <a:pt x="20471" y="18320"/>
                    <a:pt x="20471" y="18320"/>
                    <a:pt x="20471" y="18320"/>
                  </a:cubicBezTo>
                  <a:cubicBezTo>
                    <a:pt x="20245" y="18640"/>
                    <a:pt x="20245" y="18640"/>
                    <a:pt x="20245" y="18640"/>
                  </a:cubicBezTo>
                  <a:cubicBezTo>
                    <a:pt x="20020" y="19440"/>
                    <a:pt x="20020" y="19440"/>
                    <a:pt x="20020" y="19440"/>
                  </a:cubicBezTo>
                  <a:cubicBezTo>
                    <a:pt x="20020" y="19920"/>
                    <a:pt x="20020" y="19920"/>
                    <a:pt x="20020" y="19920"/>
                  </a:cubicBezTo>
                  <a:cubicBezTo>
                    <a:pt x="19718" y="20320"/>
                    <a:pt x="19718" y="20320"/>
                    <a:pt x="19718" y="20320"/>
                  </a:cubicBezTo>
                  <a:cubicBezTo>
                    <a:pt x="19493" y="20720"/>
                    <a:pt x="19493" y="20720"/>
                    <a:pt x="19493" y="20720"/>
                  </a:cubicBezTo>
                  <a:cubicBezTo>
                    <a:pt x="16031" y="21360"/>
                    <a:pt x="16031" y="21360"/>
                    <a:pt x="16031" y="21360"/>
                  </a:cubicBezTo>
                  <a:cubicBezTo>
                    <a:pt x="15955" y="21200"/>
                    <a:pt x="15955" y="21200"/>
                    <a:pt x="15955" y="21200"/>
                  </a:cubicBezTo>
                  <a:cubicBezTo>
                    <a:pt x="10612" y="21600"/>
                    <a:pt x="10612" y="21600"/>
                    <a:pt x="10612" y="21600"/>
                  </a:cubicBezTo>
                  <a:cubicBezTo>
                    <a:pt x="10988" y="21200"/>
                    <a:pt x="10988" y="21200"/>
                    <a:pt x="10988" y="21200"/>
                  </a:cubicBezTo>
                  <a:cubicBezTo>
                    <a:pt x="11139" y="20880"/>
                    <a:pt x="11139" y="20880"/>
                    <a:pt x="11139" y="20880"/>
                  </a:cubicBezTo>
                  <a:cubicBezTo>
                    <a:pt x="11440" y="20320"/>
                    <a:pt x="11440" y="20320"/>
                    <a:pt x="11440" y="20320"/>
                  </a:cubicBezTo>
                  <a:cubicBezTo>
                    <a:pt x="11741" y="19600"/>
                    <a:pt x="11741" y="19600"/>
                    <a:pt x="11741" y="19600"/>
                  </a:cubicBezTo>
                  <a:cubicBezTo>
                    <a:pt x="11891" y="18800"/>
                    <a:pt x="11891" y="18800"/>
                    <a:pt x="11891" y="18800"/>
                  </a:cubicBezTo>
                  <a:cubicBezTo>
                    <a:pt x="11816" y="17360"/>
                    <a:pt x="11816" y="17360"/>
                    <a:pt x="11816" y="17360"/>
                  </a:cubicBezTo>
                  <a:cubicBezTo>
                    <a:pt x="11816" y="16720"/>
                    <a:pt x="11816" y="16720"/>
                    <a:pt x="11816" y="16720"/>
                  </a:cubicBezTo>
                  <a:cubicBezTo>
                    <a:pt x="11515" y="16240"/>
                    <a:pt x="11515" y="16240"/>
                    <a:pt x="11515" y="16240"/>
                  </a:cubicBezTo>
                  <a:cubicBezTo>
                    <a:pt x="11214" y="15600"/>
                    <a:pt x="11214" y="15600"/>
                    <a:pt x="11214" y="15600"/>
                  </a:cubicBezTo>
                  <a:cubicBezTo>
                    <a:pt x="10913" y="15280"/>
                    <a:pt x="10913" y="15280"/>
                    <a:pt x="10913" y="15280"/>
                  </a:cubicBezTo>
                  <a:cubicBezTo>
                    <a:pt x="10687" y="14720"/>
                    <a:pt x="10687" y="14720"/>
                    <a:pt x="10687" y="14720"/>
                  </a:cubicBezTo>
                  <a:cubicBezTo>
                    <a:pt x="10838" y="14320"/>
                    <a:pt x="10838" y="14320"/>
                    <a:pt x="10838" y="14320"/>
                  </a:cubicBezTo>
                  <a:cubicBezTo>
                    <a:pt x="10988" y="14160"/>
                    <a:pt x="10988" y="14160"/>
                    <a:pt x="10988" y="14160"/>
                  </a:cubicBezTo>
                  <a:cubicBezTo>
                    <a:pt x="10988" y="13840"/>
                    <a:pt x="10988" y="13840"/>
                    <a:pt x="10988" y="13840"/>
                  </a:cubicBezTo>
                  <a:cubicBezTo>
                    <a:pt x="10838" y="13200"/>
                    <a:pt x="10838" y="13200"/>
                    <a:pt x="10838" y="13200"/>
                  </a:cubicBezTo>
                  <a:cubicBezTo>
                    <a:pt x="10612" y="12960"/>
                    <a:pt x="10612" y="12960"/>
                    <a:pt x="10612" y="12960"/>
                  </a:cubicBezTo>
                  <a:cubicBezTo>
                    <a:pt x="10838" y="12800"/>
                    <a:pt x="10838" y="12800"/>
                    <a:pt x="10838" y="12800"/>
                  </a:cubicBezTo>
                  <a:cubicBezTo>
                    <a:pt x="10913" y="12400"/>
                    <a:pt x="10913" y="12400"/>
                    <a:pt x="10913" y="12400"/>
                  </a:cubicBezTo>
                  <a:cubicBezTo>
                    <a:pt x="10988" y="12000"/>
                    <a:pt x="10988" y="12000"/>
                    <a:pt x="10988" y="12000"/>
                  </a:cubicBezTo>
                  <a:cubicBezTo>
                    <a:pt x="11139" y="11760"/>
                    <a:pt x="11139" y="11760"/>
                    <a:pt x="11139" y="11760"/>
                  </a:cubicBezTo>
                  <a:cubicBezTo>
                    <a:pt x="11139" y="11120"/>
                    <a:pt x="11139" y="11120"/>
                    <a:pt x="11139" y="11120"/>
                  </a:cubicBezTo>
                  <a:cubicBezTo>
                    <a:pt x="11063" y="10800"/>
                    <a:pt x="11063" y="10800"/>
                    <a:pt x="11063" y="10800"/>
                  </a:cubicBezTo>
                  <a:cubicBezTo>
                    <a:pt x="11139" y="10400"/>
                    <a:pt x="11139" y="10400"/>
                    <a:pt x="11139" y="10400"/>
                  </a:cubicBezTo>
                  <a:cubicBezTo>
                    <a:pt x="11364" y="10080"/>
                    <a:pt x="11364" y="10080"/>
                    <a:pt x="11364" y="10080"/>
                  </a:cubicBezTo>
                  <a:cubicBezTo>
                    <a:pt x="11515" y="9760"/>
                    <a:pt x="11515" y="9760"/>
                    <a:pt x="11515" y="9760"/>
                  </a:cubicBezTo>
                  <a:cubicBezTo>
                    <a:pt x="11515" y="9360"/>
                    <a:pt x="11515" y="9360"/>
                    <a:pt x="11515" y="9360"/>
                  </a:cubicBezTo>
                  <a:cubicBezTo>
                    <a:pt x="11816" y="9280"/>
                    <a:pt x="11816" y="9280"/>
                    <a:pt x="11816" y="9280"/>
                  </a:cubicBezTo>
                  <a:cubicBezTo>
                    <a:pt x="12268" y="9280"/>
                    <a:pt x="12268" y="9280"/>
                    <a:pt x="12268" y="9280"/>
                  </a:cubicBezTo>
                  <a:cubicBezTo>
                    <a:pt x="12418" y="8640"/>
                    <a:pt x="12418" y="8640"/>
                    <a:pt x="12418" y="8640"/>
                  </a:cubicBezTo>
                  <a:cubicBezTo>
                    <a:pt x="12493" y="8480"/>
                    <a:pt x="12493" y="8480"/>
                    <a:pt x="12493" y="8480"/>
                  </a:cubicBezTo>
                  <a:cubicBezTo>
                    <a:pt x="12644" y="8400"/>
                    <a:pt x="12644" y="8400"/>
                    <a:pt x="12644" y="8400"/>
                  </a:cubicBezTo>
                  <a:cubicBezTo>
                    <a:pt x="12870" y="9120"/>
                    <a:pt x="12870" y="9120"/>
                    <a:pt x="12870" y="9120"/>
                  </a:cubicBezTo>
                  <a:cubicBezTo>
                    <a:pt x="12569" y="9520"/>
                    <a:pt x="12569" y="9520"/>
                    <a:pt x="12569" y="9520"/>
                  </a:cubicBezTo>
                  <a:cubicBezTo>
                    <a:pt x="12569" y="9680"/>
                    <a:pt x="12569" y="9680"/>
                    <a:pt x="12569" y="9680"/>
                  </a:cubicBezTo>
                  <a:cubicBezTo>
                    <a:pt x="12569" y="9680"/>
                    <a:pt x="12644" y="9760"/>
                    <a:pt x="12719" y="9760"/>
                  </a:cubicBezTo>
                  <a:cubicBezTo>
                    <a:pt x="12794" y="9760"/>
                    <a:pt x="12794" y="9760"/>
                    <a:pt x="12794" y="9760"/>
                  </a:cubicBezTo>
                  <a:cubicBezTo>
                    <a:pt x="12794" y="9760"/>
                    <a:pt x="12945" y="9680"/>
                    <a:pt x="12945" y="9680"/>
                  </a:cubicBezTo>
                  <a:cubicBezTo>
                    <a:pt x="12945" y="9600"/>
                    <a:pt x="13020" y="9360"/>
                    <a:pt x="13020" y="9360"/>
                  </a:cubicBezTo>
                  <a:cubicBezTo>
                    <a:pt x="13095" y="9280"/>
                    <a:pt x="13095" y="9280"/>
                    <a:pt x="13095" y="9280"/>
                  </a:cubicBezTo>
                  <a:cubicBezTo>
                    <a:pt x="13171" y="8880"/>
                    <a:pt x="13171" y="8880"/>
                    <a:pt x="13171" y="8880"/>
                  </a:cubicBezTo>
                  <a:cubicBezTo>
                    <a:pt x="13171" y="8640"/>
                    <a:pt x="13171" y="8640"/>
                    <a:pt x="13171" y="8640"/>
                  </a:cubicBezTo>
                  <a:cubicBezTo>
                    <a:pt x="13171" y="8320"/>
                    <a:pt x="13171" y="8320"/>
                    <a:pt x="13171" y="8320"/>
                  </a:cubicBezTo>
                  <a:cubicBezTo>
                    <a:pt x="13171" y="8000"/>
                    <a:pt x="13171" y="8000"/>
                    <a:pt x="13171" y="8000"/>
                  </a:cubicBezTo>
                  <a:cubicBezTo>
                    <a:pt x="13397" y="7680"/>
                    <a:pt x="13397" y="7680"/>
                    <a:pt x="13397" y="7680"/>
                  </a:cubicBezTo>
                  <a:cubicBezTo>
                    <a:pt x="13547" y="7520"/>
                    <a:pt x="13547" y="7520"/>
                    <a:pt x="13547" y="7520"/>
                  </a:cubicBezTo>
                  <a:cubicBezTo>
                    <a:pt x="13923" y="7440"/>
                    <a:pt x="13923" y="7440"/>
                    <a:pt x="13923" y="7440"/>
                  </a:cubicBezTo>
                  <a:cubicBezTo>
                    <a:pt x="14074" y="7280"/>
                    <a:pt x="14074" y="7280"/>
                    <a:pt x="14074" y="7280"/>
                  </a:cubicBezTo>
                  <a:cubicBezTo>
                    <a:pt x="13773" y="6960"/>
                    <a:pt x="13773" y="6960"/>
                    <a:pt x="13773" y="6960"/>
                  </a:cubicBezTo>
                  <a:cubicBezTo>
                    <a:pt x="13698" y="6720"/>
                    <a:pt x="13698" y="6720"/>
                    <a:pt x="13698" y="6720"/>
                  </a:cubicBezTo>
                  <a:cubicBezTo>
                    <a:pt x="13848" y="6480"/>
                    <a:pt x="13848" y="6480"/>
                    <a:pt x="13848" y="6480"/>
                  </a:cubicBezTo>
                  <a:cubicBezTo>
                    <a:pt x="13999" y="6240"/>
                    <a:pt x="13999" y="6240"/>
                    <a:pt x="13999" y="6240"/>
                  </a:cubicBezTo>
                  <a:cubicBezTo>
                    <a:pt x="14074" y="6160"/>
                    <a:pt x="14074" y="6160"/>
                    <a:pt x="14074" y="6160"/>
                  </a:cubicBezTo>
                  <a:cubicBezTo>
                    <a:pt x="14074" y="6000"/>
                    <a:pt x="14074" y="6000"/>
                    <a:pt x="14074" y="6000"/>
                  </a:cubicBezTo>
                  <a:cubicBezTo>
                    <a:pt x="14149" y="5920"/>
                    <a:pt x="14149" y="5920"/>
                    <a:pt x="14149" y="5920"/>
                  </a:cubicBezTo>
                  <a:cubicBezTo>
                    <a:pt x="14149" y="5920"/>
                    <a:pt x="14149" y="5920"/>
                    <a:pt x="14224" y="5920"/>
                  </a:cubicBezTo>
                  <a:cubicBezTo>
                    <a:pt x="14224" y="5920"/>
                    <a:pt x="14525" y="5840"/>
                    <a:pt x="14525" y="5840"/>
                  </a:cubicBezTo>
                  <a:cubicBezTo>
                    <a:pt x="14676" y="5840"/>
                    <a:pt x="14676" y="5840"/>
                    <a:pt x="14676" y="5840"/>
                  </a:cubicBezTo>
                  <a:cubicBezTo>
                    <a:pt x="14525" y="5600"/>
                    <a:pt x="14525" y="5600"/>
                    <a:pt x="14525" y="5600"/>
                  </a:cubicBezTo>
                  <a:cubicBezTo>
                    <a:pt x="14224" y="5360"/>
                    <a:pt x="14224" y="5360"/>
                    <a:pt x="14224" y="5360"/>
                  </a:cubicBezTo>
                  <a:cubicBezTo>
                    <a:pt x="14074" y="5200"/>
                    <a:pt x="14074" y="5200"/>
                    <a:pt x="14074" y="5200"/>
                  </a:cubicBezTo>
                  <a:cubicBezTo>
                    <a:pt x="13848" y="5040"/>
                    <a:pt x="13848" y="5040"/>
                    <a:pt x="13848" y="5040"/>
                  </a:cubicBezTo>
                  <a:cubicBezTo>
                    <a:pt x="13472" y="4880"/>
                    <a:pt x="13472" y="4880"/>
                    <a:pt x="13472" y="4880"/>
                  </a:cubicBezTo>
                  <a:cubicBezTo>
                    <a:pt x="12794" y="4800"/>
                    <a:pt x="12794" y="4800"/>
                    <a:pt x="12794" y="4800"/>
                  </a:cubicBezTo>
                  <a:cubicBezTo>
                    <a:pt x="12268" y="5120"/>
                    <a:pt x="12268" y="5120"/>
                    <a:pt x="12268" y="5120"/>
                  </a:cubicBezTo>
                  <a:cubicBezTo>
                    <a:pt x="11967" y="5440"/>
                    <a:pt x="11967" y="5440"/>
                    <a:pt x="11967" y="5440"/>
                  </a:cubicBezTo>
                  <a:cubicBezTo>
                    <a:pt x="11440" y="5520"/>
                    <a:pt x="11440" y="5520"/>
                    <a:pt x="11440" y="5520"/>
                  </a:cubicBezTo>
                  <a:cubicBezTo>
                    <a:pt x="10838" y="5520"/>
                    <a:pt x="10838" y="5520"/>
                    <a:pt x="10838" y="5520"/>
                  </a:cubicBezTo>
                  <a:cubicBezTo>
                    <a:pt x="10537" y="5760"/>
                    <a:pt x="10537" y="5760"/>
                    <a:pt x="10537" y="5760"/>
                  </a:cubicBezTo>
                  <a:cubicBezTo>
                    <a:pt x="10160" y="6480"/>
                    <a:pt x="10160" y="6480"/>
                    <a:pt x="10160" y="6480"/>
                  </a:cubicBezTo>
                  <a:cubicBezTo>
                    <a:pt x="9709" y="6800"/>
                    <a:pt x="9709" y="6800"/>
                    <a:pt x="9709" y="6800"/>
                  </a:cubicBezTo>
                  <a:cubicBezTo>
                    <a:pt x="9633" y="6720"/>
                    <a:pt x="9633" y="6720"/>
                    <a:pt x="9633" y="6720"/>
                  </a:cubicBezTo>
                  <a:cubicBezTo>
                    <a:pt x="9784" y="6400"/>
                    <a:pt x="9784" y="6400"/>
                    <a:pt x="9784" y="6400"/>
                  </a:cubicBezTo>
                  <a:cubicBezTo>
                    <a:pt x="10010" y="6160"/>
                    <a:pt x="10010" y="6160"/>
                    <a:pt x="10010" y="6160"/>
                  </a:cubicBezTo>
                  <a:cubicBezTo>
                    <a:pt x="9859" y="5920"/>
                    <a:pt x="9859" y="5920"/>
                    <a:pt x="9859" y="5920"/>
                  </a:cubicBezTo>
                  <a:cubicBezTo>
                    <a:pt x="9558" y="6080"/>
                    <a:pt x="9558" y="6080"/>
                    <a:pt x="9558" y="6080"/>
                  </a:cubicBezTo>
                  <a:cubicBezTo>
                    <a:pt x="9408" y="6160"/>
                    <a:pt x="9408" y="6160"/>
                    <a:pt x="9408" y="6160"/>
                  </a:cubicBezTo>
                  <a:cubicBezTo>
                    <a:pt x="9257" y="6480"/>
                    <a:pt x="9257" y="6480"/>
                    <a:pt x="9257" y="6480"/>
                  </a:cubicBezTo>
                  <a:cubicBezTo>
                    <a:pt x="9107" y="6560"/>
                    <a:pt x="9107" y="6560"/>
                    <a:pt x="9107" y="6560"/>
                  </a:cubicBezTo>
                  <a:cubicBezTo>
                    <a:pt x="9031" y="6560"/>
                    <a:pt x="9031" y="6560"/>
                    <a:pt x="9031" y="6560"/>
                  </a:cubicBezTo>
                  <a:cubicBezTo>
                    <a:pt x="8881" y="6000"/>
                    <a:pt x="8881" y="6000"/>
                    <a:pt x="8881" y="6000"/>
                  </a:cubicBezTo>
                  <a:cubicBezTo>
                    <a:pt x="8806" y="6000"/>
                    <a:pt x="8806" y="6000"/>
                    <a:pt x="8806" y="6000"/>
                  </a:cubicBezTo>
                  <a:cubicBezTo>
                    <a:pt x="8655" y="6480"/>
                    <a:pt x="8655" y="6480"/>
                    <a:pt x="8655" y="6480"/>
                  </a:cubicBezTo>
                  <a:cubicBezTo>
                    <a:pt x="8580" y="6800"/>
                    <a:pt x="8580" y="6800"/>
                    <a:pt x="8580" y="6800"/>
                  </a:cubicBezTo>
                  <a:cubicBezTo>
                    <a:pt x="8279" y="7200"/>
                    <a:pt x="8279" y="7200"/>
                    <a:pt x="8279" y="7200"/>
                  </a:cubicBezTo>
                  <a:cubicBezTo>
                    <a:pt x="8053" y="8080"/>
                    <a:pt x="8053" y="8080"/>
                    <a:pt x="8053" y="8080"/>
                  </a:cubicBezTo>
                  <a:cubicBezTo>
                    <a:pt x="7902" y="8560"/>
                    <a:pt x="7902" y="8560"/>
                    <a:pt x="7902" y="8560"/>
                  </a:cubicBezTo>
                  <a:cubicBezTo>
                    <a:pt x="7451" y="8960"/>
                    <a:pt x="7451" y="8960"/>
                    <a:pt x="7451" y="8960"/>
                  </a:cubicBezTo>
                  <a:cubicBezTo>
                    <a:pt x="7300" y="8640"/>
                    <a:pt x="7300" y="8640"/>
                    <a:pt x="7300" y="8640"/>
                  </a:cubicBezTo>
                  <a:cubicBezTo>
                    <a:pt x="7225" y="8080"/>
                    <a:pt x="7225" y="8080"/>
                    <a:pt x="7225" y="8080"/>
                  </a:cubicBezTo>
                  <a:cubicBezTo>
                    <a:pt x="7150" y="8000"/>
                    <a:pt x="7150" y="8000"/>
                    <a:pt x="7150" y="8000"/>
                  </a:cubicBezTo>
                  <a:cubicBezTo>
                    <a:pt x="6999" y="7760"/>
                    <a:pt x="6999" y="7760"/>
                    <a:pt x="6999" y="7760"/>
                  </a:cubicBezTo>
                  <a:cubicBezTo>
                    <a:pt x="7075" y="7520"/>
                    <a:pt x="7075" y="7520"/>
                    <a:pt x="7075" y="7520"/>
                  </a:cubicBezTo>
                  <a:cubicBezTo>
                    <a:pt x="6999" y="7040"/>
                    <a:pt x="6999" y="7040"/>
                    <a:pt x="6999" y="7040"/>
                  </a:cubicBezTo>
                  <a:cubicBezTo>
                    <a:pt x="6774" y="6800"/>
                    <a:pt x="6774" y="6800"/>
                    <a:pt x="6774" y="6800"/>
                  </a:cubicBezTo>
                  <a:cubicBezTo>
                    <a:pt x="6322" y="6480"/>
                    <a:pt x="6322" y="6480"/>
                    <a:pt x="6322" y="6480"/>
                  </a:cubicBezTo>
                  <a:cubicBezTo>
                    <a:pt x="6171" y="6160"/>
                    <a:pt x="6171" y="6160"/>
                    <a:pt x="6171" y="6160"/>
                  </a:cubicBezTo>
                  <a:cubicBezTo>
                    <a:pt x="5645" y="6080"/>
                    <a:pt x="5645" y="6080"/>
                    <a:pt x="5645" y="6080"/>
                  </a:cubicBezTo>
                  <a:cubicBezTo>
                    <a:pt x="4967" y="6080"/>
                    <a:pt x="4967" y="6080"/>
                    <a:pt x="4967" y="6080"/>
                  </a:cubicBezTo>
                  <a:cubicBezTo>
                    <a:pt x="4817" y="5920"/>
                    <a:pt x="4817" y="5920"/>
                    <a:pt x="4817" y="5920"/>
                  </a:cubicBezTo>
                  <a:cubicBezTo>
                    <a:pt x="4365" y="5920"/>
                    <a:pt x="4365" y="5920"/>
                    <a:pt x="4365" y="5920"/>
                  </a:cubicBezTo>
                  <a:cubicBezTo>
                    <a:pt x="3763" y="5840"/>
                    <a:pt x="3763" y="5840"/>
                    <a:pt x="3763" y="5840"/>
                  </a:cubicBezTo>
                  <a:cubicBezTo>
                    <a:pt x="3688" y="5680"/>
                    <a:pt x="3688" y="5680"/>
                    <a:pt x="3688" y="5680"/>
                  </a:cubicBezTo>
                  <a:cubicBezTo>
                    <a:pt x="3236" y="5440"/>
                    <a:pt x="3236" y="5440"/>
                    <a:pt x="3236" y="5440"/>
                  </a:cubicBezTo>
                  <a:cubicBezTo>
                    <a:pt x="2709" y="5360"/>
                    <a:pt x="2709" y="5360"/>
                    <a:pt x="2709" y="5360"/>
                  </a:cubicBezTo>
                  <a:cubicBezTo>
                    <a:pt x="2183" y="5200"/>
                    <a:pt x="2183" y="5200"/>
                    <a:pt x="2183" y="5200"/>
                  </a:cubicBezTo>
                  <a:cubicBezTo>
                    <a:pt x="1580" y="4960"/>
                    <a:pt x="1580" y="4960"/>
                    <a:pt x="1580" y="4960"/>
                  </a:cubicBezTo>
                  <a:cubicBezTo>
                    <a:pt x="1204" y="4720"/>
                    <a:pt x="1204" y="4720"/>
                    <a:pt x="1204" y="4720"/>
                  </a:cubicBezTo>
                  <a:cubicBezTo>
                    <a:pt x="903" y="4720"/>
                    <a:pt x="903" y="4720"/>
                    <a:pt x="903" y="4720"/>
                  </a:cubicBezTo>
                  <a:cubicBezTo>
                    <a:pt x="828" y="4720"/>
                    <a:pt x="828" y="4720"/>
                    <a:pt x="828" y="4720"/>
                  </a:cubicBezTo>
                  <a:cubicBezTo>
                    <a:pt x="677" y="4560"/>
                    <a:pt x="677" y="4560"/>
                    <a:pt x="677" y="4560"/>
                  </a:cubicBezTo>
                  <a:cubicBezTo>
                    <a:pt x="527" y="4320"/>
                    <a:pt x="527" y="4320"/>
                    <a:pt x="527" y="4320"/>
                  </a:cubicBezTo>
                  <a:cubicBezTo>
                    <a:pt x="0" y="4160"/>
                    <a:pt x="0" y="4160"/>
                    <a:pt x="0" y="4160"/>
                  </a:cubicBezTo>
                  <a:lnTo>
                    <a:pt x="0" y="408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2" name="Shape 422"/>
            <p:cNvSpPr/>
            <p:nvPr/>
          </p:nvSpPr>
          <p:spPr>
            <a:xfrm>
              <a:off x="6099294" y="1165885"/>
              <a:ext cx="1034645" cy="1110663"/>
            </a:xfrm>
            <a:custGeom>
              <a:avLst/>
              <a:gdLst/>
              <a:ahLst/>
              <a:cxnLst>
                <a:cxn ang="0">
                  <a:pos x="wd2" y="hd2"/>
                </a:cxn>
                <a:cxn ang="5400000">
                  <a:pos x="wd2" y="hd2"/>
                </a:cxn>
                <a:cxn ang="10800000">
                  <a:pos x="wd2" y="hd2"/>
                </a:cxn>
                <a:cxn ang="16200000">
                  <a:pos x="wd2" y="hd2"/>
                </a:cxn>
              </a:cxnLst>
              <a:rect l="0" t="0" r="r" b="b"/>
              <a:pathLst>
                <a:path w="21600" h="21600" extrusionOk="0">
                  <a:moveTo>
                    <a:pt x="19128" y="6997"/>
                  </a:moveTo>
                  <a:cubicBezTo>
                    <a:pt x="19021" y="6896"/>
                    <a:pt x="19021" y="6896"/>
                    <a:pt x="19021" y="6896"/>
                  </a:cubicBezTo>
                  <a:cubicBezTo>
                    <a:pt x="18806" y="6592"/>
                    <a:pt x="18806" y="6592"/>
                    <a:pt x="18806" y="6592"/>
                  </a:cubicBezTo>
                  <a:cubicBezTo>
                    <a:pt x="18913" y="6287"/>
                    <a:pt x="18913" y="6287"/>
                    <a:pt x="18913" y="6287"/>
                  </a:cubicBezTo>
                  <a:cubicBezTo>
                    <a:pt x="18806" y="5679"/>
                    <a:pt x="18806" y="5679"/>
                    <a:pt x="18806" y="5679"/>
                  </a:cubicBezTo>
                  <a:cubicBezTo>
                    <a:pt x="18484" y="5375"/>
                    <a:pt x="18484" y="5375"/>
                    <a:pt x="18484" y="5375"/>
                  </a:cubicBezTo>
                  <a:cubicBezTo>
                    <a:pt x="17839" y="4969"/>
                    <a:pt x="17839" y="4969"/>
                    <a:pt x="17839" y="4969"/>
                  </a:cubicBezTo>
                  <a:cubicBezTo>
                    <a:pt x="17624" y="4563"/>
                    <a:pt x="17624" y="4563"/>
                    <a:pt x="17624" y="4563"/>
                  </a:cubicBezTo>
                  <a:cubicBezTo>
                    <a:pt x="16872" y="4462"/>
                    <a:pt x="16872" y="4462"/>
                    <a:pt x="16872" y="4462"/>
                  </a:cubicBezTo>
                  <a:cubicBezTo>
                    <a:pt x="15904" y="4462"/>
                    <a:pt x="15904" y="4462"/>
                    <a:pt x="15904" y="4462"/>
                  </a:cubicBezTo>
                  <a:cubicBezTo>
                    <a:pt x="15690" y="4259"/>
                    <a:pt x="15690" y="4259"/>
                    <a:pt x="15690" y="4259"/>
                  </a:cubicBezTo>
                  <a:cubicBezTo>
                    <a:pt x="15045" y="4259"/>
                    <a:pt x="15045" y="4259"/>
                    <a:pt x="15045" y="4259"/>
                  </a:cubicBezTo>
                  <a:cubicBezTo>
                    <a:pt x="14185" y="4158"/>
                    <a:pt x="14185" y="4158"/>
                    <a:pt x="14185" y="4158"/>
                  </a:cubicBezTo>
                  <a:cubicBezTo>
                    <a:pt x="14078" y="3955"/>
                    <a:pt x="14078" y="3955"/>
                    <a:pt x="14078" y="3955"/>
                  </a:cubicBezTo>
                  <a:cubicBezTo>
                    <a:pt x="13433" y="3651"/>
                    <a:pt x="13433" y="3651"/>
                    <a:pt x="13433" y="3651"/>
                  </a:cubicBezTo>
                  <a:cubicBezTo>
                    <a:pt x="12681" y="3549"/>
                    <a:pt x="12681" y="3549"/>
                    <a:pt x="12681" y="3549"/>
                  </a:cubicBezTo>
                  <a:cubicBezTo>
                    <a:pt x="11928" y="3346"/>
                    <a:pt x="11928" y="3346"/>
                    <a:pt x="11928" y="3346"/>
                  </a:cubicBezTo>
                  <a:cubicBezTo>
                    <a:pt x="11069" y="3042"/>
                    <a:pt x="11069" y="3042"/>
                    <a:pt x="11069" y="3042"/>
                  </a:cubicBezTo>
                  <a:cubicBezTo>
                    <a:pt x="10531" y="2738"/>
                    <a:pt x="10531" y="2738"/>
                    <a:pt x="10531" y="2738"/>
                  </a:cubicBezTo>
                  <a:cubicBezTo>
                    <a:pt x="10101" y="2738"/>
                    <a:pt x="10101" y="2738"/>
                    <a:pt x="10101" y="2738"/>
                  </a:cubicBezTo>
                  <a:cubicBezTo>
                    <a:pt x="9994" y="2738"/>
                    <a:pt x="9994" y="2738"/>
                    <a:pt x="9994" y="2738"/>
                  </a:cubicBezTo>
                  <a:cubicBezTo>
                    <a:pt x="9779" y="2535"/>
                    <a:pt x="9779" y="2535"/>
                    <a:pt x="9779" y="2535"/>
                  </a:cubicBezTo>
                  <a:cubicBezTo>
                    <a:pt x="9564" y="2231"/>
                    <a:pt x="9564" y="2231"/>
                    <a:pt x="9564" y="2231"/>
                  </a:cubicBezTo>
                  <a:cubicBezTo>
                    <a:pt x="8812" y="2028"/>
                    <a:pt x="8812" y="2028"/>
                    <a:pt x="8812" y="2028"/>
                  </a:cubicBezTo>
                  <a:cubicBezTo>
                    <a:pt x="8812" y="2028"/>
                    <a:pt x="8812" y="2028"/>
                    <a:pt x="8812" y="2028"/>
                  </a:cubicBezTo>
                  <a:cubicBezTo>
                    <a:pt x="8704" y="2028"/>
                    <a:pt x="8704" y="2028"/>
                    <a:pt x="8704" y="2028"/>
                  </a:cubicBezTo>
                  <a:cubicBezTo>
                    <a:pt x="8382" y="1825"/>
                    <a:pt x="8382" y="1825"/>
                    <a:pt x="8382" y="1825"/>
                  </a:cubicBezTo>
                  <a:cubicBezTo>
                    <a:pt x="8060" y="1623"/>
                    <a:pt x="8060" y="1623"/>
                    <a:pt x="8060" y="1623"/>
                  </a:cubicBezTo>
                  <a:cubicBezTo>
                    <a:pt x="7737" y="1521"/>
                    <a:pt x="7737" y="1521"/>
                    <a:pt x="7737" y="1521"/>
                  </a:cubicBezTo>
                  <a:cubicBezTo>
                    <a:pt x="7522" y="1724"/>
                    <a:pt x="7522" y="1724"/>
                    <a:pt x="7522" y="1724"/>
                  </a:cubicBezTo>
                  <a:cubicBezTo>
                    <a:pt x="7200" y="1825"/>
                    <a:pt x="7200" y="1825"/>
                    <a:pt x="7200" y="1825"/>
                  </a:cubicBezTo>
                  <a:cubicBezTo>
                    <a:pt x="7093" y="1724"/>
                    <a:pt x="7093" y="1724"/>
                    <a:pt x="7093" y="1724"/>
                  </a:cubicBezTo>
                  <a:cubicBezTo>
                    <a:pt x="7200" y="1521"/>
                    <a:pt x="7200" y="1521"/>
                    <a:pt x="7200" y="1521"/>
                  </a:cubicBezTo>
                  <a:cubicBezTo>
                    <a:pt x="7307" y="913"/>
                    <a:pt x="7307" y="913"/>
                    <a:pt x="7307" y="913"/>
                  </a:cubicBezTo>
                  <a:cubicBezTo>
                    <a:pt x="7415" y="710"/>
                    <a:pt x="7415" y="710"/>
                    <a:pt x="7415" y="710"/>
                  </a:cubicBezTo>
                  <a:cubicBezTo>
                    <a:pt x="7522" y="203"/>
                    <a:pt x="7522" y="203"/>
                    <a:pt x="7522" y="203"/>
                  </a:cubicBezTo>
                  <a:cubicBezTo>
                    <a:pt x="7200" y="0"/>
                    <a:pt x="7200" y="0"/>
                    <a:pt x="7200" y="0"/>
                  </a:cubicBezTo>
                  <a:cubicBezTo>
                    <a:pt x="6985" y="101"/>
                    <a:pt x="6985" y="101"/>
                    <a:pt x="6985" y="101"/>
                  </a:cubicBezTo>
                  <a:cubicBezTo>
                    <a:pt x="6555" y="304"/>
                    <a:pt x="6555" y="304"/>
                    <a:pt x="6555" y="304"/>
                  </a:cubicBezTo>
                  <a:cubicBezTo>
                    <a:pt x="6125" y="406"/>
                    <a:pt x="6125" y="406"/>
                    <a:pt x="6125" y="406"/>
                  </a:cubicBezTo>
                  <a:cubicBezTo>
                    <a:pt x="5588" y="608"/>
                    <a:pt x="5588" y="608"/>
                    <a:pt x="5588" y="608"/>
                  </a:cubicBezTo>
                  <a:cubicBezTo>
                    <a:pt x="5051" y="913"/>
                    <a:pt x="5051" y="913"/>
                    <a:pt x="5051" y="913"/>
                  </a:cubicBezTo>
                  <a:cubicBezTo>
                    <a:pt x="4191" y="1318"/>
                    <a:pt x="4191" y="1318"/>
                    <a:pt x="4191" y="1318"/>
                  </a:cubicBezTo>
                  <a:cubicBezTo>
                    <a:pt x="3976" y="1623"/>
                    <a:pt x="3976" y="1623"/>
                    <a:pt x="3976" y="1623"/>
                  </a:cubicBezTo>
                  <a:cubicBezTo>
                    <a:pt x="3546" y="1623"/>
                    <a:pt x="3546" y="1623"/>
                    <a:pt x="3546" y="1623"/>
                  </a:cubicBezTo>
                  <a:cubicBezTo>
                    <a:pt x="3009" y="1420"/>
                    <a:pt x="3009" y="1420"/>
                    <a:pt x="3009" y="1420"/>
                  </a:cubicBezTo>
                  <a:cubicBezTo>
                    <a:pt x="2687" y="1115"/>
                    <a:pt x="2687" y="1115"/>
                    <a:pt x="2687" y="1115"/>
                  </a:cubicBezTo>
                  <a:cubicBezTo>
                    <a:pt x="2257" y="1521"/>
                    <a:pt x="2257" y="1521"/>
                    <a:pt x="2257" y="1521"/>
                  </a:cubicBezTo>
                  <a:cubicBezTo>
                    <a:pt x="2149" y="4361"/>
                    <a:pt x="2149" y="4361"/>
                    <a:pt x="2149" y="4361"/>
                  </a:cubicBezTo>
                  <a:cubicBezTo>
                    <a:pt x="752" y="5172"/>
                    <a:pt x="752" y="5172"/>
                    <a:pt x="752" y="5172"/>
                  </a:cubicBezTo>
                  <a:cubicBezTo>
                    <a:pt x="537" y="5577"/>
                    <a:pt x="537" y="5577"/>
                    <a:pt x="537" y="5577"/>
                  </a:cubicBezTo>
                  <a:cubicBezTo>
                    <a:pt x="0" y="6693"/>
                    <a:pt x="0" y="6693"/>
                    <a:pt x="0" y="6693"/>
                  </a:cubicBezTo>
                  <a:cubicBezTo>
                    <a:pt x="537" y="7301"/>
                    <a:pt x="537" y="7301"/>
                    <a:pt x="537" y="7301"/>
                  </a:cubicBezTo>
                  <a:cubicBezTo>
                    <a:pt x="752" y="7301"/>
                    <a:pt x="752" y="7301"/>
                    <a:pt x="752" y="7301"/>
                  </a:cubicBezTo>
                  <a:cubicBezTo>
                    <a:pt x="537" y="9025"/>
                    <a:pt x="537" y="9025"/>
                    <a:pt x="537" y="9025"/>
                  </a:cubicBezTo>
                  <a:cubicBezTo>
                    <a:pt x="430" y="10851"/>
                    <a:pt x="430" y="10851"/>
                    <a:pt x="430" y="10851"/>
                  </a:cubicBezTo>
                  <a:cubicBezTo>
                    <a:pt x="1075" y="11358"/>
                    <a:pt x="1075" y="11358"/>
                    <a:pt x="1075" y="11358"/>
                  </a:cubicBezTo>
                  <a:cubicBezTo>
                    <a:pt x="2042" y="11865"/>
                    <a:pt x="2042" y="11865"/>
                    <a:pt x="2042" y="11865"/>
                  </a:cubicBezTo>
                  <a:cubicBezTo>
                    <a:pt x="3546" y="12676"/>
                    <a:pt x="3546" y="12676"/>
                    <a:pt x="3546" y="12676"/>
                  </a:cubicBezTo>
                  <a:cubicBezTo>
                    <a:pt x="4513" y="13690"/>
                    <a:pt x="4513" y="13690"/>
                    <a:pt x="4513" y="13690"/>
                  </a:cubicBezTo>
                  <a:cubicBezTo>
                    <a:pt x="4836" y="14096"/>
                    <a:pt x="4836" y="14096"/>
                    <a:pt x="4836" y="14096"/>
                  </a:cubicBezTo>
                  <a:cubicBezTo>
                    <a:pt x="5588" y="14603"/>
                    <a:pt x="5588" y="14603"/>
                    <a:pt x="5588" y="14603"/>
                  </a:cubicBezTo>
                  <a:cubicBezTo>
                    <a:pt x="6448" y="15414"/>
                    <a:pt x="6448" y="15414"/>
                    <a:pt x="6448" y="15414"/>
                  </a:cubicBezTo>
                  <a:cubicBezTo>
                    <a:pt x="6555" y="16124"/>
                    <a:pt x="6555" y="16124"/>
                    <a:pt x="6555" y="16124"/>
                  </a:cubicBezTo>
                  <a:cubicBezTo>
                    <a:pt x="6448" y="16834"/>
                    <a:pt x="6448" y="16834"/>
                    <a:pt x="6448" y="16834"/>
                  </a:cubicBezTo>
                  <a:cubicBezTo>
                    <a:pt x="6770" y="17544"/>
                    <a:pt x="6770" y="17544"/>
                    <a:pt x="6770" y="17544"/>
                  </a:cubicBezTo>
                  <a:cubicBezTo>
                    <a:pt x="6985" y="17848"/>
                    <a:pt x="6985" y="17848"/>
                    <a:pt x="6985" y="17848"/>
                  </a:cubicBezTo>
                  <a:cubicBezTo>
                    <a:pt x="6985" y="18558"/>
                    <a:pt x="6985" y="18558"/>
                    <a:pt x="6985" y="18558"/>
                  </a:cubicBezTo>
                  <a:cubicBezTo>
                    <a:pt x="6985" y="18963"/>
                    <a:pt x="6985" y="18963"/>
                    <a:pt x="6985" y="18963"/>
                  </a:cubicBezTo>
                  <a:cubicBezTo>
                    <a:pt x="6985" y="19572"/>
                    <a:pt x="6985" y="19572"/>
                    <a:pt x="6985" y="19572"/>
                  </a:cubicBezTo>
                  <a:cubicBezTo>
                    <a:pt x="7200" y="20079"/>
                    <a:pt x="7200" y="20079"/>
                    <a:pt x="7200" y="20079"/>
                  </a:cubicBezTo>
                  <a:cubicBezTo>
                    <a:pt x="7200" y="20586"/>
                    <a:pt x="7200" y="20586"/>
                    <a:pt x="7200" y="20586"/>
                  </a:cubicBezTo>
                  <a:cubicBezTo>
                    <a:pt x="7737" y="20586"/>
                    <a:pt x="7737" y="20586"/>
                    <a:pt x="7737" y="20586"/>
                  </a:cubicBezTo>
                  <a:cubicBezTo>
                    <a:pt x="7737" y="20586"/>
                    <a:pt x="8167" y="20992"/>
                    <a:pt x="8275" y="20992"/>
                  </a:cubicBezTo>
                  <a:cubicBezTo>
                    <a:pt x="8382" y="20992"/>
                    <a:pt x="8812" y="21194"/>
                    <a:pt x="8812" y="21194"/>
                  </a:cubicBezTo>
                  <a:cubicBezTo>
                    <a:pt x="9134" y="21600"/>
                    <a:pt x="9134" y="21600"/>
                    <a:pt x="9134" y="21600"/>
                  </a:cubicBezTo>
                  <a:cubicBezTo>
                    <a:pt x="19773" y="20992"/>
                    <a:pt x="19773" y="20992"/>
                    <a:pt x="19773" y="20992"/>
                  </a:cubicBezTo>
                  <a:cubicBezTo>
                    <a:pt x="19773" y="19775"/>
                    <a:pt x="19773" y="19775"/>
                    <a:pt x="19773" y="19775"/>
                  </a:cubicBezTo>
                  <a:cubicBezTo>
                    <a:pt x="19773" y="19369"/>
                    <a:pt x="19773" y="19369"/>
                    <a:pt x="19773" y="19369"/>
                  </a:cubicBezTo>
                  <a:cubicBezTo>
                    <a:pt x="19236" y="18152"/>
                    <a:pt x="19236" y="18152"/>
                    <a:pt x="19236" y="18152"/>
                  </a:cubicBezTo>
                  <a:cubicBezTo>
                    <a:pt x="19128" y="17442"/>
                    <a:pt x="19128" y="17442"/>
                    <a:pt x="19128" y="17442"/>
                  </a:cubicBezTo>
                  <a:cubicBezTo>
                    <a:pt x="19236" y="16631"/>
                    <a:pt x="19236" y="16631"/>
                    <a:pt x="19236" y="16631"/>
                  </a:cubicBezTo>
                  <a:cubicBezTo>
                    <a:pt x="19451" y="16023"/>
                    <a:pt x="19451" y="16023"/>
                    <a:pt x="19451" y="16023"/>
                  </a:cubicBezTo>
                  <a:cubicBezTo>
                    <a:pt x="19558" y="15718"/>
                    <a:pt x="19558" y="15718"/>
                    <a:pt x="19558" y="15718"/>
                  </a:cubicBezTo>
                  <a:cubicBezTo>
                    <a:pt x="19773" y="15414"/>
                    <a:pt x="19773" y="15414"/>
                    <a:pt x="19773" y="15414"/>
                  </a:cubicBezTo>
                  <a:cubicBezTo>
                    <a:pt x="19558" y="14907"/>
                    <a:pt x="19558" y="14907"/>
                    <a:pt x="19558" y="14907"/>
                  </a:cubicBezTo>
                  <a:cubicBezTo>
                    <a:pt x="19558" y="14197"/>
                    <a:pt x="19558" y="14197"/>
                    <a:pt x="19558" y="14197"/>
                  </a:cubicBezTo>
                  <a:cubicBezTo>
                    <a:pt x="19558" y="13792"/>
                    <a:pt x="19558" y="13792"/>
                    <a:pt x="19558" y="13792"/>
                  </a:cubicBezTo>
                  <a:cubicBezTo>
                    <a:pt x="19773" y="13487"/>
                    <a:pt x="19773" y="13487"/>
                    <a:pt x="19773" y="13487"/>
                  </a:cubicBezTo>
                  <a:cubicBezTo>
                    <a:pt x="19773" y="13285"/>
                    <a:pt x="19773" y="13285"/>
                    <a:pt x="19773" y="13285"/>
                  </a:cubicBezTo>
                  <a:cubicBezTo>
                    <a:pt x="20203" y="12879"/>
                    <a:pt x="20203" y="12879"/>
                    <a:pt x="20203" y="12879"/>
                  </a:cubicBezTo>
                  <a:cubicBezTo>
                    <a:pt x="20203" y="12676"/>
                    <a:pt x="20203" y="12676"/>
                    <a:pt x="20203" y="12676"/>
                  </a:cubicBezTo>
                  <a:cubicBezTo>
                    <a:pt x="19988" y="12270"/>
                    <a:pt x="19988" y="12270"/>
                    <a:pt x="19988" y="12270"/>
                  </a:cubicBezTo>
                  <a:cubicBezTo>
                    <a:pt x="19988" y="11966"/>
                    <a:pt x="19988" y="11966"/>
                    <a:pt x="19988" y="11966"/>
                  </a:cubicBezTo>
                  <a:cubicBezTo>
                    <a:pt x="20096" y="11155"/>
                    <a:pt x="20096" y="11155"/>
                    <a:pt x="20096" y="11155"/>
                  </a:cubicBezTo>
                  <a:cubicBezTo>
                    <a:pt x="20203" y="10648"/>
                    <a:pt x="20203" y="10648"/>
                    <a:pt x="20203" y="10648"/>
                  </a:cubicBezTo>
                  <a:cubicBezTo>
                    <a:pt x="20525" y="10039"/>
                    <a:pt x="20525" y="10039"/>
                    <a:pt x="20525" y="10039"/>
                  </a:cubicBezTo>
                  <a:cubicBezTo>
                    <a:pt x="21063" y="9025"/>
                    <a:pt x="21063" y="9025"/>
                    <a:pt x="21063" y="9025"/>
                  </a:cubicBezTo>
                  <a:cubicBezTo>
                    <a:pt x="21170" y="8620"/>
                    <a:pt x="21170" y="8620"/>
                    <a:pt x="21170" y="8620"/>
                  </a:cubicBezTo>
                  <a:cubicBezTo>
                    <a:pt x="21170" y="8315"/>
                    <a:pt x="21170" y="8315"/>
                    <a:pt x="21170" y="8315"/>
                  </a:cubicBezTo>
                  <a:cubicBezTo>
                    <a:pt x="21600" y="8214"/>
                    <a:pt x="21600" y="8214"/>
                    <a:pt x="21600" y="8214"/>
                  </a:cubicBezTo>
                  <a:cubicBezTo>
                    <a:pt x="21600" y="8011"/>
                    <a:pt x="21600" y="8011"/>
                    <a:pt x="21600" y="8011"/>
                  </a:cubicBezTo>
                  <a:cubicBezTo>
                    <a:pt x="21600" y="7808"/>
                    <a:pt x="21600" y="7808"/>
                    <a:pt x="21600" y="7808"/>
                  </a:cubicBezTo>
                  <a:cubicBezTo>
                    <a:pt x="21600" y="7606"/>
                    <a:pt x="21600" y="7606"/>
                    <a:pt x="21600" y="7606"/>
                  </a:cubicBezTo>
                  <a:cubicBezTo>
                    <a:pt x="21600" y="7403"/>
                    <a:pt x="21600" y="7403"/>
                    <a:pt x="21600" y="7403"/>
                  </a:cubicBezTo>
                  <a:cubicBezTo>
                    <a:pt x="21600" y="7200"/>
                    <a:pt x="21600" y="7200"/>
                    <a:pt x="21600" y="7200"/>
                  </a:cubicBezTo>
                  <a:cubicBezTo>
                    <a:pt x="21170" y="7606"/>
                    <a:pt x="21170" y="7606"/>
                    <a:pt x="21170" y="7606"/>
                  </a:cubicBezTo>
                  <a:cubicBezTo>
                    <a:pt x="20848" y="8011"/>
                    <a:pt x="20848" y="8011"/>
                    <a:pt x="20848" y="8011"/>
                  </a:cubicBezTo>
                  <a:cubicBezTo>
                    <a:pt x="20740" y="8518"/>
                    <a:pt x="20740" y="8518"/>
                    <a:pt x="20740" y="8518"/>
                  </a:cubicBezTo>
                  <a:cubicBezTo>
                    <a:pt x="20418" y="9127"/>
                    <a:pt x="20418" y="9127"/>
                    <a:pt x="20418" y="9127"/>
                  </a:cubicBezTo>
                  <a:cubicBezTo>
                    <a:pt x="20096" y="9330"/>
                    <a:pt x="20096" y="9330"/>
                    <a:pt x="20096" y="9330"/>
                  </a:cubicBezTo>
                  <a:cubicBezTo>
                    <a:pt x="19451" y="9634"/>
                    <a:pt x="19451" y="9634"/>
                    <a:pt x="19451" y="9634"/>
                  </a:cubicBezTo>
                  <a:cubicBezTo>
                    <a:pt x="19128" y="10039"/>
                    <a:pt x="19128" y="10039"/>
                    <a:pt x="19128" y="10039"/>
                  </a:cubicBezTo>
                  <a:cubicBezTo>
                    <a:pt x="19021" y="10242"/>
                    <a:pt x="19021" y="10242"/>
                    <a:pt x="19021" y="10242"/>
                  </a:cubicBezTo>
                  <a:cubicBezTo>
                    <a:pt x="18806" y="10648"/>
                    <a:pt x="18806" y="10648"/>
                    <a:pt x="18806" y="10648"/>
                  </a:cubicBezTo>
                  <a:cubicBezTo>
                    <a:pt x="18376" y="11155"/>
                    <a:pt x="18376" y="11155"/>
                    <a:pt x="18376" y="11155"/>
                  </a:cubicBezTo>
                  <a:cubicBezTo>
                    <a:pt x="18054" y="10851"/>
                    <a:pt x="18054" y="10851"/>
                    <a:pt x="18054" y="10851"/>
                  </a:cubicBezTo>
                  <a:cubicBezTo>
                    <a:pt x="18376" y="10445"/>
                    <a:pt x="18376" y="10445"/>
                    <a:pt x="18376" y="10445"/>
                  </a:cubicBezTo>
                  <a:cubicBezTo>
                    <a:pt x="18591" y="9735"/>
                    <a:pt x="18591" y="9735"/>
                    <a:pt x="18591" y="9735"/>
                  </a:cubicBezTo>
                  <a:cubicBezTo>
                    <a:pt x="18699" y="9431"/>
                    <a:pt x="18699" y="9431"/>
                    <a:pt x="18699" y="9431"/>
                  </a:cubicBezTo>
                  <a:cubicBezTo>
                    <a:pt x="18806" y="9228"/>
                    <a:pt x="18806" y="9228"/>
                    <a:pt x="18806" y="9228"/>
                  </a:cubicBezTo>
                  <a:cubicBezTo>
                    <a:pt x="19021" y="9025"/>
                    <a:pt x="19021" y="9025"/>
                    <a:pt x="19021" y="9025"/>
                  </a:cubicBezTo>
                  <a:cubicBezTo>
                    <a:pt x="19236" y="8823"/>
                    <a:pt x="19236" y="8823"/>
                    <a:pt x="19236" y="8823"/>
                  </a:cubicBezTo>
                  <a:cubicBezTo>
                    <a:pt x="19343" y="8620"/>
                    <a:pt x="19343" y="8620"/>
                    <a:pt x="19343" y="8620"/>
                  </a:cubicBezTo>
                  <a:cubicBezTo>
                    <a:pt x="19236" y="8113"/>
                    <a:pt x="19236" y="8113"/>
                    <a:pt x="19236" y="8113"/>
                  </a:cubicBezTo>
                  <a:cubicBezTo>
                    <a:pt x="19343" y="7910"/>
                    <a:pt x="19343" y="7910"/>
                    <a:pt x="19343" y="7910"/>
                  </a:cubicBezTo>
                  <a:cubicBezTo>
                    <a:pt x="19236" y="7707"/>
                    <a:pt x="19236" y="7707"/>
                    <a:pt x="19236" y="7707"/>
                  </a:cubicBezTo>
                  <a:lnTo>
                    <a:pt x="19128" y="6997"/>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3" name="Shape 423"/>
            <p:cNvSpPr/>
            <p:nvPr/>
          </p:nvSpPr>
          <p:spPr>
            <a:xfrm>
              <a:off x="7614743" y="2215179"/>
              <a:ext cx="827720" cy="957254"/>
            </a:xfrm>
            <a:custGeom>
              <a:avLst/>
              <a:gdLst/>
              <a:ahLst/>
              <a:cxnLst>
                <a:cxn ang="0">
                  <a:pos x="wd2" y="hd2"/>
                </a:cxn>
                <a:cxn ang="5400000">
                  <a:pos x="wd2" y="hd2"/>
                </a:cxn>
                <a:cxn ang="10800000">
                  <a:pos x="wd2" y="hd2"/>
                </a:cxn>
                <a:cxn ang="16200000">
                  <a:pos x="wd2" y="hd2"/>
                </a:cxn>
              </a:cxnLst>
              <a:rect l="0" t="0" r="r" b="b"/>
              <a:pathLst>
                <a:path w="21600" h="21600" extrusionOk="0">
                  <a:moveTo>
                    <a:pt x="19218" y="692"/>
                  </a:moveTo>
                  <a:lnTo>
                    <a:pt x="18106" y="1108"/>
                  </a:lnTo>
                  <a:lnTo>
                    <a:pt x="17153" y="1800"/>
                  </a:lnTo>
                  <a:lnTo>
                    <a:pt x="16041" y="2354"/>
                  </a:lnTo>
                  <a:lnTo>
                    <a:pt x="15247" y="2908"/>
                  </a:lnTo>
                  <a:lnTo>
                    <a:pt x="14771" y="3046"/>
                  </a:lnTo>
                  <a:lnTo>
                    <a:pt x="13976" y="3738"/>
                  </a:lnTo>
                  <a:lnTo>
                    <a:pt x="13024" y="3738"/>
                  </a:lnTo>
                  <a:lnTo>
                    <a:pt x="12388" y="4015"/>
                  </a:lnTo>
                  <a:lnTo>
                    <a:pt x="11753" y="4569"/>
                  </a:lnTo>
                  <a:lnTo>
                    <a:pt x="10800" y="4569"/>
                  </a:lnTo>
                  <a:lnTo>
                    <a:pt x="10324" y="4292"/>
                  </a:lnTo>
                  <a:lnTo>
                    <a:pt x="9847" y="3877"/>
                  </a:lnTo>
                  <a:lnTo>
                    <a:pt x="9529" y="4015"/>
                  </a:lnTo>
                  <a:lnTo>
                    <a:pt x="8894" y="3877"/>
                  </a:lnTo>
                  <a:lnTo>
                    <a:pt x="8735" y="3738"/>
                  </a:lnTo>
                  <a:lnTo>
                    <a:pt x="8100" y="3323"/>
                  </a:lnTo>
                  <a:lnTo>
                    <a:pt x="7465" y="3185"/>
                  </a:lnTo>
                  <a:lnTo>
                    <a:pt x="6194" y="3046"/>
                  </a:lnTo>
                  <a:lnTo>
                    <a:pt x="0" y="3877"/>
                  </a:lnTo>
                  <a:lnTo>
                    <a:pt x="1747" y="18554"/>
                  </a:lnTo>
                  <a:lnTo>
                    <a:pt x="2541" y="18831"/>
                  </a:lnTo>
                  <a:lnTo>
                    <a:pt x="3335" y="18554"/>
                  </a:lnTo>
                  <a:lnTo>
                    <a:pt x="3494" y="18415"/>
                  </a:lnTo>
                  <a:lnTo>
                    <a:pt x="4288" y="18969"/>
                  </a:lnTo>
                  <a:lnTo>
                    <a:pt x="4924" y="19385"/>
                  </a:lnTo>
                  <a:lnTo>
                    <a:pt x="5400" y="20215"/>
                  </a:lnTo>
                  <a:lnTo>
                    <a:pt x="6194" y="20354"/>
                  </a:lnTo>
                  <a:lnTo>
                    <a:pt x="6671" y="20492"/>
                  </a:lnTo>
                  <a:lnTo>
                    <a:pt x="6988" y="20631"/>
                  </a:lnTo>
                  <a:lnTo>
                    <a:pt x="7306" y="20908"/>
                  </a:lnTo>
                  <a:lnTo>
                    <a:pt x="7782" y="20769"/>
                  </a:lnTo>
                  <a:lnTo>
                    <a:pt x="7782" y="20631"/>
                  </a:lnTo>
                  <a:lnTo>
                    <a:pt x="8259" y="20215"/>
                  </a:lnTo>
                  <a:lnTo>
                    <a:pt x="8735" y="20492"/>
                  </a:lnTo>
                  <a:lnTo>
                    <a:pt x="9529" y="20769"/>
                  </a:lnTo>
                  <a:lnTo>
                    <a:pt x="10482" y="20631"/>
                  </a:lnTo>
                  <a:lnTo>
                    <a:pt x="10641" y="20492"/>
                  </a:lnTo>
                  <a:lnTo>
                    <a:pt x="10959" y="20077"/>
                  </a:lnTo>
                  <a:lnTo>
                    <a:pt x="11276" y="19938"/>
                  </a:lnTo>
                  <a:lnTo>
                    <a:pt x="11435" y="19800"/>
                  </a:lnTo>
                  <a:lnTo>
                    <a:pt x="11912" y="20215"/>
                  </a:lnTo>
                  <a:lnTo>
                    <a:pt x="12547" y="20908"/>
                  </a:lnTo>
                  <a:lnTo>
                    <a:pt x="13182" y="21462"/>
                  </a:lnTo>
                  <a:lnTo>
                    <a:pt x="13659" y="21462"/>
                  </a:lnTo>
                  <a:lnTo>
                    <a:pt x="13500" y="21600"/>
                  </a:lnTo>
                  <a:lnTo>
                    <a:pt x="14612" y="20631"/>
                  </a:lnTo>
                  <a:lnTo>
                    <a:pt x="14929" y="20215"/>
                  </a:lnTo>
                  <a:lnTo>
                    <a:pt x="14929" y="19662"/>
                  </a:lnTo>
                  <a:lnTo>
                    <a:pt x="15406" y="18138"/>
                  </a:lnTo>
                  <a:lnTo>
                    <a:pt x="15882" y="17723"/>
                  </a:lnTo>
                  <a:lnTo>
                    <a:pt x="16518" y="18138"/>
                  </a:lnTo>
                  <a:lnTo>
                    <a:pt x="16676" y="18000"/>
                  </a:lnTo>
                  <a:lnTo>
                    <a:pt x="16835" y="16615"/>
                  </a:lnTo>
                  <a:lnTo>
                    <a:pt x="17312" y="16062"/>
                  </a:lnTo>
                  <a:lnTo>
                    <a:pt x="17947" y="15231"/>
                  </a:lnTo>
                  <a:lnTo>
                    <a:pt x="18741" y="15231"/>
                  </a:lnTo>
                  <a:lnTo>
                    <a:pt x="19218" y="14677"/>
                  </a:lnTo>
                  <a:lnTo>
                    <a:pt x="20488" y="13708"/>
                  </a:lnTo>
                  <a:lnTo>
                    <a:pt x="20806" y="13015"/>
                  </a:lnTo>
                  <a:lnTo>
                    <a:pt x="20806" y="12600"/>
                  </a:lnTo>
                  <a:lnTo>
                    <a:pt x="20965" y="11492"/>
                  </a:lnTo>
                  <a:lnTo>
                    <a:pt x="20965" y="10662"/>
                  </a:lnTo>
                  <a:lnTo>
                    <a:pt x="21124" y="10246"/>
                  </a:lnTo>
                  <a:lnTo>
                    <a:pt x="21124" y="8446"/>
                  </a:lnTo>
                  <a:lnTo>
                    <a:pt x="20965" y="8031"/>
                  </a:lnTo>
                  <a:lnTo>
                    <a:pt x="21124" y="7615"/>
                  </a:lnTo>
                  <a:lnTo>
                    <a:pt x="21600" y="7615"/>
                  </a:lnTo>
                  <a:lnTo>
                    <a:pt x="20012" y="0"/>
                  </a:lnTo>
                  <a:lnTo>
                    <a:pt x="19218" y="692"/>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4" name="Shape 424"/>
            <p:cNvSpPr/>
            <p:nvPr/>
          </p:nvSpPr>
          <p:spPr>
            <a:xfrm>
              <a:off x="7079162" y="2380861"/>
              <a:ext cx="608614" cy="1055434"/>
            </a:xfrm>
            <a:custGeom>
              <a:avLst/>
              <a:gdLst/>
              <a:ahLst/>
              <a:cxnLst>
                <a:cxn ang="0">
                  <a:pos x="wd2" y="hd2"/>
                </a:cxn>
                <a:cxn ang="5400000">
                  <a:pos x="wd2" y="hd2"/>
                </a:cxn>
                <a:cxn ang="10800000">
                  <a:pos x="wd2" y="hd2"/>
                </a:cxn>
                <a:cxn ang="16200000">
                  <a:pos x="wd2" y="hd2"/>
                </a:cxn>
              </a:cxnLst>
              <a:rect l="0" t="0" r="r" b="b"/>
              <a:pathLst>
                <a:path w="21600" h="21600" extrusionOk="0">
                  <a:moveTo>
                    <a:pt x="1080" y="21600"/>
                  </a:moveTo>
                  <a:lnTo>
                    <a:pt x="1080" y="20972"/>
                  </a:lnTo>
                  <a:lnTo>
                    <a:pt x="2808" y="20972"/>
                  </a:lnTo>
                  <a:lnTo>
                    <a:pt x="3456" y="20470"/>
                  </a:lnTo>
                  <a:lnTo>
                    <a:pt x="5184" y="20470"/>
                  </a:lnTo>
                  <a:lnTo>
                    <a:pt x="5832" y="20847"/>
                  </a:lnTo>
                  <a:lnTo>
                    <a:pt x="6696" y="21098"/>
                  </a:lnTo>
                  <a:lnTo>
                    <a:pt x="6912" y="20972"/>
                  </a:lnTo>
                  <a:lnTo>
                    <a:pt x="6912" y="20470"/>
                  </a:lnTo>
                  <a:lnTo>
                    <a:pt x="7776" y="20344"/>
                  </a:lnTo>
                  <a:lnTo>
                    <a:pt x="8208" y="20219"/>
                  </a:lnTo>
                  <a:lnTo>
                    <a:pt x="9072" y="20219"/>
                  </a:lnTo>
                  <a:lnTo>
                    <a:pt x="9504" y="20470"/>
                  </a:lnTo>
                  <a:lnTo>
                    <a:pt x="10368" y="20595"/>
                  </a:lnTo>
                  <a:lnTo>
                    <a:pt x="10584" y="20219"/>
                  </a:lnTo>
                  <a:lnTo>
                    <a:pt x="10584" y="19716"/>
                  </a:lnTo>
                  <a:lnTo>
                    <a:pt x="11232" y="19340"/>
                  </a:lnTo>
                  <a:lnTo>
                    <a:pt x="11448" y="18837"/>
                  </a:lnTo>
                  <a:lnTo>
                    <a:pt x="11880" y="18837"/>
                  </a:lnTo>
                  <a:lnTo>
                    <a:pt x="12096" y="19340"/>
                  </a:lnTo>
                  <a:lnTo>
                    <a:pt x="12960" y="19842"/>
                  </a:lnTo>
                  <a:lnTo>
                    <a:pt x="14256" y="19716"/>
                  </a:lnTo>
                  <a:lnTo>
                    <a:pt x="14688" y="19214"/>
                  </a:lnTo>
                  <a:lnTo>
                    <a:pt x="14688" y="18837"/>
                  </a:lnTo>
                  <a:lnTo>
                    <a:pt x="15336" y="18209"/>
                  </a:lnTo>
                  <a:lnTo>
                    <a:pt x="15984" y="18209"/>
                  </a:lnTo>
                  <a:lnTo>
                    <a:pt x="16416" y="17958"/>
                  </a:lnTo>
                  <a:lnTo>
                    <a:pt x="17280" y="16953"/>
                  </a:lnTo>
                  <a:lnTo>
                    <a:pt x="17280" y="16451"/>
                  </a:lnTo>
                  <a:lnTo>
                    <a:pt x="17496" y="16200"/>
                  </a:lnTo>
                  <a:lnTo>
                    <a:pt x="17496" y="15949"/>
                  </a:lnTo>
                  <a:lnTo>
                    <a:pt x="17712" y="15823"/>
                  </a:lnTo>
                  <a:lnTo>
                    <a:pt x="19440" y="15698"/>
                  </a:lnTo>
                  <a:lnTo>
                    <a:pt x="20304" y="15447"/>
                  </a:lnTo>
                  <a:lnTo>
                    <a:pt x="21168" y="15447"/>
                  </a:lnTo>
                  <a:lnTo>
                    <a:pt x="21600" y="15195"/>
                  </a:lnTo>
                  <a:lnTo>
                    <a:pt x="21384" y="14442"/>
                  </a:lnTo>
                  <a:lnTo>
                    <a:pt x="21600" y="14191"/>
                  </a:lnTo>
                  <a:lnTo>
                    <a:pt x="21168" y="14065"/>
                  </a:lnTo>
                  <a:lnTo>
                    <a:pt x="20952" y="13563"/>
                  </a:lnTo>
                  <a:lnTo>
                    <a:pt x="21384" y="13437"/>
                  </a:lnTo>
                  <a:lnTo>
                    <a:pt x="19008" y="126"/>
                  </a:lnTo>
                  <a:lnTo>
                    <a:pt x="19008" y="0"/>
                  </a:lnTo>
                  <a:lnTo>
                    <a:pt x="5832" y="502"/>
                  </a:lnTo>
                  <a:lnTo>
                    <a:pt x="5832" y="628"/>
                  </a:lnTo>
                  <a:lnTo>
                    <a:pt x="4320" y="1130"/>
                  </a:lnTo>
                  <a:lnTo>
                    <a:pt x="3456" y="1507"/>
                  </a:lnTo>
                  <a:lnTo>
                    <a:pt x="2808" y="1633"/>
                  </a:lnTo>
                  <a:lnTo>
                    <a:pt x="1728" y="1507"/>
                  </a:lnTo>
                  <a:lnTo>
                    <a:pt x="2376" y="12935"/>
                  </a:lnTo>
                  <a:lnTo>
                    <a:pt x="2160" y="13312"/>
                  </a:lnTo>
                  <a:lnTo>
                    <a:pt x="2160" y="14191"/>
                  </a:lnTo>
                  <a:lnTo>
                    <a:pt x="2376" y="14693"/>
                  </a:lnTo>
                  <a:lnTo>
                    <a:pt x="3240" y="15572"/>
                  </a:lnTo>
                  <a:lnTo>
                    <a:pt x="3456" y="16326"/>
                  </a:lnTo>
                  <a:lnTo>
                    <a:pt x="3456" y="16828"/>
                  </a:lnTo>
                  <a:lnTo>
                    <a:pt x="2808" y="17079"/>
                  </a:lnTo>
                  <a:lnTo>
                    <a:pt x="2376" y="17581"/>
                  </a:lnTo>
                  <a:lnTo>
                    <a:pt x="2160" y="18209"/>
                  </a:lnTo>
                  <a:lnTo>
                    <a:pt x="1080" y="18837"/>
                  </a:lnTo>
                  <a:lnTo>
                    <a:pt x="864" y="19591"/>
                  </a:lnTo>
                  <a:lnTo>
                    <a:pt x="432" y="19716"/>
                  </a:lnTo>
                  <a:lnTo>
                    <a:pt x="0" y="20219"/>
                  </a:lnTo>
                  <a:lnTo>
                    <a:pt x="0" y="20972"/>
                  </a:lnTo>
                  <a:lnTo>
                    <a:pt x="216" y="21474"/>
                  </a:lnTo>
                  <a:lnTo>
                    <a:pt x="432" y="21600"/>
                  </a:lnTo>
                  <a:lnTo>
                    <a:pt x="1080" y="21600"/>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5" name="Shape 425"/>
            <p:cNvSpPr/>
            <p:nvPr/>
          </p:nvSpPr>
          <p:spPr>
            <a:xfrm>
              <a:off x="6391428" y="2245863"/>
              <a:ext cx="785113" cy="1386791"/>
            </a:xfrm>
            <a:custGeom>
              <a:avLst/>
              <a:gdLst/>
              <a:ahLst/>
              <a:cxnLst>
                <a:cxn ang="0">
                  <a:pos x="wd2" y="hd2"/>
                </a:cxn>
                <a:cxn ang="5400000">
                  <a:pos x="wd2" y="hd2"/>
                </a:cxn>
                <a:cxn ang="10800000">
                  <a:pos x="wd2" y="hd2"/>
                </a:cxn>
                <a:cxn ang="16200000">
                  <a:pos x="wd2" y="hd2"/>
                </a:cxn>
              </a:cxnLst>
              <a:rect l="0" t="0" r="r" b="b"/>
              <a:pathLst>
                <a:path w="21600" h="21600" extrusionOk="0">
                  <a:moveTo>
                    <a:pt x="14400" y="20835"/>
                  </a:moveTo>
                  <a:lnTo>
                    <a:pt x="14735" y="20740"/>
                  </a:lnTo>
                  <a:lnTo>
                    <a:pt x="15405" y="20931"/>
                  </a:lnTo>
                  <a:lnTo>
                    <a:pt x="16074" y="21218"/>
                  </a:lnTo>
                  <a:lnTo>
                    <a:pt x="17079" y="21218"/>
                  </a:lnTo>
                  <a:lnTo>
                    <a:pt x="17414" y="21122"/>
                  </a:lnTo>
                  <a:lnTo>
                    <a:pt x="17079" y="20644"/>
                  </a:lnTo>
                  <a:lnTo>
                    <a:pt x="17079" y="20166"/>
                  </a:lnTo>
                  <a:lnTo>
                    <a:pt x="17581" y="19975"/>
                  </a:lnTo>
                  <a:lnTo>
                    <a:pt x="18586" y="19784"/>
                  </a:lnTo>
                  <a:lnTo>
                    <a:pt x="18921" y="19688"/>
                  </a:lnTo>
                  <a:lnTo>
                    <a:pt x="18753" y="19402"/>
                  </a:lnTo>
                  <a:lnTo>
                    <a:pt x="18753" y="18637"/>
                  </a:lnTo>
                  <a:lnTo>
                    <a:pt x="19256" y="18542"/>
                  </a:lnTo>
                  <a:lnTo>
                    <a:pt x="19088" y="18446"/>
                  </a:lnTo>
                  <a:lnTo>
                    <a:pt x="18921" y="18064"/>
                  </a:lnTo>
                  <a:lnTo>
                    <a:pt x="18921" y="17490"/>
                  </a:lnTo>
                  <a:lnTo>
                    <a:pt x="19256" y="17108"/>
                  </a:lnTo>
                  <a:lnTo>
                    <a:pt x="19591" y="17012"/>
                  </a:lnTo>
                  <a:lnTo>
                    <a:pt x="19758" y="16439"/>
                  </a:lnTo>
                  <a:lnTo>
                    <a:pt x="20595" y="15961"/>
                  </a:lnTo>
                  <a:lnTo>
                    <a:pt x="20763" y="15483"/>
                  </a:lnTo>
                  <a:lnTo>
                    <a:pt x="21098" y="15101"/>
                  </a:lnTo>
                  <a:lnTo>
                    <a:pt x="21600" y="14910"/>
                  </a:lnTo>
                  <a:lnTo>
                    <a:pt x="21600" y="14527"/>
                  </a:lnTo>
                  <a:lnTo>
                    <a:pt x="21433" y="13954"/>
                  </a:lnTo>
                  <a:lnTo>
                    <a:pt x="20763" y="13285"/>
                  </a:lnTo>
                  <a:lnTo>
                    <a:pt x="20595" y="12903"/>
                  </a:lnTo>
                  <a:lnTo>
                    <a:pt x="20595" y="12234"/>
                  </a:lnTo>
                  <a:lnTo>
                    <a:pt x="20763" y="11947"/>
                  </a:lnTo>
                  <a:lnTo>
                    <a:pt x="20260" y="3250"/>
                  </a:lnTo>
                  <a:lnTo>
                    <a:pt x="20428" y="3250"/>
                  </a:lnTo>
                  <a:lnTo>
                    <a:pt x="19758" y="2963"/>
                  </a:lnTo>
                  <a:lnTo>
                    <a:pt x="19423" y="2485"/>
                  </a:lnTo>
                  <a:lnTo>
                    <a:pt x="19088" y="2198"/>
                  </a:lnTo>
                  <a:lnTo>
                    <a:pt x="18921" y="1625"/>
                  </a:lnTo>
                  <a:lnTo>
                    <a:pt x="18251" y="1242"/>
                  </a:lnTo>
                  <a:lnTo>
                    <a:pt x="17916" y="287"/>
                  </a:lnTo>
                  <a:lnTo>
                    <a:pt x="17916" y="0"/>
                  </a:lnTo>
                  <a:lnTo>
                    <a:pt x="4019" y="478"/>
                  </a:lnTo>
                  <a:lnTo>
                    <a:pt x="3684" y="287"/>
                  </a:lnTo>
                  <a:lnTo>
                    <a:pt x="3516" y="573"/>
                  </a:lnTo>
                  <a:lnTo>
                    <a:pt x="3516" y="765"/>
                  </a:lnTo>
                  <a:lnTo>
                    <a:pt x="4019" y="1051"/>
                  </a:lnTo>
                  <a:lnTo>
                    <a:pt x="4688" y="1338"/>
                  </a:lnTo>
                  <a:lnTo>
                    <a:pt x="5526" y="1720"/>
                  </a:lnTo>
                  <a:lnTo>
                    <a:pt x="6363" y="2198"/>
                  </a:lnTo>
                  <a:lnTo>
                    <a:pt x="6363" y="2485"/>
                  </a:lnTo>
                  <a:lnTo>
                    <a:pt x="6028" y="3058"/>
                  </a:lnTo>
                  <a:lnTo>
                    <a:pt x="5693" y="3345"/>
                  </a:lnTo>
                  <a:lnTo>
                    <a:pt x="5191" y="4110"/>
                  </a:lnTo>
                  <a:lnTo>
                    <a:pt x="4521" y="4492"/>
                  </a:lnTo>
                  <a:lnTo>
                    <a:pt x="3516" y="4779"/>
                  </a:lnTo>
                  <a:lnTo>
                    <a:pt x="2512" y="4779"/>
                  </a:lnTo>
                  <a:lnTo>
                    <a:pt x="2009" y="4874"/>
                  </a:lnTo>
                  <a:lnTo>
                    <a:pt x="2009" y="5543"/>
                  </a:lnTo>
                  <a:lnTo>
                    <a:pt x="2512" y="6212"/>
                  </a:lnTo>
                  <a:lnTo>
                    <a:pt x="2847" y="6404"/>
                  </a:lnTo>
                  <a:lnTo>
                    <a:pt x="2177" y="6690"/>
                  </a:lnTo>
                  <a:lnTo>
                    <a:pt x="2177" y="7359"/>
                  </a:lnTo>
                  <a:lnTo>
                    <a:pt x="1842" y="7359"/>
                  </a:lnTo>
                  <a:lnTo>
                    <a:pt x="335" y="8219"/>
                  </a:lnTo>
                  <a:lnTo>
                    <a:pt x="502" y="8793"/>
                  </a:lnTo>
                  <a:lnTo>
                    <a:pt x="0" y="9080"/>
                  </a:lnTo>
                  <a:lnTo>
                    <a:pt x="0" y="10800"/>
                  </a:lnTo>
                  <a:lnTo>
                    <a:pt x="1005" y="11756"/>
                  </a:lnTo>
                  <a:lnTo>
                    <a:pt x="3516" y="12998"/>
                  </a:lnTo>
                  <a:lnTo>
                    <a:pt x="4186" y="13572"/>
                  </a:lnTo>
                  <a:lnTo>
                    <a:pt x="4186" y="14336"/>
                  </a:lnTo>
                  <a:lnTo>
                    <a:pt x="5023" y="14719"/>
                  </a:lnTo>
                  <a:lnTo>
                    <a:pt x="5191" y="14432"/>
                  </a:lnTo>
                  <a:lnTo>
                    <a:pt x="5693" y="14336"/>
                  </a:lnTo>
                  <a:lnTo>
                    <a:pt x="6530" y="14336"/>
                  </a:lnTo>
                  <a:lnTo>
                    <a:pt x="7535" y="14910"/>
                  </a:lnTo>
                  <a:lnTo>
                    <a:pt x="7033" y="15483"/>
                  </a:lnTo>
                  <a:lnTo>
                    <a:pt x="6865" y="15961"/>
                  </a:lnTo>
                  <a:lnTo>
                    <a:pt x="6865" y="16248"/>
                  </a:lnTo>
                  <a:lnTo>
                    <a:pt x="6530" y="16726"/>
                  </a:lnTo>
                  <a:lnTo>
                    <a:pt x="6530" y="17204"/>
                  </a:lnTo>
                  <a:lnTo>
                    <a:pt x="7367" y="17681"/>
                  </a:lnTo>
                  <a:lnTo>
                    <a:pt x="8540" y="18159"/>
                  </a:lnTo>
                  <a:lnTo>
                    <a:pt x="8874" y="18064"/>
                  </a:lnTo>
                  <a:lnTo>
                    <a:pt x="10716" y="18733"/>
                  </a:lnTo>
                  <a:lnTo>
                    <a:pt x="11386" y="19115"/>
                  </a:lnTo>
                  <a:lnTo>
                    <a:pt x="11888" y="19975"/>
                  </a:lnTo>
                  <a:lnTo>
                    <a:pt x="11721" y="20453"/>
                  </a:lnTo>
                  <a:lnTo>
                    <a:pt x="11553" y="20740"/>
                  </a:lnTo>
                  <a:lnTo>
                    <a:pt x="12391" y="21218"/>
                  </a:lnTo>
                  <a:lnTo>
                    <a:pt x="12391" y="21600"/>
                  </a:lnTo>
                  <a:lnTo>
                    <a:pt x="12726" y="21218"/>
                  </a:lnTo>
                  <a:lnTo>
                    <a:pt x="13395" y="21218"/>
                  </a:lnTo>
                  <a:lnTo>
                    <a:pt x="13898" y="21122"/>
                  </a:lnTo>
                  <a:lnTo>
                    <a:pt x="14400" y="20835"/>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6" name="Shape 426"/>
            <p:cNvSpPr/>
            <p:nvPr/>
          </p:nvSpPr>
          <p:spPr>
            <a:xfrm>
              <a:off x="5429817" y="1939048"/>
              <a:ext cx="1192886" cy="883620"/>
            </a:xfrm>
            <a:custGeom>
              <a:avLst/>
              <a:gdLst/>
              <a:ahLst/>
              <a:cxnLst>
                <a:cxn ang="0">
                  <a:pos x="wd2" y="hd2"/>
                </a:cxn>
                <a:cxn ang="5400000">
                  <a:pos x="wd2" y="hd2"/>
                </a:cxn>
                <a:cxn ang="10800000">
                  <a:pos x="wd2" y="hd2"/>
                </a:cxn>
                <a:cxn ang="16200000">
                  <a:pos x="wd2" y="hd2"/>
                </a:cxn>
              </a:cxnLst>
              <a:rect l="0" t="0" r="r" b="b"/>
              <a:pathLst>
                <a:path w="21600" h="21600" extrusionOk="0">
                  <a:moveTo>
                    <a:pt x="17673" y="20456"/>
                  </a:moveTo>
                  <a:cubicBezTo>
                    <a:pt x="18327" y="19567"/>
                    <a:pt x="18327" y="19567"/>
                    <a:pt x="18327" y="19567"/>
                  </a:cubicBezTo>
                  <a:cubicBezTo>
                    <a:pt x="18608" y="19059"/>
                    <a:pt x="18608" y="19059"/>
                    <a:pt x="18608" y="19059"/>
                  </a:cubicBezTo>
                  <a:cubicBezTo>
                    <a:pt x="18795" y="19059"/>
                    <a:pt x="18795" y="19059"/>
                    <a:pt x="18795" y="19059"/>
                  </a:cubicBezTo>
                  <a:cubicBezTo>
                    <a:pt x="18888" y="18042"/>
                    <a:pt x="18888" y="18042"/>
                    <a:pt x="18888" y="18042"/>
                  </a:cubicBezTo>
                  <a:cubicBezTo>
                    <a:pt x="19262" y="17661"/>
                    <a:pt x="19262" y="17661"/>
                    <a:pt x="19262" y="17661"/>
                  </a:cubicBezTo>
                  <a:cubicBezTo>
                    <a:pt x="19075" y="17280"/>
                    <a:pt x="19075" y="17280"/>
                    <a:pt x="19075" y="17280"/>
                  </a:cubicBezTo>
                  <a:cubicBezTo>
                    <a:pt x="18701" y="16264"/>
                    <a:pt x="18701" y="16264"/>
                    <a:pt x="18701" y="16264"/>
                  </a:cubicBezTo>
                  <a:cubicBezTo>
                    <a:pt x="18701" y="15755"/>
                    <a:pt x="18701" y="15755"/>
                    <a:pt x="18701" y="15755"/>
                  </a:cubicBezTo>
                  <a:cubicBezTo>
                    <a:pt x="18701" y="15247"/>
                    <a:pt x="18701" y="15247"/>
                    <a:pt x="18701" y="15247"/>
                  </a:cubicBezTo>
                  <a:cubicBezTo>
                    <a:pt x="19075" y="14993"/>
                    <a:pt x="19075" y="14993"/>
                    <a:pt x="19075" y="14993"/>
                  </a:cubicBezTo>
                  <a:cubicBezTo>
                    <a:pt x="19730" y="14993"/>
                    <a:pt x="19730" y="14993"/>
                    <a:pt x="19730" y="14993"/>
                  </a:cubicBezTo>
                  <a:cubicBezTo>
                    <a:pt x="20384" y="14612"/>
                    <a:pt x="20384" y="14612"/>
                    <a:pt x="20384" y="14612"/>
                  </a:cubicBezTo>
                  <a:cubicBezTo>
                    <a:pt x="20571" y="14358"/>
                    <a:pt x="20571" y="14358"/>
                    <a:pt x="20571" y="14358"/>
                  </a:cubicBezTo>
                  <a:cubicBezTo>
                    <a:pt x="20852" y="13976"/>
                    <a:pt x="20852" y="13976"/>
                    <a:pt x="20852" y="13976"/>
                  </a:cubicBezTo>
                  <a:cubicBezTo>
                    <a:pt x="21132" y="12833"/>
                    <a:pt x="21132" y="12833"/>
                    <a:pt x="21132" y="12833"/>
                  </a:cubicBezTo>
                  <a:cubicBezTo>
                    <a:pt x="21413" y="12325"/>
                    <a:pt x="21413" y="12325"/>
                    <a:pt x="21413" y="12325"/>
                  </a:cubicBezTo>
                  <a:cubicBezTo>
                    <a:pt x="21600" y="11435"/>
                    <a:pt x="21600" y="11435"/>
                    <a:pt x="21600" y="11435"/>
                  </a:cubicBezTo>
                  <a:cubicBezTo>
                    <a:pt x="21600" y="11054"/>
                    <a:pt x="21600" y="11054"/>
                    <a:pt x="21600" y="11054"/>
                  </a:cubicBezTo>
                  <a:cubicBezTo>
                    <a:pt x="21039" y="10292"/>
                    <a:pt x="21039" y="10292"/>
                    <a:pt x="21039" y="10292"/>
                  </a:cubicBezTo>
                  <a:cubicBezTo>
                    <a:pt x="20478" y="9656"/>
                    <a:pt x="20478" y="9656"/>
                    <a:pt x="20478" y="9656"/>
                  </a:cubicBezTo>
                  <a:cubicBezTo>
                    <a:pt x="20104" y="9148"/>
                    <a:pt x="20104" y="9148"/>
                    <a:pt x="20104" y="9148"/>
                  </a:cubicBezTo>
                  <a:cubicBezTo>
                    <a:pt x="19730" y="8767"/>
                    <a:pt x="19730" y="8767"/>
                    <a:pt x="19730" y="8767"/>
                  </a:cubicBezTo>
                  <a:cubicBezTo>
                    <a:pt x="19730" y="8386"/>
                    <a:pt x="19730" y="8386"/>
                    <a:pt x="19730" y="8386"/>
                  </a:cubicBezTo>
                  <a:cubicBezTo>
                    <a:pt x="19823" y="8005"/>
                    <a:pt x="19823" y="8005"/>
                    <a:pt x="19823" y="8005"/>
                  </a:cubicBezTo>
                  <a:cubicBezTo>
                    <a:pt x="20010" y="8259"/>
                    <a:pt x="20010" y="8259"/>
                    <a:pt x="20010" y="8259"/>
                  </a:cubicBezTo>
                  <a:cubicBezTo>
                    <a:pt x="19730" y="7751"/>
                    <a:pt x="19730" y="7751"/>
                    <a:pt x="19730" y="7751"/>
                  </a:cubicBezTo>
                  <a:cubicBezTo>
                    <a:pt x="19730" y="7751"/>
                    <a:pt x="19356" y="7496"/>
                    <a:pt x="19262" y="7496"/>
                  </a:cubicBezTo>
                  <a:cubicBezTo>
                    <a:pt x="19169" y="7496"/>
                    <a:pt x="18795" y="6988"/>
                    <a:pt x="18795" y="6988"/>
                  </a:cubicBezTo>
                  <a:cubicBezTo>
                    <a:pt x="18327" y="6988"/>
                    <a:pt x="18327" y="6988"/>
                    <a:pt x="18327" y="6988"/>
                  </a:cubicBezTo>
                  <a:cubicBezTo>
                    <a:pt x="18327" y="6353"/>
                    <a:pt x="18327" y="6353"/>
                    <a:pt x="18327" y="6353"/>
                  </a:cubicBezTo>
                  <a:cubicBezTo>
                    <a:pt x="18140" y="5718"/>
                    <a:pt x="18140" y="5718"/>
                    <a:pt x="18140" y="5718"/>
                  </a:cubicBezTo>
                  <a:cubicBezTo>
                    <a:pt x="18140" y="4955"/>
                    <a:pt x="18140" y="4955"/>
                    <a:pt x="18140" y="4955"/>
                  </a:cubicBezTo>
                  <a:cubicBezTo>
                    <a:pt x="18140" y="4447"/>
                    <a:pt x="18140" y="4447"/>
                    <a:pt x="18140" y="4447"/>
                  </a:cubicBezTo>
                  <a:cubicBezTo>
                    <a:pt x="18140" y="3558"/>
                    <a:pt x="18140" y="3558"/>
                    <a:pt x="18140" y="3558"/>
                  </a:cubicBezTo>
                  <a:cubicBezTo>
                    <a:pt x="17953" y="3176"/>
                    <a:pt x="17953" y="3176"/>
                    <a:pt x="17953" y="3176"/>
                  </a:cubicBezTo>
                  <a:cubicBezTo>
                    <a:pt x="17673" y="2287"/>
                    <a:pt x="17673" y="2287"/>
                    <a:pt x="17673" y="2287"/>
                  </a:cubicBezTo>
                  <a:cubicBezTo>
                    <a:pt x="655" y="2795"/>
                    <a:pt x="655" y="2795"/>
                    <a:pt x="655" y="2795"/>
                  </a:cubicBezTo>
                  <a:cubicBezTo>
                    <a:pt x="748" y="0"/>
                    <a:pt x="748" y="0"/>
                    <a:pt x="748" y="0"/>
                  </a:cubicBezTo>
                  <a:cubicBezTo>
                    <a:pt x="748" y="0"/>
                    <a:pt x="748" y="0"/>
                    <a:pt x="748" y="0"/>
                  </a:cubicBezTo>
                  <a:cubicBezTo>
                    <a:pt x="655" y="2922"/>
                    <a:pt x="655" y="2922"/>
                    <a:pt x="655" y="2922"/>
                  </a:cubicBezTo>
                  <a:cubicBezTo>
                    <a:pt x="374" y="2922"/>
                    <a:pt x="374" y="2922"/>
                    <a:pt x="374" y="2922"/>
                  </a:cubicBezTo>
                  <a:cubicBezTo>
                    <a:pt x="374" y="3304"/>
                    <a:pt x="374" y="3304"/>
                    <a:pt x="374" y="3304"/>
                  </a:cubicBezTo>
                  <a:cubicBezTo>
                    <a:pt x="281" y="3939"/>
                    <a:pt x="281" y="3939"/>
                    <a:pt x="281" y="3939"/>
                  </a:cubicBezTo>
                  <a:cubicBezTo>
                    <a:pt x="468" y="4066"/>
                    <a:pt x="468" y="4066"/>
                    <a:pt x="468" y="4066"/>
                  </a:cubicBezTo>
                  <a:cubicBezTo>
                    <a:pt x="655" y="4701"/>
                    <a:pt x="655" y="4701"/>
                    <a:pt x="655" y="4701"/>
                  </a:cubicBezTo>
                  <a:cubicBezTo>
                    <a:pt x="655" y="5209"/>
                    <a:pt x="655" y="5209"/>
                    <a:pt x="655" y="5209"/>
                  </a:cubicBezTo>
                  <a:cubicBezTo>
                    <a:pt x="468" y="5336"/>
                    <a:pt x="468" y="5336"/>
                    <a:pt x="468" y="5336"/>
                  </a:cubicBezTo>
                  <a:cubicBezTo>
                    <a:pt x="374" y="5718"/>
                    <a:pt x="374" y="5718"/>
                    <a:pt x="374" y="5718"/>
                  </a:cubicBezTo>
                  <a:cubicBezTo>
                    <a:pt x="374" y="6607"/>
                    <a:pt x="374" y="6607"/>
                    <a:pt x="374" y="6607"/>
                  </a:cubicBezTo>
                  <a:cubicBezTo>
                    <a:pt x="94" y="6734"/>
                    <a:pt x="94" y="6734"/>
                    <a:pt x="94" y="6734"/>
                  </a:cubicBezTo>
                  <a:cubicBezTo>
                    <a:pt x="0" y="7115"/>
                    <a:pt x="0" y="7115"/>
                    <a:pt x="0" y="7115"/>
                  </a:cubicBezTo>
                  <a:cubicBezTo>
                    <a:pt x="0" y="7496"/>
                    <a:pt x="0" y="7496"/>
                    <a:pt x="0" y="7496"/>
                  </a:cubicBezTo>
                  <a:cubicBezTo>
                    <a:pt x="374" y="7878"/>
                    <a:pt x="374" y="7878"/>
                    <a:pt x="374" y="7878"/>
                  </a:cubicBezTo>
                  <a:cubicBezTo>
                    <a:pt x="374" y="8386"/>
                    <a:pt x="374" y="8386"/>
                    <a:pt x="374" y="8386"/>
                  </a:cubicBezTo>
                  <a:cubicBezTo>
                    <a:pt x="374" y="8767"/>
                    <a:pt x="374" y="8767"/>
                    <a:pt x="374" y="8767"/>
                  </a:cubicBezTo>
                  <a:cubicBezTo>
                    <a:pt x="281" y="8513"/>
                    <a:pt x="281" y="8513"/>
                    <a:pt x="281" y="8513"/>
                  </a:cubicBezTo>
                  <a:cubicBezTo>
                    <a:pt x="561" y="9021"/>
                    <a:pt x="561" y="9021"/>
                    <a:pt x="561" y="9021"/>
                  </a:cubicBezTo>
                  <a:cubicBezTo>
                    <a:pt x="842" y="10165"/>
                    <a:pt x="842" y="10165"/>
                    <a:pt x="842" y="10165"/>
                  </a:cubicBezTo>
                  <a:cubicBezTo>
                    <a:pt x="1122" y="10800"/>
                    <a:pt x="1122" y="10800"/>
                    <a:pt x="1122" y="10800"/>
                  </a:cubicBezTo>
                  <a:cubicBezTo>
                    <a:pt x="1309" y="11562"/>
                    <a:pt x="1309" y="11562"/>
                    <a:pt x="1309" y="11562"/>
                  </a:cubicBezTo>
                  <a:cubicBezTo>
                    <a:pt x="1496" y="12198"/>
                    <a:pt x="1496" y="12198"/>
                    <a:pt x="1496" y="12198"/>
                  </a:cubicBezTo>
                  <a:cubicBezTo>
                    <a:pt x="1683" y="12579"/>
                    <a:pt x="1683" y="12579"/>
                    <a:pt x="1683" y="12579"/>
                  </a:cubicBezTo>
                  <a:cubicBezTo>
                    <a:pt x="1777" y="12960"/>
                    <a:pt x="1777" y="12960"/>
                    <a:pt x="1777" y="12960"/>
                  </a:cubicBezTo>
                  <a:cubicBezTo>
                    <a:pt x="1870" y="13087"/>
                    <a:pt x="1870" y="13087"/>
                    <a:pt x="1870" y="13087"/>
                  </a:cubicBezTo>
                  <a:cubicBezTo>
                    <a:pt x="1870" y="13214"/>
                    <a:pt x="1870" y="13214"/>
                    <a:pt x="1870" y="13214"/>
                  </a:cubicBezTo>
                  <a:cubicBezTo>
                    <a:pt x="1590" y="13341"/>
                    <a:pt x="1590" y="13341"/>
                    <a:pt x="1590" y="13341"/>
                  </a:cubicBezTo>
                  <a:cubicBezTo>
                    <a:pt x="1683" y="13849"/>
                    <a:pt x="1683" y="13849"/>
                    <a:pt x="1683" y="13849"/>
                  </a:cubicBezTo>
                  <a:cubicBezTo>
                    <a:pt x="1777" y="14485"/>
                    <a:pt x="1777" y="14485"/>
                    <a:pt x="1777" y="14485"/>
                  </a:cubicBezTo>
                  <a:cubicBezTo>
                    <a:pt x="1870" y="14739"/>
                    <a:pt x="1870" y="14739"/>
                    <a:pt x="1870" y="14739"/>
                  </a:cubicBezTo>
                  <a:cubicBezTo>
                    <a:pt x="2057" y="14739"/>
                    <a:pt x="2057" y="14739"/>
                    <a:pt x="2057" y="14739"/>
                  </a:cubicBezTo>
                  <a:cubicBezTo>
                    <a:pt x="2244" y="14993"/>
                    <a:pt x="2244" y="14993"/>
                    <a:pt x="2244" y="14993"/>
                  </a:cubicBezTo>
                  <a:cubicBezTo>
                    <a:pt x="2431" y="15882"/>
                    <a:pt x="2431" y="15882"/>
                    <a:pt x="2431" y="15882"/>
                  </a:cubicBezTo>
                  <a:cubicBezTo>
                    <a:pt x="2431" y="17153"/>
                    <a:pt x="2431" y="17153"/>
                    <a:pt x="2431" y="17153"/>
                  </a:cubicBezTo>
                  <a:cubicBezTo>
                    <a:pt x="2338" y="17661"/>
                    <a:pt x="2338" y="17661"/>
                    <a:pt x="2338" y="17661"/>
                  </a:cubicBezTo>
                  <a:cubicBezTo>
                    <a:pt x="2525" y="18042"/>
                    <a:pt x="2525" y="18042"/>
                    <a:pt x="2525" y="18042"/>
                  </a:cubicBezTo>
                  <a:cubicBezTo>
                    <a:pt x="2618" y="18296"/>
                    <a:pt x="2618" y="18296"/>
                    <a:pt x="2618" y="18296"/>
                  </a:cubicBezTo>
                  <a:cubicBezTo>
                    <a:pt x="2618" y="19567"/>
                    <a:pt x="2618" y="19567"/>
                    <a:pt x="2618" y="19567"/>
                  </a:cubicBezTo>
                  <a:cubicBezTo>
                    <a:pt x="2805" y="20456"/>
                    <a:pt x="2805" y="20456"/>
                    <a:pt x="2805" y="20456"/>
                  </a:cubicBezTo>
                  <a:cubicBezTo>
                    <a:pt x="2805" y="20584"/>
                    <a:pt x="2805" y="20584"/>
                    <a:pt x="2805" y="20584"/>
                  </a:cubicBezTo>
                  <a:cubicBezTo>
                    <a:pt x="16457" y="20329"/>
                    <a:pt x="16457" y="20329"/>
                    <a:pt x="16457" y="20329"/>
                  </a:cubicBezTo>
                  <a:cubicBezTo>
                    <a:pt x="17579" y="21600"/>
                    <a:pt x="17579" y="21600"/>
                    <a:pt x="17579" y="21600"/>
                  </a:cubicBezTo>
                  <a:cubicBezTo>
                    <a:pt x="17766" y="21346"/>
                    <a:pt x="17766" y="21346"/>
                    <a:pt x="17766" y="21346"/>
                  </a:cubicBezTo>
                  <a:lnTo>
                    <a:pt x="17673" y="2045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7" name="Shape 427"/>
            <p:cNvSpPr/>
            <p:nvPr/>
          </p:nvSpPr>
          <p:spPr>
            <a:xfrm>
              <a:off x="0" y="4902852"/>
              <a:ext cx="2654537" cy="2080186"/>
            </a:xfrm>
            <a:custGeom>
              <a:avLst/>
              <a:gdLst/>
              <a:ahLst/>
              <a:cxnLst>
                <a:cxn ang="0">
                  <a:pos x="wd2" y="hd2"/>
                </a:cxn>
                <a:cxn ang="5400000">
                  <a:pos x="wd2" y="hd2"/>
                </a:cxn>
                <a:cxn ang="10800000">
                  <a:pos x="wd2" y="hd2"/>
                </a:cxn>
                <a:cxn ang="16200000">
                  <a:pos x="wd2" y="hd2"/>
                </a:cxn>
              </a:cxnLst>
              <a:rect l="0" t="0" r="r" b="b"/>
              <a:pathLst>
                <a:path w="21559" h="21600" extrusionOk="0">
                  <a:moveTo>
                    <a:pt x="8461" y="17395"/>
                  </a:moveTo>
                  <a:lnTo>
                    <a:pt x="8609" y="17586"/>
                  </a:lnTo>
                  <a:lnTo>
                    <a:pt x="8905" y="17841"/>
                  </a:lnTo>
                  <a:lnTo>
                    <a:pt x="8708" y="17904"/>
                  </a:lnTo>
                  <a:lnTo>
                    <a:pt x="8609" y="17904"/>
                  </a:lnTo>
                  <a:lnTo>
                    <a:pt x="8411" y="18096"/>
                  </a:lnTo>
                  <a:lnTo>
                    <a:pt x="8411" y="18350"/>
                  </a:lnTo>
                  <a:lnTo>
                    <a:pt x="8510" y="18350"/>
                  </a:lnTo>
                  <a:lnTo>
                    <a:pt x="8708" y="18669"/>
                  </a:lnTo>
                  <a:lnTo>
                    <a:pt x="8708" y="18796"/>
                  </a:lnTo>
                  <a:lnTo>
                    <a:pt x="8559" y="18860"/>
                  </a:lnTo>
                  <a:lnTo>
                    <a:pt x="8461" y="18860"/>
                  </a:lnTo>
                  <a:lnTo>
                    <a:pt x="8362" y="18924"/>
                  </a:lnTo>
                  <a:lnTo>
                    <a:pt x="8312" y="18924"/>
                  </a:lnTo>
                  <a:lnTo>
                    <a:pt x="8164" y="19051"/>
                  </a:lnTo>
                  <a:lnTo>
                    <a:pt x="8164" y="19306"/>
                  </a:lnTo>
                  <a:lnTo>
                    <a:pt x="8065" y="19497"/>
                  </a:lnTo>
                  <a:lnTo>
                    <a:pt x="7917" y="19179"/>
                  </a:lnTo>
                  <a:lnTo>
                    <a:pt x="7917" y="19242"/>
                  </a:lnTo>
                  <a:lnTo>
                    <a:pt x="7867" y="19370"/>
                  </a:lnTo>
                  <a:lnTo>
                    <a:pt x="7719" y="19561"/>
                  </a:lnTo>
                  <a:lnTo>
                    <a:pt x="7620" y="19816"/>
                  </a:lnTo>
                  <a:lnTo>
                    <a:pt x="7620" y="20135"/>
                  </a:lnTo>
                  <a:lnTo>
                    <a:pt x="7175" y="20135"/>
                  </a:lnTo>
                  <a:lnTo>
                    <a:pt x="7521" y="20007"/>
                  </a:lnTo>
                  <a:lnTo>
                    <a:pt x="7571" y="19880"/>
                  </a:lnTo>
                  <a:lnTo>
                    <a:pt x="7620" y="19752"/>
                  </a:lnTo>
                  <a:lnTo>
                    <a:pt x="7571" y="19561"/>
                  </a:lnTo>
                  <a:lnTo>
                    <a:pt x="7472" y="19497"/>
                  </a:lnTo>
                  <a:lnTo>
                    <a:pt x="7423" y="19497"/>
                  </a:lnTo>
                  <a:lnTo>
                    <a:pt x="7324" y="19370"/>
                  </a:lnTo>
                  <a:lnTo>
                    <a:pt x="7324" y="19306"/>
                  </a:lnTo>
                  <a:lnTo>
                    <a:pt x="7274" y="18924"/>
                  </a:lnTo>
                  <a:lnTo>
                    <a:pt x="7373" y="18796"/>
                  </a:lnTo>
                  <a:lnTo>
                    <a:pt x="7423" y="18669"/>
                  </a:lnTo>
                  <a:lnTo>
                    <a:pt x="7571" y="18542"/>
                  </a:lnTo>
                  <a:lnTo>
                    <a:pt x="7620" y="18605"/>
                  </a:lnTo>
                  <a:lnTo>
                    <a:pt x="7769" y="18796"/>
                  </a:lnTo>
                  <a:lnTo>
                    <a:pt x="7867" y="19051"/>
                  </a:lnTo>
                  <a:lnTo>
                    <a:pt x="7867" y="18796"/>
                  </a:lnTo>
                  <a:lnTo>
                    <a:pt x="7818" y="18542"/>
                  </a:lnTo>
                  <a:lnTo>
                    <a:pt x="7719" y="18350"/>
                  </a:lnTo>
                  <a:lnTo>
                    <a:pt x="7867" y="18287"/>
                  </a:lnTo>
                  <a:lnTo>
                    <a:pt x="8065" y="18414"/>
                  </a:lnTo>
                  <a:lnTo>
                    <a:pt x="8164" y="18414"/>
                  </a:lnTo>
                  <a:lnTo>
                    <a:pt x="8164" y="17904"/>
                  </a:lnTo>
                  <a:lnTo>
                    <a:pt x="8115" y="17777"/>
                  </a:lnTo>
                  <a:lnTo>
                    <a:pt x="8312" y="17586"/>
                  </a:lnTo>
                  <a:close/>
                  <a:moveTo>
                    <a:pt x="1541" y="13508"/>
                  </a:moveTo>
                  <a:lnTo>
                    <a:pt x="1640" y="13508"/>
                  </a:lnTo>
                  <a:lnTo>
                    <a:pt x="1788" y="13890"/>
                  </a:lnTo>
                  <a:lnTo>
                    <a:pt x="1788" y="14081"/>
                  </a:lnTo>
                  <a:lnTo>
                    <a:pt x="1689" y="14273"/>
                  </a:lnTo>
                  <a:lnTo>
                    <a:pt x="1442" y="14273"/>
                  </a:lnTo>
                  <a:lnTo>
                    <a:pt x="1244" y="14081"/>
                  </a:lnTo>
                  <a:lnTo>
                    <a:pt x="997" y="13827"/>
                  </a:lnTo>
                  <a:lnTo>
                    <a:pt x="1244" y="13635"/>
                  </a:lnTo>
                  <a:lnTo>
                    <a:pt x="1392" y="13635"/>
                  </a:lnTo>
                  <a:close/>
                  <a:moveTo>
                    <a:pt x="125" y="8092"/>
                  </a:moveTo>
                  <a:cubicBezTo>
                    <a:pt x="125" y="8092"/>
                    <a:pt x="125" y="8092"/>
                    <a:pt x="166" y="8309"/>
                  </a:cubicBezTo>
                  <a:cubicBezTo>
                    <a:pt x="166" y="8309"/>
                    <a:pt x="166" y="8309"/>
                    <a:pt x="249" y="8418"/>
                  </a:cubicBezTo>
                  <a:cubicBezTo>
                    <a:pt x="249" y="8418"/>
                    <a:pt x="249" y="8418"/>
                    <a:pt x="456" y="8472"/>
                  </a:cubicBezTo>
                  <a:cubicBezTo>
                    <a:pt x="456" y="8472"/>
                    <a:pt x="456" y="8472"/>
                    <a:pt x="664" y="8472"/>
                  </a:cubicBezTo>
                  <a:cubicBezTo>
                    <a:pt x="664" y="8472"/>
                    <a:pt x="664" y="8472"/>
                    <a:pt x="788" y="8581"/>
                  </a:cubicBezTo>
                  <a:cubicBezTo>
                    <a:pt x="788" y="8581"/>
                    <a:pt x="788" y="8581"/>
                    <a:pt x="788" y="8743"/>
                  </a:cubicBezTo>
                  <a:cubicBezTo>
                    <a:pt x="788" y="8743"/>
                    <a:pt x="788" y="8743"/>
                    <a:pt x="871" y="8852"/>
                  </a:cubicBezTo>
                  <a:cubicBezTo>
                    <a:pt x="871" y="8852"/>
                    <a:pt x="871" y="8852"/>
                    <a:pt x="1037" y="9069"/>
                  </a:cubicBezTo>
                  <a:cubicBezTo>
                    <a:pt x="1037" y="9069"/>
                    <a:pt x="1037" y="9069"/>
                    <a:pt x="1244" y="9449"/>
                  </a:cubicBezTo>
                  <a:cubicBezTo>
                    <a:pt x="1244" y="9449"/>
                    <a:pt x="1244" y="9449"/>
                    <a:pt x="1120" y="9449"/>
                  </a:cubicBezTo>
                  <a:cubicBezTo>
                    <a:pt x="1120" y="9449"/>
                    <a:pt x="1120" y="9449"/>
                    <a:pt x="871" y="9449"/>
                  </a:cubicBezTo>
                  <a:lnTo>
                    <a:pt x="830" y="9558"/>
                  </a:lnTo>
                  <a:cubicBezTo>
                    <a:pt x="830" y="9558"/>
                    <a:pt x="830" y="9558"/>
                    <a:pt x="664" y="9340"/>
                  </a:cubicBezTo>
                  <a:cubicBezTo>
                    <a:pt x="664" y="9340"/>
                    <a:pt x="664" y="9340"/>
                    <a:pt x="581" y="9015"/>
                  </a:cubicBezTo>
                  <a:cubicBezTo>
                    <a:pt x="581" y="9015"/>
                    <a:pt x="581" y="9015"/>
                    <a:pt x="539" y="8906"/>
                  </a:cubicBezTo>
                  <a:cubicBezTo>
                    <a:pt x="539" y="8906"/>
                    <a:pt x="539" y="8906"/>
                    <a:pt x="456" y="8798"/>
                  </a:cubicBezTo>
                  <a:cubicBezTo>
                    <a:pt x="456" y="8798"/>
                    <a:pt x="456" y="8798"/>
                    <a:pt x="415" y="8798"/>
                  </a:cubicBezTo>
                  <a:cubicBezTo>
                    <a:pt x="415" y="8798"/>
                    <a:pt x="415" y="8798"/>
                    <a:pt x="374" y="8798"/>
                  </a:cubicBezTo>
                  <a:cubicBezTo>
                    <a:pt x="374" y="8798"/>
                    <a:pt x="291" y="8798"/>
                    <a:pt x="291" y="8798"/>
                  </a:cubicBezTo>
                  <a:cubicBezTo>
                    <a:pt x="249" y="8743"/>
                    <a:pt x="249" y="8798"/>
                    <a:pt x="249" y="8798"/>
                  </a:cubicBezTo>
                  <a:cubicBezTo>
                    <a:pt x="249" y="8798"/>
                    <a:pt x="249" y="8798"/>
                    <a:pt x="125" y="8798"/>
                  </a:cubicBezTo>
                  <a:cubicBezTo>
                    <a:pt x="-41" y="8743"/>
                    <a:pt x="83" y="8743"/>
                    <a:pt x="83" y="8743"/>
                  </a:cubicBezTo>
                  <a:cubicBezTo>
                    <a:pt x="42" y="8689"/>
                    <a:pt x="42" y="8689"/>
                    <a:pt x="42" y="8635"/>
                  </a:cubicBezTo>
                  <a:cubicBezTo>
                    <a:pt x="42" y="8635"/>
                    <a:pt x="0" y="8526"/>
                    <a:pt x="0" y="8472"/>
                  </a:cubicBezTo>
                  <a:cubicBezTo>
                    <a:pt x="0" y="8472"/>
                    <a:pt x="0" y="8309"/>
                    <a:pt x="0" y="8309"/>
                  </a:cubicBezTo>
                  <a:cubicBezTo>
                    <a:pt x="0" y="8309"/>
                    <a:pt x="0" y="8309"/>
                    <a:pt x="125" y="8092"/>
                  </a:cubicBezTo>
                  <a:close/>
                  <a:moveTo>
                    <a:pt x="7752" y="0"/>
                  </a:moveTo>
                  <a:cubicBezTo>
                    <a:pt x="7752" y="0"/>
                    <a:pt x="7752" y="0"/>
                    <a:pt x="7920" y="215"/>
                  </a:cubicBezTo>
                  <a:cubicBezTo>
                    <a:pt x="7920" y="215"/>
                    <a:pt x="7920" y="215"/>
                    <a:pt x="8003" y="377"/>
                  </a:cubicBezTo>
                  <a:cubicBezTo>
                    <a:pt x="8003" y="377"/>
                    <a:pt x="8003" y="377"/>
                    <a:pt x="7920" y="377"/>
                  </a:cubicBezTo>
                  <a:cubicBezTo>
                    <a:pt x="7920" y="377"/>
                    <a:pt x="7920" y="377"/>
                    <a:pt x="7920" y="539"/>
                  </a:cubicBezTo>
                  <a:cubicBezTo>
                    <a:pt x="7920" y="539"/>
                    <a:pt x="7920" y="539"/>
                    <a:pt x="8045" y="646"/>
                  </a:cubicBezTo>
                  <a:cubicBezTo>
                    <a:pt x="8045" y="646"/>
                    <a:pt x="8045" y="646"/>
                    <a:pt x="8212" y="646"/>
                  </a:cubicBezTo>
                  <a:cubicBezTo>
                    <a:pt x="8212" y="646"/>
                    <a:pt x="8212" y="646"/>
                    <a:pt x="8212" y="485"/>
                  </a:cubicBezTo>
                  <a:cubicBezTo>
                    <a:pt x="8212" y="485"/>
                    <a:pt x="8212" y="485"/>
                    <a:pt x="8296" y="377"/>
                  </a:cubicBezTo>
                  <a:cubicBezTo>
                    <a:pt x="8296" y="377"/>
                    <a:pt x="8296" y="377"/>
                    <a:pt x="8380" y="485"/>
                  </a:cubicBezTo>
                  <a:cubicBezTo>
                    <a:pt x="8380" y="485"/>
                    <a:pt x="8380" y="485"/>
                    <a:pt x="8505" y="700"/>
                  </a:cubicBezTo>
                  <a:cubicBezTo>
                    <a:pt x="8505" y="700"/>
                    <a:pt x="8505" y="700"/>
                    <a:pt x="8756" y="646"/>
                  </a:cubicBezTo>
                  <a:cubicBezTo>
                    <a:pt x="8756" y="646"/>
                    <a:pt x="8756" y="646"/>
                    <a:pt x="9091" y="754"/>
                  </a:cubicBezTo>
                  <a:cubicBezTo>
                    <a:pt x="9091" y="754"/>
                    <a:pt x="9091" y="754"/>
                    <a:pt x="9091" y="916"/>
                  </a:cubicBezTo>
                  <a:cubicBezTo>
                    <a:pt x="9091" y="916"/>
                    <a:pt x="9091" y="916"/>
                    <a:pt x="9175" y="1131"/>
                  </a:cubicBezTo>
                  <a:cubicBezTo>
                    <a:pt x="9175" y="1131"/>
                    <a:pt x="9175" y="1131"/>
                    <a:pt x="9384" y="1347"/>
                  </a:cubicBezTo>
                  <a:cubicBezTo>
                    <a:pt x="9384" y="1347"/>
                    <a:pt x="9384" y="1347"/>
                    <a:pt x="9844" y="1347"/>
                  </a:cubicBezTo>
                  <a:cubicBezTo>
                    <a:pt x="9844" y="1347"/>
                    <a:pt x="9844" y="1347"/>
                    <a:pt x="9970" y="1347"/>
                  </a:cubicBezTo>
                  <a:cubicBezTo>
                    <a:pt x="9970" y="1347"/>
                    <a:pt x="9970" y="1347"/>
                    <a:pt x="10095" y="1239"/>
                  </a:cubicBezTo>
                  <a:cubicBezTo>
                    <a:pt x="10095" y="1239"/>
                    <a:pt x="10095" y="1239"/>
                    <a:pt x="10262" y="1239"/>
                  </a:cubicBezTo>
                  <a:cubicBezTo>
                    <a:pt x="10262" y="1239"/>
                    <a:pt x="10262" y="1239"/>
                    <a:pt x="10472" y="1400"/>
                  </a:cubicBezTo>
                  <a:cubicBezTo>
                    <a:pt x="10472" y="1400"/>
                    <a:pt x="10472" y="1400"/>
                    <a:pt x="10514" y="1562"/>
                  </a:cubicBezTo>
                  <a:cubicBezTo>
                    <a:pt x="10514" y="1562"/>
                    <a:pt x="10514" y="1562"/>
                    <a:pt x="10514" y="1724"/>
                  </a:cubicBezTo>
                  <a:cubicBezTo>
                    <a:pt x="10514" y="1724"/>
                    <a:pt x="10514" y="1724"/>
                    <a:pt x="10514" y="1751"/>
                  </a:cubicBezTo>
                  <a:lnTo>
                    <a:pt x="10514" y="1831"/>
                  </a:lnTo>
                  <a:cubicBezTo>
                    <a:pt x="10514" y="1831"/>
                    <a:pt x="10514" y="1831"/>
                    <a:pt x="10723" y="1670"/>
                  </a:cubicBezTo>
                  <a:cubicBezTo>
                    <a:pt x="10723" y="1670"/>
                    <a:pt x="10723" y="1670"/>
                    <a:pt x="10974" y="1562"/>
                  </a:cubicBezTo>
                  <a:cubicBezTo>
                    <a:pt x="10974" y="1562"/>
                    <a:pt x="10974" y="1562"/>
                    <a:pt x="11141" y="1562"/>
                  </a:cubicBezTo>
                  <a:cubicBezTo>
                    <a:pt x="11141" y="1562"/>
                    <a:pt x="11141" y="1562"/>
                    <a:pt x="11476" y="1724"/>
                  </a:cubicBezTo>
                  <a:cubicBezTo>
                    <a:pt x="11476" y="1724"/>
                    <a:pt x="11476" y="1724"/>
                    <a:pt x="11769" y="1831"/>
                  </a:cubicBezTo>
                  <a:cubicBezTo>
                    <a:pt x="11769" y="1831"/>
                    <a:pt x="11769" y="1831"/>
                    <a:pt x="12103" y="1724"/>
                  </a:cubicBezTo>
                  <a:cubicBezTo>
                    <a:pt x="12103" y="1724"/>
                    <a:pt x="12103" y="1724"/>
                    <a:pt x="12271" y="1562"/>
                  </a:cubicBezTo>
                  <a:cubicBezTo>
                    <a:pt x="12271" y="1562"/>
                    <a:pt x="12271" y="1562"/>
                    <a:pt x="12438" y="1562"/>
                  </a:cubicBezTo>
                  <a:cubicBezTo>
                    <a:pt x="12438" y="1562"/>
                    <a:pt x="12438" y="1562"/>
                    <a:pt x="12522" y="1562"/>
                  </a:cubicBezTo>
                  <a:cubicBezTo>
                    <a:pt x="12522" y="1562"/>
                    <a:pt x="12522" y="1562"/>
                    <a:pt x="12731" y="1831"/>
                  </a:cubicBezTo>
                  <a:cubicBezTo>
                    <a:pt x="12731" y="1831"/>
                    <a:pt x="12731" y="1831"/>
                    <a:pt x="12940" y="2047"/>
                  </a:cubicBezTo>
                  <a:cubicBezTo>
                    <a:pt x="12940" y="2047"/>
                    <a:pt x="12940" y="2047"/>
                    <a:pt x="13317" y="2101"/>
                  </a:cubicBezTo>
                  <a:lnTo>
                    <a:pt x="13484" y="3986"/>
                  </a:lnTo>
                  <a:cubicBezTo>
                    <a:pt x="13484" y="3986"/>
                    <a:pt x="13484" y="3986"/>
                    <a:pt x="13986" y="8726"/>
                  </a:cubicBezTo>
                  <a:cubicBezTo>
                    <a:pt x="13986" y="8726"/>
                    <a:pt x="13986" y="8726"/>
                    <a:pt x="14572" y="14436"/>
                  </a:cubicBezTo>
                  <a:cubicBezTo>
                    <a:pt x="14572" y="14436"/>
                    <a:pt x="14572" y="14436"/>
                    <a:pt x="14697" y="14759"/>
                  </a:cubicBezTo>
                  <a:cubicBezTo>
                    <a:pt x="14697" y="14759"/>
                    <a:pt x="14697" y="14759"/>
                    <a:pt x="15116" y="14759"/>
                  </a:cubicBezTo>
                  <a:cubicBezTo>
                    <a:pt x="15116" y="14759"/>
                    <a:pt x="15116" y="14759"/>
                    <a:pt x="15199" y="14436"/>
                  </a:cubicBezTo>
                  <a:cubicBezTo>
                    <a:pt x="15199" y="14436"/>
                    <a:pt x="15199" y="14436"/>
                    <a:pt x="15534" y="14436"/>
                  </a:cubicBezTo>
                  <a:cubicBezTo>
                    <a:pt x="15534" y="14436"/>
                    <a:pt x="15534" y="14436"/>
                    <a:pt x="15534" y="14598"/>
                  </a:cubicBezTo>
                  <a:cubicBezTo>
                    <a:pt x="15534" y="14598"/>
                    <a:pt x="15534" y="14598"/>
                    <a:pt x="15660" y="14813"/>
                  </a:cubicBezTo>
                  <a:cubicBezTo>
                    <a:pt x="15660" y="14813"/>
                    <a:pt x="15660" y="14813"/>
                    <a:pt x="16204" y="15298"/>
                  </a:cubicBezTo>
                  <a:cubicBezTo>
                    <a:pt x="16204" y="15298"/>
                    <a:pt x="16204" y="15298"/>
                    <a:pt x="16664" y="15944"/>
                  </a:cubicBezTo>
                  <a:cubicBezTo>
                    <a:pt x="16664" y="15944"/>
                    <a:pt x="16664" y="15944"/>
                    <a:pt x="16915" y="15675"/>
                  </a:cubicBezTo>
                  <a:cubicBezTo>
                    <a:pt x="16915" y="15675"/>
                    <a:pt x="16915" y="15675"/>
                    <a:pt x="17082" y="15136"/>
                  </a:cubicBezTo>
                  <a:cubicBezTo>
                    <a:pt x="17082" y="15136"/>
                    <a:pt x="17082" y="15136"/>
                    <a:pt x="17291" y="14867"/>
                  </a:cubicBezTo>
                  <a:cubicBezTo>
                    <a:pt x="17291" y="14867"/>
                    <a:pt x="17291" y="14867"/>
                    <a:pt x="17501" y="14705"/>
                  </a:cubicBezTo>
                  <a:cubicBezTo>
                    <a:pt x="17501" y="14705"/>
                    <a:pt x="17501" y="14705"/>
                    <a:pt x="17877" y="14921"/>
                  </a:cubicBezTo>
                  <a:cubicBezTo>
                    <a:pt x="17877" y="14921"/>
                    <a:pt x="17877" y="14921"/>
                    <a:pt x="18337" y="15352"/>
                  </a:cubicBezTo>
                  <a:cubicBezTo>
                    <a:pt x="18337" y="15352"/>
                    <a:pt x="18337" y="15352"/>
                    <a:pt x="18798" y="15944"/>
                  </a:cubicBezTo>
                  <a:cubicBezTo>
                    <a:pt x="18798" y="15944"/>
                    <a:pt x="18798" y="15944"/>
                    <a:pt x="19132" y="16429"/>
                  </a:cubicBezTo>
                  <a:cubicBezTo>
                    <a:pt x="19132" y="16429"/>
                    <a:pt x="19132" y="16429"/>
                    <a:pt x="19802" y="17291"/>
                  </a:cubicBezTo>
                  <a:cubicBezTo>
                    <a:pt x="19802" y="17291"/>
                    <a:pt x="19802" y="17291"/>
                    <a:pt x="20220" y="18045"/>
                  </a:cubicBezTo>
                  <a:cubicBezTo>
                    <a:pt x="20220" y="18045"/>
                    <a:pt x="20220" y="18045"/>
                    <a:pt x="20471" y="18099"/>
                  </a:cubicBezTo>
                  <a:cubicBezTo>
                    <a:pt x="20471" y="18099"/>
                    <a:pt x="20471" y="18099"/>
                    <a:pt x="20764" y="18153"/>
                  </a:cubicBezTo>
                  <a:cubicBezTo>
                    <a:pt x="20764" y="18153"/>
                    <a:pt x="20764" y="18153"/>
                    <a:pt x="21266" y="18368"/>
                  </a:cubicBezTo>
                  <a:cubicBezTo>
                    <a:pt x="21266" y="18368"/>
                    <a:pt x="21266" y="18368"/>
                    <a:pt x="21475" y="18530"/>
                  </a:cubicBezTo>
                  <a:cubicBezTo>
                    <a:pt x="21475" y="18530"/>
                    <a:pt x="21475" y="18530"/>
                    <a:pt x="21475" y="18745"/>
                  </a:cubicBezTo>
                  <a:cubicBezTo>
                    <a:pt x="21475" y="18745"/>
                    <a:pt x="21475" y="18745"/>
                    <a:pt x="21559" y="19230"/>
                  </a:cubicBezTo>
                  <a:cubicBezTo>
                    <a:pt x="21559" y="19230"/>
                    <a:pt x="21559" y="19230"/>
                    <a:pt x="21559" y="19445"/>
                  </a:cubicBezTo>
                  <a:cubicBezTo>
                    <a:pt x="21559" y="19445"/>
                    <a:pt x="21559" y="19445"/>
                    <a:pt x="21559" y="19661"/>
                  </a:cubicBezTo>
                  <a:cubicBezTo>
                    <a:pt x="21559" y="19661"/>
                    <a:pt x="21559" y="19661"/>
                    <a:pt x="21559" y="20146"/>
                  </a:cubicBezTo>
                  <a:cubicBezTo>
                    <a:pt x="21559" y="20146"/>
                    <a:pt x="21559" y="20146"/>
                    <a:pt x="21392" y="20307"/>
                  </a:cubicBezTo>
                  <a:cubicBezTo>
                    <a:pt x="21392" y="20307"/>
                    <a:pt x="21392" y="20307"/>
                    <a:pt x="21266" y="20092"/>
                  </a:cubicBezTo>
                  <a:cubicBezTo>
                    <a:pt x="21266" y="20092"/>
                    <a:pt x="21266" y="20092"/>
                    <a:pt x="21141" y="19822"/>
                  </a:cubicBezTo>
                  <a:cubicBezTo>
                    <a:pt x="21141" y="19822"/>
                    <a:pt x="21141" y="19822"/>
                    <a:pt x="21015" y="19930"/>
                  </a:cubicBezTo>
                  <a:cubicBezTo>
                    <a:pt x="21015" y="19930"/>
                    <a:pt x="21015" y="19930"/>
                    <a:pt x="21141" y="20200"/>
                  </a:cubicBezTo>
                  <a:cubicBezTo>
                    <a:pt x="21141" y="20200"/>
                    <a:pt x="21141" y="20200"/>
                    <a:pt x="21057" y="20253"/>
                  </a:cubicBezTo>
                  <a:cubicBezTo>
                    <a:pt x="21057" y="20253"/>
                    <a:pt x="21057" y="20253"/>
                    <a:pt x="20931" y="20146"/>
                  </a:cubicBezTo>
                  <a:cubicBezTo>
                    <a:pt x="20931" y="20146"/>
                    <a:pt x="20931" y="20146"/>
                    <a:pt x="20680" y="20038"/>
                  </a:cubicBezTo>
                  <a:cubicBezTo>
                    <a:pt x="20680" y="20038"/>
                    <a:pt x="20680" y="20038"/>
                    <a:pt x="20680" y="19822"/>
                  </a:cubicBezTo>
                  <a:cubicBezTo>
                    <a:pt x="20680" y="19822"/>
                    <a:pt x="20680" y="19822"/>
                    <a:pt x="20597" y="19553"/>
                  </a:cubicBezTo>
                  <a:cubicBezTo>
                    <a:pt x="20597" y="19553"/>
                    <a:pt x="20597" y="19553"/>
                    <a:pt x="20471" y="19445"/>
                  </a:cubicBezTo>
                  <a:cubicBezTo>
                    <a:pt x="20471" y="19445"/>
                    <a:pt x="20471" y="19445"/>
                    <a:pt x="20388" y="19230"/>
                  </a:cubicBezTo>
                  <a:cubicBezTo>
                    <a:pt x="20388" y="19230"/>
                    <a:pt x="20388" y="19230"/>
                    <a:pt x="20053" y="18907"/>
                  </a:cubicBezTo>
                  <a:cubicBezTo>
                    <a:pt x="20053" y="18907"/>
                    <a:pt x="20053" y="18907"/>
                    <a:pt x="19760" y="18961"/>
                  </a:cubicBezTo>
                  <a:cubicBezTo>
                    <a:pt x="19760" y="18961"/>
                    <a:pt x="19760" y="18961"/>
                    <a:pt x="19844" y="19122"/>
                  </a:cubicBezTo>
                  <a:cubicBezTo>
                    <a:pt x="19844" y="19122"/>
                    <a:pt x="19844" y="19122"/>
                    <a:pt x="19927" y="19230"/>
                  </a:cubicBezTo>
                  <a:cubicBezTo>
                    <a:pt x="19927" y="19230"/>
                    <a:pt x="19927" y="19230"/>
                    <a:pt x="20220" y="19445"/>
                  </a:cubicBezTo>
                  <a:cubicBezTo>
                    <a:pt x="20220" y="19445"/>
                    <a:pt x="20220" y="19445"/>
                    <a:pt x="20388" y="19661"/>
                  </a:cubicBezTo>
                  <a:cubicBezTo>
                    <a:pt x="20388" y="19661"/>
                    <a:pt x="20388" y="19661"/>
                    <a:pt x="20388" y="19822"/>
                  </a:cubicBezTo>
                  <a:cubicBezTo>
                    <a:pt x="20388" y="19822"/>
                    <a:pt x="20388" y="19822"/>
                    <a:pt x="20513" y="19984"/>
                  </a:cubicBezTo>
                  <a:cubicBezTo>
                    <a:pt x="20513" y="19984"/>
                    <a:pt x="20513" y="19984"/>
                    <a:pt x="20597" y="20146"/>
                  </a:cubicBezTo>
                  <a:cubicBezTo>
                    <a:pt x="20597" y="20146"/>
                    <a:pt x="20597" y="20146"/>
                    <a:pt x="20680" y="20523"/>
                  </a:cubicBezTo>
                  <a:cubicBezTo>
                    <a:pt x="20680" y="20523"/>
                    <a:pt x="20680" y="20523"/>
                    <a:pt x="20680" y="20630"/>
                  </a:cubicBezTo>
                  <a:cubicBezTo>
                    <a:pt x="20680" y="20630"/>
                    <a:pt x="20680" y="20630"/>
                    <a:pt x="20555" y="20684"/>
                  </a:cubicBezTo>
                  <a:cubicBezTo>
                    <a:pt x="20555" y="20684"/>
                    <a:pt x="20555" y="20684"/>
                    <a:pt x="20471" y="20415"/>
                  </a:cubicBezTo>
                  <a:cubicBezTo>
                    <a:pt x="20471" y="20415"/>
                    <a:pt x="20471" y="20415"/>
                    <a:pt x="20471" y="20684"/>
                  </a:cubicBezTo>
                  <a:cubicBezTo>
                    <a:pt x="20471" y="20684"/>
                    <a:pt x="20471" y="20684"/>
                    <a:pt x="20388" y="20900"/>
                  </a:cubicBezTo>
                  <a:cubicBezTo>
                    <a:pt x="20388" y="20900"/>
                    <a:pt x="20388" y="20900"/>
                    <a:pt x="20262" y="20846"/>
                  </a:cubicBezTo>
                  <a:cubicBezTo>
                    <a:pt x="20262" y="20846"/>
                    <a:pt x="20262" y="20846"/>
                    <a:pt x="20053" y="20577"/>
                  </a:cubicBezTo>
                  <a:cubicBezTo>
                    <a:pt x="20053" y="20577"/>
                    <a:pt x="20053" y="20577"/>
                    <a:pt x="19844" y="20253"/>
                  </a:cubicBezTo>
                  <a:cubicBezTo>
                    <a:pt x="19844" y="20253"/>
                    <a:pt x="19844" y="20253"/>
                    <a:pt x="19676" y="20361"/>
                  </a:cubicBezTo>
                  <a:cubicBezTo>
                    <a:pt x="19676" y="20361"/>
                    <a:pt x="19676" y="20361"/>
                    <a:pt x="19551" y="20361"/>
                  </a:cubicBezTo>
                  <a:cubicBezTo>
                    <a:pt x="19551" y="20361"/>
                    <a:pt x="19551" y="20361"/>
                    <a:pt x="19634" y="20038"/>
                  </a:cubicBezTo>
                  <a:cubicBezTo>
                    <a:pt x="19634" y="20038"/>
                    <a:pt x="19634" y="20038"/>
                    <a:pt x="19844" y="19984"/>
                  </a:cubicBezTo>
                  <a:cubicBezTo>
                    <a:pt x="19844" y="19984"/>
                    <a:pt x="19844" y="19984"/>
                    <a:pt x="19760" y="19661"/>
                  </a:cubicBezTo>
                  <a:cubicBezTo>
                    <a:pt x="19760" y="19661"/>
                    <a:pt x="19760" y="19661"/>
                    <a:pt x="19509" y="19822"/>
                  </a:cubicBezTo>
                  <a:cubicBezTo>
                    <a:pt x="19509" y="19822"/>
                    <a:pt x="19509" y="19822"/>
                    <a:pt x="19593" y="19499"/>
                  </a:cubicBezTo>
                  <a:cubicBezTo>
                    <a:pt x="19593" y="19499"/>
                    <a:pt x="19593" y="19499"/>
                    <a:pt x="19467" y="19284"/>
                  </a:cubicBezTo>
                  <a:cubicBezTo>
                    <a:pt x="19467" y="19284"/>
                    <a:pt x="19467" y="19284"/>
                    <a:pt x="19425" y="19122"/>
                  </a:cubicBezTo>
                  <a:cubicBezTo>
                    <a:pt x="19425" y="19122"/>
                    <a:pt x="19425" y="19122"/>
                    <a:pt x="19425" y="18961"/>
                  </a:cubicBezTo>
                  <a:cubicBezTo>
                    <a:pt x="19425" y="18961"/>
                    <a:pt x="19425" y="18961"/>
                    <a:pt x="19593" y="18637"/>
                  </a:cubicBezTo>
                  <a:cubicBezTo>
                    <a:pt x="19593" y="18637"/>
                    <a:pt x="19593" y="18637"/>
                    <a:pt x="19383" y="18637"/>
                  </a:cubicBezTo>
                  <a:cubicBezTo>
                    <a:pt x="19383" y="18637"/>
                    <a:pt x="19383" y="18637"/>
                    <a:pt x="19300" y="18745"/>
                  </a:cubicBezTo>
                  <a:cubicBezTo>
                    <a:pt x="19300" y="18745"/>
                    <a:pt x="19300" y="18745"/>
                    <a:pt x="19300" y="18853"/>
                  </a:cubicBezTo>
                  <a:cubicBezTo>
                    <a:pt x="19300" y="18853"/>
                    <a:pt x="19300" y="18853"/>
                    <a:pt x="19300" y="19176"/>
                  </a:cubicBezTo>
                  <a:cubicBezTo>
                    <a:pt x="19300" y="19176"/>
                    <a:pt x="19300" y="19176"/>
                    <a:pt x="19174" y="19284"/>
                  </a:cubicBezTo>
                  <a:cubicBezTo>
                    <a:pt x="19174" y="19284"/>
                    <a:pt x="19174" y="19284"/>
                    <a:pt x="19091" y="19392"/>
                  </a:cubicBezTo>
                  <a:cubicBezTo>
                    <a:pt x="19091" y="19392"/>
                    <a:pt x="19091" y="19284"/>
                    <a:pt x="19091" y="19230"/>
                  </a:cubicBezTo>
                  <a:cubicBezTo>
                    <a:pt x="19091" y="19176"/>
                    <a:pt x="19049" y="19014"/>
                    <a:pt x="19049" y="19014"/>
                  </a:cubicBezTo>
                  <a:cubicBezTo>
                    <a:pt x="19049" y="19014"/>
                    <a:pt x="19007" y="18853"/>
                    <a:pt x="19007" y="18745"/>
                  </a:cubicBezTo>
                  <a:cubicBezTo>
                    <a:pt x="19007" y="18691"/>
                    <a:pt x="18965" y="18584"/>
                    <a:pt x="18965" y="18584"/>
                  </a:cubicBezTo>
                  <a:cubicBezTo>
                    <a:pt x="18965" y="18584"/>
                    <a:pt x="18923" y="18476"/>
                    <a:pt x="18923" y="18422"/>
                  </a:cubicBezTo>
                  <a:cubicBezTo>
                    <a:pt x="18923" y="18314"/>
                    <a:pt x="18923" y="18260"/>
                    <a:pt x="18923" y="18260"/>
                  </a:cubicBezTo>
                  <a:cubicBezTo>
                    <a:pt x="18923" y="18260"/>
                    <a:pt x="18965" y="18153"/>
                    <a:pt x="19049" y="18153"/>
                  </a:cubicBezTo>
                  <a:cubicBezTo>
                    <a:pt x="19091" y="18099"/>
                    <a:pt x="19132" y="17991"/>
                    <a:pt x="19132" y="17991"/>
                  </a:cubicBezTo>
                  <a:cubicBezTo>
                    <a:pt x="19132" y="17991"/>
                    <a:pt x="19132" y="17991"/>
                    <a:pt x="19300" y="17776"/>
                  </a:cubicBezTo>
                  <a:cubicBezTo>
                    <a:pt x="19300" y="17776"/>
                    <a:pt x="19300" y="17776"/>
                    <a:pt x="19132" y="17399"/>
                  </a:cubicBezTo>
                  <a:cubicBezTo>
                    <a:pt x="19132" y="17399"/>
                    <a:pt x="19132" y="17399"/>
                    <a:pt x="19049" y="17452"/>
                  </a:cubicBezTo>
                  <a:cubicBezTo>
                    <a:pt x="19049" y="17452"/>
                    <a:pt x="19049" y="17452"/>
                    <a:pt x="18965" y="17722"/>
                  </a:cubicBezTo>
                  <a:cubicBezTo>
                    <a:pt x="18965" y="17722"/>
                    <a:pt x="18965" y="17722"/>
                    <a:pt x="18798" y="17991"/>
                  </a:cubicBezTo>
                  <a:cubicBezTo>
                    <a:pt x="18798" y="17991"/>
                    <a:pt x="18798" y="17991"/>
                    <a:pt x="18672" y="18099"/>
                  </a:cubicBezTo>
                  <a:cubicBezTo>
                    <a:pt x="18672" y="18099"/>
                    <a:pt x="18672" y="18099"/>
                    <a:pt x="18630" y="18206"/>
                  </a:cubicBezTo>
                  <a:cubicBezTo>
                    <a:pt x="18630" y="18206"/>
                    <a:pt x="18630" y="18206"/>
                    <a:pt x="18714" y="18637"/>
                  </a:cubicBezTo>
                  <a:cubicBezTo>
                    <a:pt x="18714" y="18637"/>
                    <a:pt x="18714" y="18637"/>
                    <a:pt x="18881" y="19230"/>
                  </a:cubicBezTo>
                  <a:cubicBezTo>
                    <a:pt x="18881" y="19230"/>
                    <a:pt x="18881" y="19230"/>
                    <a:pt x="18714" y="19176"/>
                  </a:cubicBezTo>
                  <a:cubicBezTo>
                    <a:pt x="18714" y="19176"/>
                    <a:pt x="18714" y="19176"/>
                    <a:pt x="18463" y="18530"/>
                  </a:cubicBezTo>
                  <a:cubicBezTo>
                    <a:pt x="18463" y="18530"/>
                    <a:pt x="18463" y="18530"/>
                    <a:pt x="18170" y="17991"/>
                  </a:cubicBezTo>
                  <a:cubicBezTo>
                    <a:pt x="18170" y="17991"/>
                    <a:pt x="18170" y="17991"/>
                    <a:pt x="18086" y="18314"/>
                  </a:cubicBezTo>
                  <a:cubicBezTo>
                    <a:pt x="18086" y="18314"/>
                    <a:pt x="18086" y="18314"/>
                    <a:pt x="18003" y="18260"/>
                  </a:cubicBezTo>
                  <a:cubicBezTo>
                    <a:pt x="18003" y="18260"/>
                    <a:pt x="18003" y="18260"/>
                    <a:pt x="17877" y="17883"/>
                  </a:cubicBezTo>
                  <a:cubicBezTo>
                    <a:pt x="17877" y="17883"/>
                    <a:pt x="17877" y="17883"/>
                    <a:pt x="17710" y="17722"/>
                  </a:cubicBezTo>
                  <a:cubicBezTo>
                    <a:pt x="17710" y="17722"/>
                    <a:pt x="17710" y="17722"/>
                    <a:pt x="17291" y="17129"/>
                  </a:cubicBezTo>
                  <a:cubicBezTo>
                    <a:pt x="17291" y="17129"/>
                    <a:pt x="17291" y="17129"/>
                    <a:pt x="17291" y="16752"/>
                  </a:cubicBezTo>
                  <a:cubicBezTo>
                    <a:pt x="17291" y="16752"/>
                    <a:pt x="17291" y="16752"/>
                    <a:pt x="17208" y="16968"/>
                  </a:cubicBezTo>
                  <a:cubicBezTo>
                    <a:pt x="17208" y="16968"/>
                    <a:pt x="17208" y="16968"/>
                    <a:pt x="16999" y="16860"/>
                  </a:cubicBezTo>
                  <a:cubicBezTo>
                    <a:pt x="16999" y="16860"/>
                    <a:pt x="16999" y="16860"/>
                    <a:pt x="16538" y="16321"/>
                  </a:cubicBezTo>
                  <a:cubicBezTo>
                    <a:pt x="16538" y="16321"/>
                    <a:pt x="16538" y="16321"/>
                    <a:pt x="16245" y="15890"/>
                  </a:cubicBezTo>
                  <a:cubicBezTo>
                    <a:pt x="16245" y="15890"/>
                    <a:pt x="16245" y="15890"/>
                    <a:pt x="16078" y="15944"/>
                  </a:cubicBezTo>
                  <a:cubicBezTo>
                    <a:pt x="16078" y="15944"/>
                    <a:pt x="16078" y="15944"/>
                    <a:pt x="15702" y="15836"/>
                  </a:cubicBezTo>
                  <a:cubicBezTo>
                    <a:pt x="15702" y="15836"/>
                    <a:pt x="15702" y="15836"/>
                    <a:pt x="15451" y="15513"/>
                  </a:cubicBezTo>
                  <a:cubicBezTo>
                    <a:pt x="15451" y="15513"/>
                    <a:pt x="15451" y="15513"/>
                    <a:pt x="15451" y="15136"/>
                  </a:cubicBezTo>
                  <a:cubicBezTo>
                    <a:pt x="15451" y="15136"/>
                    <a:pt x="15451" y="15136"/>
                    <a:pt x="15325" y="15244"/>
                  </a:cubicBezTo>
                  <a:cubicBezTo>
                    <a:pt x="15325" y="15244"/>
                    <a:pt x="15325" y="15244"/>
                    <a:pt x="14823" y="15244"/>
                  </a:cubicBezTo>
                  <a:cubicBezTo>
                    <a:pt x="14823" y="15244"/>
                    <a:pt x="14823" y="15244"/>
                    <a:pt x="14572" y="15190"/>
                  </a:cubicBezTo>
                  <a:cubicBezTo>
                    <a:pt x="14572" y="15190"/>
                    <a:pt x="14572" y="15190"/>
                    <a:pt x="14279" y="15082"/>
                  </a:cubicBezTo>
                  <a:cubicBezTo>
                    <a:pt x="14279" y="15082"/>
                    <a:pt x="14279" y="15082"/>
                    <a:pt x="13735" y="15028"/>
                  </a:cubicBezTo>
                  <a:cubicBezTo>
                    <a:pt x="13735" y="15028"/>
                    <a:pt x="13735" y="15028"/>
                    <a:pt x="13191" y="15190"/>
                  </a:cubicBezTo>
                  <a:cubicBezTo>
                    <a:pt x="13191" y="15190"/>
                    <a:pt x="13191" y="15190"/>
                    <a:pt x="12815" y="15298"/>
                  </a:cubicBezTo>
                  <a:cubicBezTo>
                    <a:pt x="12815" y="15298"/>
                    <a:pt x="12815" y="15298"/>
                    <a:pt x="12898" y="14867"/>
                  </a:cubicBezTo>
                  <a:cubicBezTo>
                    <a:pt x="12898" y="14867"/>
                    <a:pt x="12898" y="14867"/>
                    <a:pt x="12773" y="14975"/>
                  </a:cubicBezTo>
                  <a:cubicBezTo>
                    <a:pt x="12773" y="14975"/>
                    <a:pt x="12773" y="14975"/>
                    <a:pt x="12564" y="14813"/>
                  </a:cubicBezTo>
                  <a:cubicBezTo>
                    <a:pt x="12564" y="14813"/>
                    <a:pt x="12564" y="14813"/>
                    <a:pt x="12396" y="14705"/>
                  </a:cubicBezTo>
                  <a:cubicBezTo>
                    <a:pt x="12396" y="14705"/>
                    <a:pt x="12396" y="14705"/>
                    <a:pt x="12229" y="14705"/>
                  </a:cubicBezTo>
                  <a:cubicBezTo>
                    <a:pt x="12229" y="14705"/>
                    <a:pt x="12229" y="14705"/>
                    <a:pt x="12103" y="14705"/>
                  </a:cubicBezTo>
                  <a:cubicBezTo>
                    <a:pt x="12103" y="14705"/>
                    <a:pt x="12103" y="14705"/>
                    <a:pt x="11894" y="14867"/>
                  </a:cubicBezTo>
                  <a:cubicBezTo>
                    <a:pt x="11894" y="14867"/>
                    <a:pt x="11894" y="14867"/>
                    <a:pt x="11727" y="14975"/>
                  </a:cubicBezTo>
                  <a:cubicBezTo>
                    <a:pt x="11727" y="14975"/>
                    <a:pt x="11727" y="14975"/>
                    <a:pt x="11559" y="15244"/>
                  </a:cubicBezTo>
                  <a:cubicBezTo>
                    <a:pt x="11559" y="15244"/>
                    <a:pt x="11559" y="15244"/>
                    <a:pt x="11476" y="15352"/>
                  </a:cubicBezTo>
                  <a:cubicBezTo>
                    <a:pt x="11476" y="15352"/>
                    <a:pt x="11476" y="15352"/>
                    <a:pt x="11267" y="15298"/>
                  </a:cubicBezTo>
                  <a:cubicBezTo>
                    <a:pt x="11267" y="15298"/>
                    <a:pt x="11267" y="15298"/>
                    <a:pt x="11476" y="15082"/>
                  </a:cubicBezTo>
                  <a:cubicBezTo>
                    <a:pt x="11476" y="15082"/>
                    <a:pt x="11476" y="15082"/>
                    <a:pt x="11727" y="14759"/>
                  </a:cubicBezTo>
                  <a:cubicBezTo>
                    <a:pt x="11727" y="14759"/>
                    <a:pt x="11727" y="14759"/>
                    <a:pt x="11894" y="14544"/>
                  </a:cubicBezTo>
                  <a:cubicBezTo>
                    <a:pt x="11894" y="14544"/>
                    <a:pt x="11894" y="14544"/>
                    <a:pt x="12020" y="14328"/>
                  </a:cubicBezTo>
                  <a:cubicBezTo>
                    <a:pt x="12020" y="14328"/>
                    <a:pt x="12020" y="14328"/>
                    <a:pt x="11936" y="14328"/>
                  </a:cubicBezTo>
                  <a:cubicBezTo>
                    <a:pt x="11936" y="14328"/>
                    <a:pt x="11936" y="14328"/>
                    <a:pt x="11769" y="14220"/>
                  </a:cubicBezTo>
                  <a:cubicBezTo>
                    <a:pt x="11769" y="14220"/>
                    <a:pt x="11769" y="14220"/>
                    <a:pt x="11769" y="13843"/>
                  </a:cubicBezTo>
                  <a:cubicBezTo>
                    <a:pt x="11769" y="13843"/>
                    <a:pt x="11769" y="13843"/>
                    <a:pt x="11601" y="14005"/>
                  </a:cubicBezTo>
                  <a:cubicBezTo>
                    <a:pt x="11601" y="14005"/>
                    <a:pt x="11601" y="14005"/>
                    <a:pt x="11559" y="14059"/>
                  </a:cubicBezTo>
                  <a:cubicBezTo>
                    <a:pt x="11559" y="14059"/>
                    <a:pt x="11559" y="14059"/>
                    <a:pt x="11267" y="14059"/>
                  </a:cubicBezTo>
                  <a:cubicBezTo>
                    <a:pt x="11267" y="14059"/>
                    <a:pt x="11267" y="14059"/>
                    <a:pt x="11016" y="14005"/>
                  </a:cubicBezTo>
                  <a:cubicBezTo>
                    <a:pt x="11016" y="14005"/>
                    <a:pt x="11016" y="14005"/>
                    <a:pt x="10890" y="14167"/>
                  </a:cubicBezTo>
                  <a:cubicBezTo>
                    <a:pt x="10890" y="14167"/>
                    <a:pt x="10890" y="14167"/>
                    <a:pt x="10806" y="14490"/>
                  </a:cubicBezTo>
                  <a:cubicBezTo>
                    <a:pt x="10806" y="14490"/>
                    <a:pt x="10806" y="14490"/>
                    <a:pt x="10974" y="14759"/>
                  </a:cubicBezTo>
                  <a:cubicBezTo>
                    <a:pt x="10974" y="14759"/>
                    <a:pt x="10974" y="14759"/>
                    <a:pt x="10890" y="15190"/>
                  </a:cubicBezTo>
                  <a:cubicBezTo>
                    <a:pt x="10890" y="15190"/>
                    <a:pt x="10890" y="15190"/>
                    <a:pt x="10681" y="15459"/>
                  </a:cubicBezTo>
                  <a:cubicBezTo>
                    <a:pt x="10681" y="15459"/>
                    <a:pt x="10681" y="15459"/>
                    <a:pt x="10472" y="15459"/>
                  </a:cubicBezTo>
                  <a:cubicBezTo>
                    <a:pt x="10472" y="15459"/>
                    <a:pt x="10472" y="15459"/>
                    <a:pt x="10221" y="15459"/>
                  </a:cubicBezTo>
                  <a:cubicBezTo>
                    <a:pt x="10221" y="15459"/>
                    <a:pt x="10221" y="15459"/>
                    <a:pt x="10137" y="15836"/>
                  </a:cubicBezTo>
                  <a:cubicBezTo>
                    <a:pt x="10137" y="15836"/>
                    <a:pt x="10137" y="15836"/>
                    <a:pt x="9802" y="15998"/>
                  </a:cubicBezTo>
                  <a:cubicBezTo>
                    <a:pt x="9802" y="15998"/>
                    <a:pt x="9802" y="15998"/>
                    <a:pt x="9760" y="16106"/>
                  </a:cubicBezTo>
                  <a:cubicBezTo>
                    <a:pt x="9760" y="16106"/>
                    <a:pt x="9760" y="16106"/>
                    <a:pt x="9468" y="16375"/>
                  </a:cubicBezTo>
                  <a:cubicBezTo>
                    <a:pt x="9468" y="16375"/>
                    <a:pt x="9468" y="16375"/>
                    <a:pt x="9175" y="16483"/>
                  </a:cubicBezTo>
                  <a:cubicBezTo>
                    <a:pt x="9175" y="16483"/>
                    <a:pt x="9175" y="16483"/>
                    <a:pt x="9007" y="16537"/>
                  </a:cubicBezTo>
                  <a:cubicBezTo>
                    <a:pt x="9007" y="16537"/>
                    <a:pt x="9007" y="16537"/>
                    <a:pt x="8924" y="16375"/>
                  </a:cubicBezTo>
                  <a:cubicBezTo>
                    <a:pt x="8924" y="16375"/>
                    <a:pt x="8924" y="16375"/>
                    <a:pt x="8882" y="16267"/>
                  </a:cubicBezTo>
                  <a:cubicBezTo>
                    <a:pt x="8882" y="16267"/>
                    <a:pt x="8882" y="16267"/>
                    <a:pt x="9091" y="16160"/>
                  </a:cubicBezTo>
                  <a:cubicBezTo>
                    <a:pt x="9091" y="16160"/>
                    <a:pt x="9091" y="16160"/>
                    <a:pt x="9258" y="15890"/>
                  </a:cubicBezTo>
                  <a:cubicBezTo>
                    <a:pt x="9258" y="15890"/>
                    <a:pt x="9258" y="15890"/>
                    <a:pt x="9049" y="15890"/>
                  </a:cubicBezTo>
                  <a:cubicBezTo>
                    <a:pt x="9049" y="15890"/>
                    <a:pt x="9049" y="15890"/>
                    <a:pt x="8965" y="15729"/>
                  </a:cubicBezTo>
                  <a:cubicBezTo>
                    <a:pt x="8965" y="15729"/>
                    <a:pt x="8965" y="15729"/>
                    <a:pt x="9175" y="15352"/>
                  </a:cubicBezTo>
                  <a:cubicBezTo>
                    <a:pt x="9175" y="15352"/>
                    <a:pt x="9175" y="15352"/>
                    <a:pt x="9258" y="14975"/>
                  </a:cubicBezTo>
                  <a:cubicBezTo>
                    <a:pt x="9258" y="14975"/>
                    <a:pt x="9258" y="14975"/>
                    <a:pt x="9384" y="14436"/>
                  </a:cubicBezTo>
                  <a:cubicBezTo>
                    <a:pt x="9384" y="14436"/>
                    <a:pt x="9384" y="14436"/>
                    <a:pt x="9593" y="14113"/>
                  </a:cubicBezTo>
                  <a:cubicBezTo>
                    <a:pt x="9593" y="14113"/>
                    <a:pt x="9593" y="14113"/>
                    <a:pt x="10346" y="14220"/>
                  </a:cubicBezTo>
                  <a:cubicBezTo>
                    <a:pt x="10346" y="14220"/>
                    <a:pt x="10346" y="14220"/>
                    <a:pt x="10221" y="14005"/>
                  </a:cubicBezTo>
                  <a:cubicBezTo>
                    <a:pt x="10221" y="14005"/>
                    <a:pt x="10221" y="14005"/>
                    <a:pt x="10011" y="13951"/>
                  </a:cubicBezTo>
                  <a:cubicBezTo>
                    <a:pt x="10011" y="13951"/>
                    <a:pt x="10011" y="13951"/>
                    <a:pt x="9635" y="13736"/>
                  </a:cubicBezTo>
                  <a:cubicBezTo>
                    <a:pt x="9635" y="13736"/>
                    <a:pt x="9635" y="13736"/>
                    <a:pt x="9342" y="13897"/>
                  </a:cubicBezTo>
                  <a:cubicBezTo>
                    <a:pt x="9342" y="13897"/>
                    <a:pt x="9342" y="13897"/>
                    <a:pt x="9091" y="14167"/>
                  </a:cubicBezTo>
                  <a:cubicBezTo>
                    <a:pt x="9091" y="14167"/>
                    <a:pt x="9091" y="14167"/>
                    <a:pt x="8840" y="14436"/>
                  </a:cubicBezTo>
                  <a:cubicBezTo>
                    <a:pt x="8840" y="14436"/>
                    <a:pt x="8840" y="14436"/>
                    <a:pt x="8714" y="14759"/>
                  </a:cubicBezTo>
                  <a:cubicBezTo>
                    <a:pt x="8714" y="14759"/>
                    <a:pt x="8714" y="14759"/>
                    <a:pt x="8673" y="15028"/>
                  </a:cubicBezTo>
                  <a:cubicBezTo>
                    <a:pt x="8673" y="15028"/>
                    <a:pt x="8673" y="15028"/>
                    <a:pt x="8505" y="15028"/>
                  </a:cubicBezTo>
                  <a:cubicBezTo>
                    <a:pt x="8505" y="15028"/>
                    <a:pt x="8505" y="15028"/>
                    <a:pt x="8505" y="15136"/>
                  </a:cubicBezTo>
                  <a:cubicBezTo>
                    <a:pt x="8505" y="15136"/>
                    <a:pt x="8505" y="15136"/>
                    <a:pt x="8589" y="15352"/>
                  </a:cubicBezTo>
                  <a:cubicBezTo>
                    <a:pt x="8589" y="15352"/>
                    <a:pt x="8589" y="15352"/>
                    <a:pt x="8547" y="15513"/>
                  </a:cubicBezTo>
                  <a:cubicBezTo>
                    <a:pt x="8547" y="15513"/>
                    <a:pt x="8547" y="15513"/>
                    <a:pt x="8422" y="15675"/>
                  </a:cubicBezTo>
                  <a:cubicBezTo>
                    <a:pt x="8422" y="15675"/>
                    <a:pt x="8422" y="15675"/>
                    <a:pt x="8129" y="15890"/>
                  </a:cubicBezTo>
                  <a:cubicBezTo>
                    <a:pt x="8129" y="15890"/>
                    <a:pt x="8129" y="15890"/>
                    <a:pt x="7961" y="16052"/>
                  </a:cubicBezTo>
                  <a:cubicBezTo>
                    <a:pt x="7961" y="16052"/>
                    <a:pt x="7961" y="16052"/>
                    <a:pt x="7752" y="16321"/>
                  </a:cubicBezTo>
                  <a:cubicBezTo>
                    <a:pt x="7752" y="16321"/>
                    <a:pt x="7752" y="16321"/>
                    <a:pt x="7710" y="16591"/>
                  </a:cubicBezTo>
                  <a:cubicBezTo>
                    <a:pt x="7710" y="16591"/>
                    <a:pt x="7710" y="16591"/>
                    <a:pt x="8003" y="16698"/>
                  </a:cubicBezTo>
                  <a:cubicBezTo>
                    <a:pt x="8003" y="16698"/>
                    <a:pt x="8003" y="16698"/>
                    <a:pt x="8045" y="17075"/>
                  </a:cubicBezTo>
                  <a:cubicBezTo>
                    <a:pt x="8045" y="17075"/>
                    <a:pt x="8045" y="17075"/>
                    <a:pt x="7920" y="17291"/>
                  </a:cubicBezTo>
                  <a:cubicBezTo>
                    <a:pt x="7920" y="17291"/>
                    <a:pt x="7920" y="17291"/>
                    <a:pt x="7710" y="17452"/>
                  </a:cubicBezTo>
                  <a:cubicBezTo>
                    <a:pt x="7710" y="17452"/>
                    <a:pt x="7710" y="17452"/>
                    <a:pt x="7459" y="17883"/>
                  </a:cubicBezTo>
                  <a:cubicBezTo>
                    <a:pt x="7459" y="17883"/>
                    <a:pt x="7459" y="17883"/>
                    <a:pt x="7083" y="18206"/>
                  </a:cubicBezTo>
                  <a:cubicBezTo>
                    <a:pt x="7083" y="18206"/>
                    <a:pt x="7083" y="18206"/>
                    <a:pt x="6330" y="18691"/>
                  </a:cubicBezTo>
                  <a:cubicBezTo>
                    <a:pt x="6330" y="18691"/>
                    <a:pt x="6330" y="18691"/>
                    <a:pt x="6288" y="19122"/>
                  </a:cubicBezTo>
                  <a:cubicBezTo>
                    <a:pt x="6288" y="19122"/>
                    <a:pt x="6288" y="19122"/>
                    <a:pt x="5995" y="19284"/>
                  </a:cubicBezTo>
                  <a:cubicBezTo>
                    <a:pt x="5995" y="19284"/>
                    <a:pt x="5995" y="19284"/>
                    <a:pt x="5702" y="19499"/>
                  </a:cubicBezTo>
                  <a:cubicBezTo>
                    <a:pt x="5702" y="19499"/>
                    <a:pt x="5702" y="19499"/>
                    <a:pt x="5325" y="19661"/>
                  </a:cubicBezTo>
                  <a:cubicBezTo>
                    <a:pt x="5325" y="19661"/>
                    <a:pt x="5325" y="19661"/>
                    <a:pt x="5200" y="19769"/>
                  </a:cubicBezTo>
                  <a:cubicBezTo>
                    <a:pt x="5200" y="19769"/>
                    <a:pt x="5200" y="19769"/>
                    <a:pt x="5033" y="19930"/>
                  </a:cubicBezTo>
                  <a:cubicBezTo>
                    <a:pt x="5033" y="19930"/>
                    <a:pt x="5033" y="19930"/>
                    <a:pt x="4907" y="20092"/>
                  </a:cubicBezTo>
                  <a:cubicBezTo>
                    <a:pt x="4907" y="20092"/>
                    <a:pt x="4907" y="20092"/>
                    <a:pt x="4823" y="20415"/>
                  </a:cubicBezTo>
                  <a:cubicBezTo>
                    <a:pt x="4823" y="20415"/>
                    <a:pt x="4823" y="20415"/>
                    <a:pt x="4614" y="20469"/>
                  </a:cubicBezTo>
                  <a:cubicBezTo>
                    <a:pt x="4614" y="20469"/>
                    <a:pt x="4614" y="20469"/>
                    <a:pt x="4321" y="20577"/>
                  </a:cubicBezTo>
                  <a:cubicBezTo>
                    <a:pt x="4321" y="20577"/>
                    <a:pt x="4321" y="20577"/>
                    <a:pt x="4112" y="20577"/>
                  </a:cubicBezTo>
                  <a:cubicBezTo>
                    <a:pt x="4112" y="20577"/>
                    <a:pt x="4112" y="20577"/>
                    <a:pt x="3903" y="20684"/>
                  </a:cubicBezTo>
                  <a:cubicBezTo>
                    <a:pt x="3903" y="20684"/>
                    <a:pt x="3903" y="20684"/>
                    <a:pt x="3610" y="20900"/>
                  </a:cubicBezTo>
                  <a:cubicBezTo>
                    <a:pt x="3610" y="20900"/>
                    <a:pt x="3610" y="20900"/>
                    <a:pt x="3694" y="21169"/>
                  </a:cubicBezTo>
                  <a:cubicBezTo>
                    <a:pt x="3694" y="21169"/>
                    <a:pt x="3694" y="21169"/>
                    <a:pt x="3610" y="21223"/>
                  </a:cubicBezTo>
                  <a:cubicBezTo>
                    <a:pt x="3610" y="21223"/>
                    <a:pt x="3610" y="21223"/>
                    <a:pt x="3401" y="21061"/>
                  </a:cubicBezTo>
                  <a:cubicBezTo>
                    <a:pt x="3401" y="21061"/>
                    <a:pt x="3401" y="21061"/>
                    <a:pt x="3192" y="20954"/>
                  </a:cubicBezTo>
                  <a:cubicBezTo>
                    <a:pt x="3192" y="20954"/>
                    <a:pt x="3192" y="20954"/>
                    <a:pt x="3024" y="20630"/>
                  </a:cubicBezTo>
                  <a:cubicBezTo>
                    <a:pt x="3024" y="20630"/>
                    <a:pt x="3024" y="20630"/>
                    <a:pt x="2983" y="20738"/>
                  </a:cubicBezTo>
                  <a:cubicBezTo>
                    <a:pt x="2983" y="20738"/>
                    <a:pt x="2983" y="20738"/>
                    <a:pt x="2983" y="21169"/>
                  </a:cubicBezTo>
                  <a:cubicBezTo>
                    <a:pt x="2983" y="21169"/>
                    <a:pt x="2983" y="21169"/>
                    <a:pt x="2731" y="21169"/>
                  </a:cubicBezTo>
                  <a:cubicBezTo>
                    <a:pt x="2731" y="21169"/>
                    <a:pt x="2731" y="21169"/>
                    <a:pt x="2731" y="21331"/>
                  </a:cubicBezTo>
                  <a:cubicBezTo>
                    <a:pt x="2731" y="21331"/>
                    <a:pt x="2731" y="21331"/>
                    <a:pt x="2480" y="21331"/>
                  </a:cubicBezTo>
                  <a:cubicBezTo>
                    <a:pt x="2480" y="21331"/>
                    <a:pt x="2480" y="21331"/>
                    <a:pt x="2480" y="21277"/>
                  </a:cubicBezTo>
                  <a:cubicBezTo>
                    <a:pt x="2480" y="21223"/>
                    <a:pt x="2355" y="21223"/>
                    <a:pt x="2355" y="21223"/>
                  </a:cubicBezTo>
                  <a:cubicBezTo>
                    <a:pt x="2355" y="21223"/>
                    <a:pt x="2355" y="21223"/>
                    <a:pt x="2188" y="21223"/>
                  </a:cubicBezTo>
                  <a:cubicBezTo>
                    <a:pt x="2188" y="21223"/>
                    <a:pt x="2188" y="21223"/>
                    <a:pt x="1978" y="21277"/>
                  </a:cubicBezTo>
                  <a:cubicBezTo>
                    <a:pt x="1978" y="21277"/>
                    <a:pt x="1978" y="21277"/>
                    <a:pt x="1727" y="21600"/>
                  </a:cubicBezTo>
                  <a:cubicBezTo>
                    <a:pt x="1727" y="21600"/>
                    <a:pt x="1727" y="21600"/>
                    <a:pt x="1267" y="21600"/>
                  </a:cubicBezTo>
                  <a:cubicBezTo>
                    <a:pt x="1267" y="21600"/>
                    <a:pt x="1267" y="21600"/>
                    <a:pt x="849" y="21600"/>
                  </a:cubicBezTo>
                  <a:cubicBezTo>
                    <a:pt x="849" y="21600"/>
                    <a:pt x="849" y="21600"/>
                    <a:pt x="849" y="21385"/>
                  </a:cubicBezTo>
                  <a:cubicBezTo>
                    <a:pt x="849" y="21385"/>
                    <a:pt x="849" y="21385"/>
                    <a:pt x="1142" y="20954"/>
                  </a:cubicBezTo>
                  <a:cubicBezTo>
                    <a:pt x="1142" y="20954"/>
                    <a:pt x="1142" y="20954"/>
                    <a:pt x="1644" y="20954"/>
                  </a:cubicBezTo>
                  <a:cubicBezTo>
                    <a:pt x="1644" y="20954"/>
                    <a:pt x="1644" y="20954"/>
                    <a:pt x="1853" y="20954"/>
                  </a:cubicBezTo>
                  <a:cubicBezTo>
                    <a:pt x="1853" y="20954"/>
                    <a:pt x="1853" y="20954"/>
                    <a:pt x="2062" y="20792"/>
                  </a:cubicBezTo>
                  <a:cubicBezTo>
                    <a:pt x="2062" y="20792"/>
                    <a:pt x="2062" y="20792"/>
                    <a:pt x="2355" y="20684"/>
                  </a:cubicBezTo>
                  <a:cubicBezTo>
                    <a:pt x="2355" y="20684"/>
                    <a:pt x="2355" y="20684"/>
                    <a:pt x="2480" y="20577"/>
                  </a:cubicBezTo>
                  <a:cubicBezTo>
                    <a:pt x="2480" y="20577"/>
                    <a:pt x="2480" y="20577"/>
                    <a:pt x="2606" y="20307"/>
                  </a:cubicBezTo>
                  <a:cubicBezTo>
                    <a:pt x="2606" y="20307"/>
                    <a:pt x="2606" y="20307"/>
                    <a:pt x="2857" y="20146"/>
                  </a:cubicBezTo>
                  <a:cubicBezTo>
                    <a:pt x="2857" y="20146"/>
                    <a:pt x="2857" y="20146"/>
                    <a:pt x="3234" y="20092"/>
                  </a:cubicBezTo>
                  <a:cubicBezTo>
                    <a:pt x="3234" y="20092"/>
                    <a:pt x="3234" y="20092"/>
                    <a:pt x="3443" y="20092"/>
                  </a:cubicBezTo>
                  <a:cubicBezTo>
                    <a:pt x="3443" y="20092"/>
                    <a:pt x="3443" y="20092"/>
                    <a:pt x="3610" y="20307"/>
                  </a:cubicBezTo>
                  <a:cubicBezTo>
                    <a:pt x="3610" y="20307"/>
                    <a:pt x="3610" y="20307"/>
                    <a:pt x="3777" y="20146"/>
                  </a:cubicBezTo>
                  <a:cubicBezTo>
                    <a:pt x="3777" y="20146"/>
                    <a:pt x="3777" y="20146"/>
                    <a:pt x="3945" y="19822"/>
                  </a:cubicBezTo>
                  <a:cubicBezTo>
                    <a:pt x="3945" y="19822"/>
                    <a:pt x="3945" y="19822"/>
                    <a:pt x="4154" y="19553"/>
                  </a:cubicBezTo>
                  <a:cubicBezTo>
                    <a:pt x="4154" y="19553"/>
                    <a:pt x="4154" y="19553"/>
                    <a:pt x="4363" y="19392"/>
                  </a:cubicBezTo>
                  <a:cubicBezTo>
                    <a:pt x="4363" y="19392"/>
                    <a:pt x="4363" y="19392"/>
                    <a:pt x="4782" y="19284"/>
                  </a:cubicBezTo>
                  <a:cubicBezTo>
                    <a:pt x="4782" y="19284"/>
                    <a:pt x="4782" y="19284"/>
                    <a:pt x="4949" y="19068"/>
                  </a:cubicBezTo>
                  <a:cubicBezTo>
                    <a:pt x="4949" y="19068"/>
                    <a:pt x="4949" y="19068"/>
                    <a:pt x="5158" y="18799"/>
                  </a:cubicBezTo>
                  <a:cubicBezTo>
                    <a:pt x="5158" y="18799"/>
                    <a:pt x="5158" y="18799"/>
                    <a:pt x="5409" y="18530"/>
                  </a:cubicBezTo>
                  <a:cubicBezTo>
                    <a:pt x="5409" y="18530"/>
                    <a:pt x="5409" y="18530"/>
                    <a:pt x="5618" y="18368"/>
                  </a:cubicBezTo>
                  <a:cubicBezTo>
                    <a:pt x="5618" y="18368"/>
                    <a:pt x="5618" y="18368"/>
                    <a:pt x="5702" y="18045"/>
                  </a:cubicBezTo>
                  <a:cubicBezTo>
                    <a:pt x="5702" y="18045"/>
                    <a:pt x="5702" y="18045"/>
                    <a:pt x="5744" y="17560"/>
                  </a:cubicBezTo>
                  <a:cubicBezTo>
                    <a:pt x="5744" y="17560"/>
                    <a:pt x="5744" y="17560"/>
                    <a:pt x="5828" y="17237"/>
                  </a:cubicBezTo>
                  <a:cubicBezTo>
                    <a:pt x="5828" y="17237"/>
                    <a:pt x="5828" y="17237"/>
                    <a:pt x="5869" y="17129"/>
                  </a:cubicBezTo>
                  <a:cubicBezTo>
                    <a:pt x="5869" y="17129"/>
                    <a:pt x="5869" y="17129"/>
                    <a:pt x="6079" y="16752"/>
                  </a:cubicBezTo>
                  <a:cubicBezTo>
                    <a:pt x="6079" y="16752"/>
                    <a:pt x="6079" y="16752"/>
                    <a:pt x="5953" y="16752"/>
                  </a:cubicBezTo>
                  <a:cubicBezTo>
                    <a:pt x="5953" y="16752"/>
                    <a:pt x="5953" y="16752"/>
                    <a:pt x="5744" y="16806"/>
                  </a:cubicBezTo>
                  <a:cubicBezTo>
                    <a:pt x="5744" y="16806"/>
                    <a:pt x="5744" y="16806"/>
                    <a:pt x="5618" y="16806"/>
                  </a:cubicBezTo>
                  <a:cubicBezTo>
                    <a:pt x="5618" y="16806"/>
                    <a:pt x="5618" y="16806"/>
                    <a:pt x="5409" y="16752"/>
                  </a:cubicBezTo>
                  <a:cubicBezTo>
                    <a:pt x="5409" y="16752"/>
                    <a:pt x="5409" y="16752"/>
                    <a:pt x="5325" y="16644"/>
                  </a:cubicBezTo>
                  <a:cubicBezTo>
                    <a:pt x="5325" y="16644"/>
                    <a:pt x="5325" y="16644"/>
                    <a:pt x="5535" y="16375"/>
                  </a:cubicBezTo>
                  <a:cubicBezTo>
                    <a:pt x="5535" y="16375"/>
                    <a:pt x="5535" y="16375"/>
                    <a:pt x="5325" y="16429"/>
                  </a:cubicBezTo>
                  <a:cubicBezTo>
                    <a:pt x="5325" y="16429"/>
                    <a:pt x="5325" y="16429"/>
                    <a:pt x="5200" y="16591"/>
                  </a:cubicBezTo>
                  <a:cubicBezTo>
                    <a:pt x="5200" y="16591"/>
                    <a:pt x="5200" y="16591"/>
                    <a:pt x="5116" y="16968"/>
                  </a:cubicBezTo>
                  <a:cubicBezTo>
                    <a:pt x="5116" y="16968"/>
                    <a:pt x="5116" y="16968"/>
                    <a:pt x="4991" y="17129"/>
                  </a:cubicBezTo>
                  <a:cubicBezTo>
                    <a:pt x="4991" y="17129"/>
                    <a:pt x="4991" y="17129"/>
                    <a:pt x="4949" y="16968"/>
                  </a:cubicBezTo>
                  <a:cubicBezTo>
                    <a:pt x="4949" y="16968"/>
                    <a:pt x="4949" y="16968"/>
                    <a:pt x="4823" y="16752"/>
                  </a:cubicBezTo>
                  <a:cubicBezTo>
                    <a:pt x="4823" y="16752"/>
                    <a:pt x="4823" y="16752"/>
                    <a:pt x="4614" y="16483"/>
                  </a:cubicBezTo>
                  <a:cubicBezTo>
                    <a:pt x="4614" y="16483"/>
                    <a:pt x="4614" y="16483"/>
                    <a:pt x="4280" y="16213"/>
                  </a:cubicBezTo>
                  <a:cubicBezTo>
                    <a:pt x="4280" y="16213"/>
                    <a:pt x="4280" y="16213"/>
                    <a:pt x="4196" y="16213"/>
                  </a:cubicBezTo>
                  <a:cubicBezTo>
                    <a:pt x="4196" y="16213"/>
                    <a:pt x="4196" y="16213"/>
                    <a:pt x="3903" y="16483"/>
                  </a:cubicBezTo>
                  <a:cubicBezTo>
                    <a:pt x="3903" y="16483"/>
                    <a:pt x="3903" y="16483"/>
                    <a:pt x="3736" y="16483"/>
                  </a:cubicBezTo>
                  <a:cubicBezTo>
                    <a:pt x="3736" y="16483"/>
                    <a:pt x="3736" y="16483"/>
                    <a:pt x="3485" y="16483"/>
                  </a:cubicBezTo>
                  <a:cubicBezTo>
                    <a:pt x="3485" y="16483"/>
                    <a:pt x="3485" y="16483"/>
                    <a:pt x="3526" y="15783"/>
                  </a:cubicBezTo>
                  <a:cubicBezTo>
                    <a:pt x="3526" y="15783"/>
                    <a:pt x="3526" y="15783"/>
                    <a:pt x="3568" y="15567"/>
                  </a:cubicBezTo>
                  <a:cubicBezTo>
                    <a:pt x="3568" y="15567"/>
                    <a:pt x="3568" y="15567"/>
                    <a:pt x="3694" y="15352"/>
                  </a:cubicBezTo>
                  <a:cubicBezTo>
                    <a:pt x="3694" y="15352"/>
                    <a:pt x="3694" y="15352"/>
                    <a:pt x="3694" y="15082"/>
                  </a:cubicBezTo>
                  <a:cubicBezTo>
                    <a:pt x="3694" y="15082"/>
                    <a:pt x="3694" y="15082"/>
                    <a:pt x="3652" y="14651"/>
                  </a:cubicBezTo>
                  <a:cubicBezTo>
                    <a:pt x="3652" y="14651"/>
                    <a:pt x="3652" y="14651"/>
                    <a:pt x="3568" y="14220"/>
                  </a:cubicBezTo>
                  <a:cubicBezTo>
                    <a:pt x="3568" y="14220"/>
                    <a:pt x="3568" y="14220"/>
                    <a:pt x="3485" y="14328"/>
                  </a:cubicBezTo>
                  <a:cubicBezTo>
                    <a:pt x="3485" y="14328"/>
                    <a:pt x="3485" y="14328"/>
                    <a:pt x="3317" y="14544"/>
                  </a:cubicBezTo>
                  <a:cubicBezTo>
                    <a:pt x="3317" y="14544"/>
                    <a:pt x="3317" y="14544"/>
                    <a:pt x="3192" y="14651"/>
                  </a:cubicBezTo>
                  <a:cubicBezTo>
                    <a:pt x="3192" y="14651"/>
                    <a:pt x="3192" y="14651"/>
                    <a:pt x="3066" y="14651"/>
                  </a:cubicBezTo>
                  <a:cubicBezTo>
                    <a:pt x="3066" y="14651"/>
                    <a:pt x="3066" y="14651"/>
                    <a:pt x="2941" y="14490"/>
                  </a:cubicBezTo>
                  <a:cubicBezTo>
                    <a:pt x="2941" y="14490"/>
                    <a:pt x="2941" y="14490"/>
                    <a:pt x="2857" y="14490"/>
                  </a:cubicBezTo>
                  <a:cubicBezTo>
                    <a:pt x="2857" y="14490"/>
                    <a:pt x="2857" y="14490"/>
                    <a:pt x="2690" y="14382"/>
                  </a:cubicBezTo>
                  <a:cubicBezTo>
                    <a:pt x="2690" y="14382"/>
                    <a:pt x="2690" y="14382"/>
                    <a:pt x="2564" y="14220"/>
                  </a:cubicBezTo>
                  <a:cubicBezTo>
                    <a:pt x="2564" y="14220"/>
                    <a:pt x="2564" y="14220"/>
                    <a:pt x="2439" y="14113"/>
                  </a:cubicBezTo>
                  <a:cubicBezTo>
                    <a:pt x="2439" y="14113"/>
                    <a:pt x="2439" y="14113"/>
                    <a:pt x="2313" y="13951"/>
                  </a:cubicBezTo>
                  <a:cubicBezTo>
                    <a:pt x="2313" y="13951"/>
                    <a:pt x="2313" y="13951"/>
                    <a:pt x="2271" y="13790"/>
                  </a:cubicBezTo>
                  <a:cubicBezTo>
                    <a:pt x="2271" y="13790"/>
                    <a:pt x="2271" y="13790"/>
                    <a:pt x="2229" y="13412"/>
                  </a:cubicBezTo>
                  <a:cubicBezTo>
                    <a:pt x="2229" y="13412"/>
                    <a:pt x="2229" y="13412"/>
                    <a:pt x="2397" y="13251"/>
                  </a:cubicBezTo>
                  <a:cubicBezTo>
                    <a:pt x="2397" y="13251"/>
                    <a:pt x="2397" y="13251"/>
                    <a:pt x="2564" y="13251"/>
                  </a:cubicBezTo>
                  <a:cubicBezTo>
                    <a:pt x="2564" y="13251"/>
                    <a:pt x="2564" y="13251"/>
                    <a:pt x="2773" y="13251"/>
                  </a:cubicBezTo>
                  <a:cubicBezTo>
                    <a:pt x="2773" y="13251"/>
                    <a:pt x="2773" y="13251"/>
                    <a:pt x="2983" y="13412"/>
                  </a:cubicBezTo>
                  <a:cubicBezTo>
                    <a:pt x="2983" y="13412"/>
                    <a:pt x="2983" y="13412"/>
                    <a:pt x="3066" y="13143"/>
                  </a:cubicBezTo>
                  <a:cubicBezTo>
                    <a:pt x="3066" y="13143"/>
                    <a:pt x="3066" y="13143"/>
                    <a:pt x="2941" y="12982"/>
                  </a:cubicBezTo>
                  <a:cubicBezTo>
                    <a:pt x="2941" y="12982"/>
                    <a:pt x="2941" y="12982"/>
                    <a:pt x="2899" y="12982"/>
                  </a:cubicBezTo>
                  <a:cubicBezTo>
                    <a:pt x="2899" y="12982"/>
                    <a:pt x="2899" y="12982"/>
                    <a:pt x="2690" y="12982"/>
                  </a:cubicBezTo>
                  <a:cubicBezTo>
                    <a:pt x="2690" y="12982"/>
                    <a:pt x="2690" y="12982"/>
                    <a:pt x="2564" y="12982"/>
                  </a:cubicBezTo>
                  <a:cubicBezTo>
                    <a:pt x="2564" y="12982"/>
                    <a:pt x="2564" y="12982"/>
                    <a:pt x="2313" y="12766"/>
                  </a:cubicBezTo>
                  <a:cubicBezTo>
                    <a:pt x="2313" y="12766"/>
                    <a:pt x="2313" y="12766"/>
                    <a:pt x="2229" y="12551"/>
                  </a:cubicBezTo>
                  <a:cubicBezTo>
                    <a:pt x="2229" y="12551"/>
                    <a:pt x="2229" y="12551"/>
                    <a:pt x="2146" y="12281"/>
                  </a:cubicBezTo>
                  <a:cubicBezTo>
                    <a:pt x="2146" y="12281"/>
                    <a:pt x="2146" y="12281"/>
                    <a:pt x="2062" y="12012"/>
                  </a:cubicBezTo>
                  <a:cubicBezTo>
                    <a:pt x="2062" y="12012"/>
                    <a:pt x="2062" y="12012"/>
                    <a:pt x="2062" y="11904"/>
                  </a:cubicBezTo>
                  <a:cubicBezTo>
                    <a:pt x="2062" y="11904"/>
                    <a:pt x="2062" y="11904"/>
                    <a:pt x="2146" y="11797"/>
                  </a:cubicBezTo>
                  <a:cubicBezTo>
                    <a:pt x="2146" y="11797"/>
                    <a:pt x="2146" y="11797"/>
                    <a:pt x="2271" y="11527"/>
                  </a:cubicBezTo>
                  <a:cubicBezTo>
                    <a:pt x="2271" y="11527"/>
                    <a:pt x="2271" y="11527"/>
                    <a:pt x="2480" y="11204"/>
                  </a:cubicBezTo>
                  <a:cubicBezTo>
                    <a:pt x="2480" y="11204"/>
                    <a:pt x="2480" y="11204"/>
                    <a:pt x="2731" y="10989"/>
                  </a:cubicBezTo>
                  <a:cubicBezTo>
                    <a:pt x="2731" y="10989"/>
                    <a:pt x="2731" y="10989"/>
                    <a:pt x="2899" y="10719"/>
                  </a:cubicBezTo>
                  <a:cubicBezTo>
                    <a:pt x="2899" y="10719"/>
                    <a:pt x="2899" y="10719"/>
                    <a:pt x="2941" y="10450"/>
                  </a:cubicBezTo>
                  <a:cubicBezTo>
                    <a:pt x="2941" y="10450"/>
                    <a:pt x="2941" y="10450"/>
                    <a:pt x="3150" y="10181"/>
                  </a:cubicBezTo>
                  <a:cubicBezTo>
                    <a:pt x="3150" y="10181"/>
                    <a:pt x="3150" y="10181"/>
                    <a:pt x="3317" y="10127"/>
                  </a:cubicBezTo>
                  <a:cubicBezTo>
                    <a:pt x="3317" y="10127"/>
                    <a:pt x="3317" y="10127"/>
                    <a:pt x="3443" y="10234"/>
                  </a:cubicBezTo>
                  <a:cubicBezTo>
                    <a:pt x="3443" y="10234"/>
                    <a:pt x="3443" y="10234"/>
                    <a:pt x="3568" y="10450"/>
                  </a:cubicBezTo>
                  <a:cubicBezTo>
                    <a:pt x="3568" y="10450"/>
                    <a:pt x="3568" y="10450"/>
                    <a:pt x="3652" y="10450"/>
                  </a:cubicBezTo>
                  <a:cubicBezTo>
                    <a:pt x="3652" y="10450"/>
                    <a:pt x="3652" y="10450"/>
                    <a:pt x="3819" y="10450"/>
                  </a:cubicBezTo>
                  <a:cubicBezTo>
                    <a:pt x="3819" y="10450"/>
                    <a:pt x="3819" y="10450"/>
                    <a:pt x="3903" y="10450"/>
                  </a:cubicBezTo>
                  <a:cubicBezTo>
                    <a:pt x="3903" y="10450"/>
                    <a:pt x="3903" y="10450"/>
                    <a:pt x="4028" y="10234"/>
                  </a:cubicBezTo>
                  <a:cubicBezTo>
                    <a:pt x="4028" y="10234"/>
                    <a:pt x="4028" y="10234"/>
                    <a:pt x="4154" y="10234"/>
                  </a:cubicBezTo>
                  <a:cubicBezTo>
                    <a:pt x="4154" y="10234"/>
                    <a:pt x="4154" y="10234"/>
                    <a:pt x="4196" y="10127"/>
                  </a:cubicBezTo>
                  <a:cubicBezTo>
                    <a:pt x="4196" y="10127"/>
                    <a:pt x="4196" y="10127"/>
                    <a:pt x="4280" y="9965"/>
                  </a:cubicBezTo>
                  <a:cubicBezTo>
                    <a:pt x="4280" y="9965"/>
                    <a:pt x="4280" y="9965"/>
                    <a:pt x="4321" y="10127"/>
                  </a:cubicBezTo>
                  <a:cubicBezTo>
                    <a:pt x="4321" y="10127"/>
                    <a:pt x="4321" y="10127"/>
                    <a:pt x="4447" y="10127"/>
                  </a:cubicBezTo>
                  <a:cubicBezTo>
                    <a:pt x="4447" y="10127"/>
                    <a:pt x="4447" y="10127"/>
                    <a:pt x="4531" y="10127"/>
                  </a:cubicBezTo>
                  <a:cubicBezTo>
                    <a:pt x="4531" y="10127"/>
                    <a:pt x="4531" y="10127"/>
                    <a:pt x="4698" y="10127"/>
                  </a:cubicBezTo>
                  <a:cubicBezTo>
                    <a:pt x="4698" y="10127"/>
                    <a:pt x="4698" y="10127"/>
                    <a:pt x="4823" y="9965"/>
                  </a:cubicBezTo>
                  <a:cubicBezTo>
                    <a:pt x="4823" y="9965"/>
                    <a:pt x="4823" y="9965"/>
                    <a:pt x="4949" y="9965"/>
                  </a:cubicBezTo>
                  <a:cubicBezTo>
                    <a:pt x="4949" y="9965"/>
                    <a:pt x="4949" y="9965"/>
                    <a:pt x="4991" y="9588"/>
                  </a:cubicBezTo>
                  <a:cubicBezTo>
                    <a:pt x="4991" y="9588"/>
                    <a:pt x="4991" y="9588"/>
                    <a:pt x="4907" y="9319"/>
                  </a:cubicBezTo>
                  <a:cubicBezTo>
                    <a:pt x="4907" y="9319"/>
                    <a:pt x="4907" y="9319"/>
                    <a:pt x="4823" y="8888"/>
                  </a:cubicBezTo>
                  <a:cubicBezTo>
                    <a:pt x="4823" y="8888"/>
                    <a:pt x="4823" y="8888"/>
                    <a:pt x="4991" y="8888"/>
                  </a:cubicBezTo>
                  <a:cubicBezTo>
                    <a:pt x="4991" y="8888"/>
                    <a:pt x="4991" y="8888"/>
                    <a:pt x="5158" y="8672"/>
                  </a:cubicBezTo>
                  <a:cubicBezTo>
                    <a:pt x="5158" y="8672"/>
                    <a:pt x="5158" y="8672"/>
                    <a:pt x="5116" y="8349"/>
                  </a:cubicBezTo>
                  <a:cubicBezTo>
                    <a:pt x="5116" y="8349"/>
                    <a:pt x="5116" y="8349"/>
                    <a:pt x="4865" y="8295"/>
                  </a:cubicBezTo>
                  <a:cubicBezTo>
                    <a:pt x="4865" y="8295"/>
                    <a:pt x="4865" y="8295"/>
                    <a:pt x="4740" y="8295"/>
                  </a:cubicBezTo>
                  <a:cubicBezTo>
                    <a:pt x="4740" y="8295"/>
                    <a:pt x="4740" y="8295"/>
                    <a:pt x="4614" y="8349"/>
                  </a:cubicBezTo>
                  <a:cubicBezTo>
                    <a:pt x="4614" y="8349"/>
                    <a:pt x="4614" y="8349"/>
                    <a:pt x="4489" y="8457"/>
                  </a:cubicBezTo>
                  <a:cubicBezTo>
                    <a:pt x="4489" y="8457"/>
                    <a:pt x="4489" y="8457"/>
                    <a:pt x="4405" y="8672"/>
                  </a:cubicBezTo>
                  <a:cubicBezTo>
                    <a:pt x="4405" y="8672"/>
                    <a:pt x="4405" y="8672"/>
                    <a:pt x="4280" y="8672"/>
                  </a:cubicBezTo>
                  <a:cubicBezTo>
                    <a:pt x="4280" y="8672"/>
                    <a:pt x="4280" y="8672"/>
                    <a:pt x="4154" y="8349"/>
                  </a:cubicBezTo>
                  <a:cubicBezTo>
                    <a:pt x="4154" y="8349"/>
                    <a:pt x="4154" y="8349"/>
                    <a:pt x="3819" y="8349"/>
                  </a:cubicBezTo>
                  <a:cubicBezTo>
                    <a:pt x="3819" y="8349"/>
                    <a:pt x="3819" y="8349"/>
                    <a:pt x="3443" y="8349"/>
                  </a:cubicBezTo>
                  <a:cubicBezTo>
                    <a:pt x="3443" y="8349"/>
                    <a:pt x="3443" y="8349"/>
                    <a:pt x="3150" y="8241"/>
                  </a:cubicBezTo>
                  <a:cubicBezTo>
                    <a:pt x="3150" y="8241"/>
                    <a:pt x="3150" y="8241"/>
                    <a:pt x="2857" y="8080"/>
                  </a:cubicBezTo>
                  <a:cubicBezTo>
                    <a:pt x="2857" y="8080"/>
                    <a:pt x="2857" y="8080"/>
                    <a:pt x="2690" y="7810"/>
                  </a:cubicBezTo>
                  <a:cubicBezTo>
                    <a:pt x="2690" y="7810"/>
                    <a:pt x="2690" y="7810"/>
                    <a:pt x="2648" y="7272"/>
                  </a:cubicBezTo>
                  <a:cubicBezTo>
                    <a:pt x="2648" y="7272"/>
                    <a:pt x="2648" y="7272"/>
                    <a:pt x="2857" y="7164"/>
                  </a:cubicBezTo>
                  <a:cubicBezTo>
                    <a:pt x="2857" y="7164"/>
                    <a:pt x="2857" y="7164"/>
                    <a:pt x="2983" y="7056"/>
                  </a:cubicBezTo>
                  <a:cubicBezTo>
                    <a:pt x="2983" y="7056"/>
                    <a:pt x="2983" y="7056"/>
                    <a:pt x="2690" y="6895"/>
                  </a:cubicBezTo>
                  <a:cubicBezTo>
                    <a:pt x="2690" y="6895"/>
                    <a:pt x="2690" y="6895"/>
                    <a:pt x="2522" y="6733"/>
                  </a:cubicBezTo>
                  <a:cubicBezTo>
                    <a:pt x="2522" y="6733"/>
                    <a:pt x="2522" y="6733"/>
                    <a:pt x="2313" y="6518"/>
                  </a:cubicBezTo>
                  <a:cubicBezTo>
                    <a:pt x="2313" y="6518"/>
                    <a:pt x="2313" y="6518"/>
                    <a:pt x="2271" y="6410"/>
                  </a:cubicBezTo>
                  <a:cubicBezTo>
                    <a:pt x="2271" y="6410"/>
                    <a:pt x="2271" y="6410"/>
                    <a:pt x="2439" y="6248"/>
                  </a:cubicBezTo>
                  <a:cubicBezTo>
                    <a:pt x="2439" y="6248"/>
                    <a:pt x="2439" y="6248"/>
                    <a:pt x="2564" y="6248"/>
                  </a:cubicBezTo>
                  <a:cubicBezTo>
                    <a:pt x="2564" y="6248"/>
                    <a:pt x="2564" y="6248"/>
                    <a:pt x="2815" y="6194"/>
                  </a:cubicBezTo>
                  <a:cubicBezTo>
                    <a:pt x="2815" y="6194"/>
                    <a:pt x="2815" y="6194"/>
                    <a:pt x="3150" y="5925"/>
                  </a:cubicBezTo>
                  <a:cubicBezTo>
                    <a:pt x="3150" y="5925"/>
                    <a:pt x="3150" y="5925"/>
                    <a:pt x="3192" y="6033"/>
                  </a:cubicBezTo>
                  <a:cubicBezTo>
                    <a:pt x="3192" y="6033"/>
                    <a:pt x="3192" y="6033"/>
                    <a:pt x="3401" y="5925"/>
                  </a:cubicBezTo>
                  <a:cubicBezTo>
                    <a:pt x="3401" y="5925"/>
                    <a:pt x="3401" y="5925"/>
                    <a:pt x="3401" y="5871"/>
                  </a:cubicBezTo>
                  <a:cubicBezTo>
                    <a:pt x="3401" y="5871"/>
                    <a:pt x="3401" y="5871"/>
                    <a:pt x="3526" y="5817"/>
                  </a:cubicBezTo>
                  <a:cubicBezTo>
                    <a:pt x="3526" y="5817"/>
                    <a:pt x="3526" y="5817"/>
                    <a:pt x="3777" y="5764"/>
                  </a:cubicBezTo>
                  <a:cubicBezTo>
                    <a:pt x="3777" y="5764"/>
                    <a:pt x="3777" y="5764"/>
                    <a:pt x="4070" y="5764"/>
                  </a:cubicBezTo>
                  <a:cubicBezTo>
                    <a:pt x="4070" y="5764"/>
                    <a:pt x="4070" y="5764"/>
                    <a:pt x="4196" y="5871"/>
                  </a:cubicBezTo>
                  <a:cubicBezTo>
                    <a:pt x="4196" y="5871"/>
                    <a:pt x="4196" y="5871"/>
                    <a:pt x="4112" y="6141"/>
                  </a:cubicBezTo>
                  <a:cubicBezTo>
                    <a:pt x="4112" y="6141"/>
                    <a:pt x="4112" y="6141"/>
                    <a:pt x="4112" y="6248"/>
                  </a:cubicBezTo>
                  <a:cubicBezTo>
                    <a:pt x="4112" y="6248"/>
                    <a:pt x="4112" y="6248"/>
                    <a:pt x="4238" y="6356"/>
                  </a:cubicBezTo>
                  <a:cubicBezTo>
                    <a:pt x="4238" y="6356"/>
                    <a:pt x="4238" y="6356"/>
                    <a:pt x="4363" y="6518"/>
                  </a:cubicBezTo>
                  <a:cubicBezTo>
                    <a:pt x="4363" y="6518"/>
                    <a:pt x="4363" y="6518"/>
                    <a:pt x="4614" y="6518"/>
                  </a:cubicBezTo>
                  <a:cubicBezTo>
                    <a:pt x="4614" y="6518"/>
                    <a:pt x="4614" y="6518"/>
                    <a:pt x="4949" y="6625"/>
                  </a:cubicBezTo>
                  <a:cubicBezTo>
                    <a:pt x="4949" y="6625"/>
                    <a:pt x="4949" y="6625"/>
                    <a:pt x="5200" y="6464"/>
                  </a:cubicBezTo>
                  <a:cubicBezTo>
                    <a:pt x="5200" y="6464"/>
                    <a:pt x="5200" y="6464"/>
                    <a:pt x="5367" y="6248"/>
                  </a:cubicBezTo>
                  <a:cubicBezTo>
                    <a:pt x="5367" y="6248"/>
                    <a:pt x="5367" y="6248"/>
                    <a:pt x="5577" y="6087"/>
                  </a:cubicBezTo>
                  <a:cubicBezTo>
                    <a:pt x="5577" y="6087"/>
                    <a:pt x="5409" y="5979"/>
                    <a:pt x="5367" y="5979"/>
                  </a:cubicBezTo>
                  <a:cubicBezTo>
                    <a:pt x="5284" y="5979"/>
                    <a:pt x="5200" y="5871"/>
                    <a:pt x="5200" y="5871"/>
                  </a:cubicBezTo>
                  <a:cubicBezTo>
                    <a:pt x="5200" y="5871"/>
                    <a:pt x="5200" y="5871"/>
                    <a:pt x="5074" y="5764"/>
                  </a:cubicBezTo>
                  <a:cubicBezTo>
                    <a:pt x="5074" y="5764"/>
                    <a:pt x="5074" y="5764"/>
                    <a:pt x="5074" y="5548"/>
                  </a:cubicBezTo>
                  <a:cubicBezTo>
                    <a:pt x="5074" y="5548"/>
                    <a:pt x="5074" y="5548"/>
                    <a:pt x="5033" y="5279"/>
                  </a:cubicBezTo>
                  <a:cubicBezTo>
                    <a:pt x="5033" y="5279"/>
                    <a:pt x="5033" y="5279"/>
                    <a:pt x="4405" y="5063"/>
                  </a:cubicBezTo>
                  <a:cubicBezTo>
                    <a:pt x="4405" y="5063"/>
                    <a:pt x="4405" y="5063"/>
                    <a:pt x="4405" y="4255"/>
                  </a:cubicBezTo>
                  <a:cubicBezTo>
                    <a:pt x="4405" y="4255"/>
                    <a:pt x="4405" y="4255"/>
                    <a:pt x="4112" y="3878"/>
                  </a:cubicBezTo>
                  <a:cubicBezTo>
                    <a:pt x="4112" y="3878"/>
                    <a:pt x="4112" y="3878"/>
                    <a:pt x="3526" y="3070"/>
                  </a:cubicBezTo>
                  <a:cubicBezTo>
                    <a:pt x="3526" y="3070"/>
                    <a:pt x="3526" y="3070"/>
                    <a:pt x="3610" y="3070"/>
                  </a:cubicBezTo>
                  <a:cubicBezTo>
                    <a:pt x="3610" y="3070"/>
                    <a:pt x="3610" y="3070"/>
                    <a:pt x="3610" y="2909"/>
                  </a:cubicBezTo>
                  <a:cubicBezTo>
                    <a:pt x="3610" y="2909"/>
                    <a:pt x="3610" y="2909"/>
                    <a:pt x="3819" y="2909"/>
                  </a:cubicBezTo>
                  <a:cubicBezTo>
                    <a:pt x="3819" y="2909"/>
                    <a:pt x="3819" y="2909"/>
                    <a:pt x="3819" y="2693"/>
                  </a:cubicBezTo>
                  <a:cubicBezTo>
                    <a:pt x="3819" y="2693"/>
                    <a:pt x="3819" y="2693"/>
                    <a:pt x="3861" y="2424"/>
                  </a:cubicBezTo>
                  <a:cubicBezTo>
                    <a:pt x="3861" y="2424"/>
                    <a:pt x="3861" y="2424"/>
                    <a:pt x="3987" y="2424"/>
                  </a:cubicBezTo>
                  <a:cubicBezTo>
                    <a:pt x="3987" y="2424"/>
                    <a:pt x="3987" y="2424"/>
                    <a:pt x="4112" y="2532"/>
                  </a:cubicBezTo>
                  <a:cubicBezTo>
                    <a:pt x="4112" y="2532"/>
                    <a:pt x="4112" y="2532"/>
                    <a:pt x="4321" y="2532"/>
                  </a:cubicBezTo>
                  <a:cubicBezTo>
                    <a:pt x="4321" y="2532"/>
                    <a:pt x="4321" y="2532"/>
                    <a:pt x="4405" y="2532"/>
                  </a:cubicBezTo>
                  <a:cubicBezTo>
                    <a:pt x="4405" y="2532"/>
                    <a:pt x="4405" y="2532"/>
                    <a:pt x="4614" y="2532"/>
                  </a:cubicBezTo>
                  <a:cubicBezTo>
                    <a:pt x="4614" y="2532"/>
                    <a:pt x="4614" y="2532"/>
                    <a:pt x="4991" y="2370"/>
                  </a:cubicBezTo>
                  <a:cubicBezTo>
                    <a:pt x="4991" y="2370"/>
                    <a:pt x="4991" y="2370"/>
                    <a:pt x="5116" y="2208"/>
                  </a:cubicBezTo>
                  <a:cubicBezTo>
                    <a:pt x="5116" y="2208"/>
                    <a:pt x="5116" y="2208"/>
                    <a:pt x="5242" y="1939"/>
                  </a:cubicBezTo>
                  <a:cubicBezTo>
                    <a:pt x="5242" y="1939"/>
                    <a:pt x="5242" y="1939"/>
                    <a:pt x="5242" y="1508"/>
                  </a:cubicBezTo>
                  <a:cubicBezTo>
                    <a:pt x="5242" y="1508"/>
                    <a:pt x="5242" y="1508"/>
                    <a:pt x="5367" y="1508"/>
                  </a:cubicBezTo>
                  <a:cubicBezTo>
                    <a:pt x="5367" y="1508"/>
                    <a:pt x="5367" y="1508"/>
                    <a:pt x="5493" y="1347"/>
                  </a:cubicBezTo>
                  <a:cubicBezTo>
                    <a:pt x="5493" y="1347"/>
                    <a:pt x="5493" y="1347"/>
                    <a:pt x="5744" y="1077"/>
                  </a:cubicBezTo>
                  <a:cubicBezTo>
                    <a:pt x="5744" y="1077"/>
                    <a:pt x="5744" y="1077"/>
                    <a:pt x="6204" y="970"/>
                  </a:cubicBezTo>
                  <a:cubicBezTo>
                    <a:pt x="6204" y="970"/>
                    <a:pt x="6204" y="970"/>
                    <a:pt x="6371" y="700"/>
                  </a:cubicBezTo>
                  <a:cubicBezTo>
                    <a:pt x="6371" y="700"/>
                    <a:pt x="6371" y="700"/>
                    <a:pt x="6539" y="593"/>
                  </a:cubicBezTo>
                  <a:cubicBezTo>
                    <a:pt x="6539" y="593"/>
                    <a:pt x="6539" y="593"/>
                    <a:pt x="6664" y="431"/>
                  </a:cubicBezTo>
                  <a:cubicBezTo>
                    <a:pt x="6664" y="431"/>
                    <a:pt x="6664" y="431"/>
                    <a:pt x="7334" y="485"/>
                  </a:cubicBezTo>
                  <a:cubicBezTo>
                    <a:pt x="7334" y="485"/>
                    <a:pt x="7334" y="485"/>
                    <a:pt x="7417" y="215"/>
                  </a:cubicBezTo>
                  <a:cubicBezTo>
                    <a:pt x="7417" y="215"/>
                    <a:pt x="7417" y="215"/>
                    <a:pt x="7752" y="0"/>
                  </a:cubicBez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sp>
          <p:nvSpPr>
            <p:cNvPr id="428" name="Shape 428"/>
            <p:cNvSpPr/>
            <p:nvPr/>
          </p:nvSpPr>
          <p:spPr>
            <a:xfrm>
              <a:off x="2885810" y="5884647"/>
              <a:ext cx="1618912" cy="1037030"/>
            </a:xfrm>
            <a:custGeom>
              <a:avLst/>
              <a:gdLst/>
              <a:ahLst/>
              <a:cxnLst>
                <a:cxn ang="0">
                  <a:pos x="wd2" y="hd2"/>
                </a:cxn>
                <a:cxn ang="5400000">
                  <a:pos x="wd2" y="hd2"/>
                </a:cxn>
                <a:cxn ang="10800000">
                  <a:pos x="wd2" y="hd2"/>
                </a:cxn>
                <a:cxn ang="16200000">
                  <a:pos x="wd2" y="hd2"/>
                </a:cxn>
              </a:cxnLst>
              <a:rect l="0" t="0" r="r" b="b"/>
              <a:pathLst>
                <a:path w="21600" h="21600" extrusionOk="0">
                  <a:moveTo>
                    <a:pt x="17176" y="12909"/>
                  </a:moveTo>
                  <a:cubicBezTo>
                    <a:pt x="17314" y="12909"/>
                    <a:pt x="17314" y="12909"/>
                    <a:pt x="17314" y="12909"/>
                  </a:cubicBezTo>
                  <a:cubicBezTo>
                    <a:pt x="17590" y="12909"/>
                    <a:pt x="17590" y="12909"/>
                    <a:pt x="17590" y="12909"/>
                  </a:cubicBezTo>
                  <a:cubicBezTo>
                    <a:pt x="18005" y="13338"/>
                    <a:pt x="18005" y="13338"/>
                    <a:pt x="18005" y="13338"/>
                  </a:cubicBezTo>
                  <a:cubicBezTo>
                    <a:pt x="18351" y="13875"/>
                    <a:pt x="18351" y="13875"/>
                    <a:pt x="18351" y="13875"/>
                  </a:cubicBezTo>
                  <a:cubicBezTo>
                    <a:pt x="18351" y="13875"/>
                    <a:pt x="18558" y="13982"/>
                    <a:pt x="18627" y="13982"/>
                  </a:cubicBezTo>
                  <a:cubicBezTo>
                    <a:pt x="18696" y="13982"/>
                    <a:pt x="18766" y="13982"/>
                    <a:pt x="18835" y="13982"/>
                  </a:cubicBezTo>
                  <a:cubicBezTo>
                    <a:pt x="18904" y="13982"/>
                    <a:pt x="19180" y="13982"/>
                    <a:pt x="19180" y="13982"/>
                  </a:cubicBezTo>
                  <a:cubicBezTo>
                    <a:pt x="19872" y="14411"/>
                    <a:pt x="19872" y="14411"/>
                    <a:pt x="19872" y="14411"/>
                  </a:cubicBezTo>
                  <a:cubicBezTo>
                    <a:pt x="20287" y="14948"/>
                    <a:pt x="20287" y="14948"/>
                    <a:pt x="20287" y="14948"/>
                  </a:cubicBezTo>
                  <a:cubicBezTo>
                    <a:pt x="20287" y="15377"/>
                    <a:pt x="20287" y="15377"/>
                    <a:pt x="20287" y="15377"/>
                  </a:cubicBezTo>
                  <a:cubicBezTo>
                    <a:pt x="20425" y="16342"/>
                    <a:pt x="20425" y="16342"/>
                    <a:pt x="20425" y="16342"/>
                  </a:cubicBezTo>
                  <a:cubicBezTo>
                    <a:pt x="20632" y="16342"/>
                    <a:pt x="20632" y="16342"/>
                    <a:pt x="20632" y="16342"/>
                  </a:cubicBezTo>
                  <a:cubicBezTo>
                    <a:pt x="20770" y="16342"/>
                    <a:pt x="20770" y="16342"/>
                    <a:pt x="20770" y="16342"/>
                  </a:cubicBezTo>
                  <a:cubicBezTo>
                    <a:pt x="20770" y="16986"/>
                    <a:pt x="20770" y="16986"/>
                    <a:pt x="20770" y="16986"/>
                  </a:cubicBezTo>
                  <a:cubicBezTo>
                    <a:pt x="20978" y="16986"/>
                    <a:pt x="20978" y="16986"/>
                    <a:pt x="20978" y="16986"/>
                  </a:cubicBezTo>
                  <a:cubicBezTo>
                    <a:pt x="21254" y="17415"/>
                    <a:pt x="21254" y="17415"/>
                    <a:pt x="21254" y="17415"/>
                  </a:cubicBezTo>
                  <a:cubicBezTo>
                    <a:pt x="21600" y="17415"/>
                    <a:pt x="21600" y="17415"/>
                    <a:pt x="21600" y="17415"/>
                  </a:cubicBezTo>
                  <a:cubicBezTo>
                    <a:pt x="21254" y="18166"/>
                    <a:pt x="21254" y="18166"/>
                    <a:pt x="21254" y="18166"/>
                  </a:cubicBezTo>
                  <a:cubicBezTo>
                    <a:pt x="20978" y="18381"/>
                    <a:pt x="20978" y="18381"/>
                    <a:pt x="20978" y="18381"/>
                  </a:cubicBezTo>
                  <a:cubicBezTo>
                    <a:pt x="20632" y="19347"/>
                    <a:pt x="20632" y="19347"/>
                    <a:pt x="20632" y="19347"/>
                  </a:cubicBezTo>
                  <a:cubicBezTo>
                    <a:pt x="20217" y="19561"/>
                    <a:pt x="20217" y="19561"/>
                    <a:pt x="20217" y="19561"/>
                  </a:cubicBezTo>
                  <a:cubicBezTo>
                    <a:pt x="19388" y="19561"/>
                    <a:pt x="19388" y="19561"/>
                    <a:pt x="19388" y="19561"/>
                  </a:cubicBezTo>
                  <a:cubicBezTo>
                    <a:pt x="19250" y="19883"/>
                    <a:pt x="19250" y="19883"/>
                    <a:pt x="19250" y="19883"/>
                  </a:cubicBezTo>
                  <a:cubicBezTo>
                    <a:pt x="18696" y="19883"/>
                    <a:pt x="18696" y="19883"/>
                    <a:pt x="18696" y="19883"/>
                  </a:cubicBezTo>
                  <a:cubicBezTo>
                    <a:pt x="18558" y="20634"/>
                    <a:pt x="18558" y="20634"/>
                    <a:pt x="18558" y="20634"/>
                  </a:cubicBezTo>
                  <a:cubicBezTo>
                    <a:pt x="18489" y="21171"/>
                    <a:pt x="18489" y="21171"/>
                    <a:pt x="18489" y="21171"/>
                  </a:cubicBezTo>
                  <a:cubicBezTo>
                    <a:pt x="18351" y="21385"/>
                    <a:pt x="18351" y="21385"/>
                    <a:pt x="18351" y="21385"/>
                  </a:cubicBezTo>
                  <a:cubicBezTo>
                    <a:pt x="18213" y="21600"/>
                    <a:pt x="18213" y="21600"/>
                    <a:pt x="18213" y="21600"/>
                  </a:cubicBezTo>
                  <a:cubicBezTo>
                    <a:pt x="18005" y="21600"/>
                    <a:pt x="18005" y="21600"/>
                    <a:pt x="18005" y="21600"/>
                  </a:cubicBezTo>
                  <a:cubicBezTo>
                    <a:pt x="17798" y="21064"/>
                    <a:pt x="17798" y="21064"/>
                    <a:pt x="17798" y="21064"/>
                  </a:cubicBezTo>
                  <a:cubicBezTo>
                    <a:pt x="17314" y="20742"/>
                    <a:pt x="17314" y="20742"/>
                    <a:pt x="17314" y="20742"/>
                  </a:cubicBezTo>
                  <a:cubicBezTo>
                    <a:pt x="17037" y="20312"/>
                    <a:pt x="17037" y="20312"/>
                    <a:pt x="17037" y="20312"/>
                  </a:cubicBezTo>
                  <a:cubicBezTo>
                    <a:pt x="17037" y="20098"/>
                    <a:pt x="17037" y="20098"/>
                    <a:pt x="17037" y="20098"/>
                  </a:cubicBezTo>
                  <a:cubicBezTo>
                    <a:pt x="17037" y="19776"/>
                    <a:pt x="17037" y="19776"/>
                    <a:pt x="17037" y="19776"/>
                  </a:cubicBezTo>
                  <a:cubicBezTo>
                    <a:pt x="17037" y="19347"/>
                    <a:pt x="17037" y="19347"/>
                    <a:pt x="17037" y="19347"/>
                  </a:cubicBezTo>
                  <a:cubicBezTo>
                    <a:pt x="17037" y="19132"/>
                    <a:pt x="17037" y="19132"/>
                    <a:pt x="17037" y="19132"/>
                  </a:cubicBezTo>
                  <a:cubicBezTo>
                    <a:pt x="17037" y="18274"/>
                    <a:pt x="17037" y="18274"/>
                    <a:pt x="17037" y="18274"/>
                  </a:cubicBezTo>
                  <a:cubicBezTo>
                    <a:pt x="17037" y="18059"/>
                    <a:pt x="17037" y="18059"/>
                    <a:pt x="17037" y="18059"/>
                  </a:cubicBezTo>
                  <a:cubicBezTo>
                    <a:pt x="17037" y="17523"/>
                    <a:pt x="17037" y="17523"/>
                    <a:pt x="17037" y="17523"/>
                  </a:cubicBezTo>
                  <a:cubicBezTo>
                    <a:pt x="16692" y="16772"/>
                    <a:pt x="16692" y="16772"/>
                    <a:pt x="16692" y="16772"/>
                  </a:cubicBezTo>
                  <a:cubicBezTo>
                    <a:pt x="16484" y="16450"/>
                    <a:pt x="16484" y="16450"/>
                    <a:pt x="16484" y="16450"/>
                  </a:cubicBezTo>
                  <a:cubicBezTo>
                    <a:pt x="16484" y="16128"/>
                    <a:pt x="16484" y="16128"/>
                    <a:pt x="16484" y="16128"/>
                  </a:cubicBezTo>
                  <a:cubicBezTo>
                    <a:pt x="16484" y="15913"/>
                    <a:pt x="16484" y="15913"/>
                    <a:pt x="16484" y="15913"/>
                  </a:cubicBezTo>
                  <a:cubicBezTo>
                    <a:pt x="16692" y="15484"/>
                    <a:pt x="16692" y="15484"/>
                    <a:pt x="16692" y="15484"/>
                  </a:cubicBezTo>
                  <a:cubicBezTo>
                    <a:pt x="17037" y="15377"/>
                    <a:pt x="17037" y="15377"/>
                    <a:pt x="17037" y="15377"/>
                  </a:cubicBezTo>
                  <a:cubicBezTo>
                    <a:pt x="17314" y="14948"/>
                    <a:pt x="17314" y="14948"/>
                    <a:pt x="17314" y="14948"/>
                  </a:cubicBezTo>
                  <a:lnTo>
                    <a:pt x="17314" y="14411"/>
                  </a:lnTo>
                  <a:cubicBezTo>
                    <a:pt x="17176" y="13445"/>
                    <a:pt x="17176" y="13445"/>
                    <a:pt x="17176" y="13445"/>
                  </a:cubicBezTo>
                  <a:cubicBezTo>
                    <a:pt x="17176" y="13231"/>
                    <a:pt x="17176" y="13231"/>
                    <a:pt x="17176" y="13231"/>
                  </a:cubicBezTo>
                  <a:cubicBezTo>
                    <a:pt x="17176" y="12909"/>
                    <a:pt x="17176" y="12909"/>
                    <a:pt x="17176" y="12909"/>
                  </a:cubicBezTo>
                  <a:close/>
                  <a:moveTo>
                    <a:pt x="12668" y="8435"/>
                  </a:moveTo>
                  <a:lnTo>
                    <a:pt x="13074" y="8435"/>
                  </a:lnTo>
                  <a:lnTo>
                    <a:pt x="13236" y="8691"/>
                  </a:lnTo>
                  <a:lnTo>
                    <a:pt x="13398" y="9075"/>
                  </a:lnTo>
                  <a:lnTo>
                    <a:pt x="13398" y="9458"/>
                  </a:lnTo>
                  <a:lnTo>
                    <a:pt x="13074" y="9714"/>
                  </a:lnTo>
                  <a:lnTo>
                    <a:pt x="12911" y="9458"/>
                  </a:lnTo>
                  <a:lnTo>
                    <a:pt x="12911" y="9075"/>
                  </a:lnTo>
                  <a:lnTo>
                    <a:pt x="12668" y="8819"/>
                  </a:lnTo>
                  <a:lnTo>
                    <a:pt x="12668" y="8691"/>
                  </a:lnTo>
                  <a:close/>
                  <a:moveTo>
                    <a:pt x="14211" y="7796"/>
                  </a:moveTo>
                  <a:lnTo>
                    <a:pt x="14454" y="7796"/>
                  </a:lnTo>
                  <a:lnTo>
                    <a:pt x="14860" y="8435"/>
                  </a:lnTo>
                  <a:lnTo>
                    <a:pt x="15185" y="8691"/>
                  </a:lnTo>
                  <a:lnTo>
                    <a:pt x="15185" y="8435"/>
                  </a:lnTo>
                  <a:lnTo>
                    <a:pt x="15835" y="8435"/>
                  </a:lnTo>
                  <a:lnTo>
                    <a:pt x="16159" y="8819"/>
                  </a:lnTo>
                  <a:lnTo>
                    <a:pt x="16728" y="9458"/>
                  </a:lnTo>
                  <a:lnTo>
                    <a:pt x="16728" y="10097"/>
                  </a:lnTo>
                  <a:lnTo>
                    <a:pt x="16484" y="10480"/>
                  </a:lnTo>
                  <a:lnTo>
                    <a:pt x="15997" y="10480"/>
                  </a:lnTo>
                  <a:lnTo>
                    <a:pt x="15997" y="10608"/>
                  </a:lnTo>
                  <a:lnTo>
                    <a:pt x="15104" y="10608"/>
                  </a:lnTo>
                  <a:lnTo>
                    <a:pt x="14941" y="10225"/>
                  </a:lnTo>
                  <a:lnTo>
                    <a:pt x="14860" y="9714"/>
                  </a:lnTo>
                  <a:lnTo>
                    <a:pt x="14941" y="9202"/>
                  </a:lnTo>
                  <a:lnTo>
                    <a:pt x="14535" y="9202"/>
                  </a:lnTo>
                  <a:lnTo>
                    <a:pt x="14211" y="9075"/>
                  </a:lnTo>
                  <a:lnTo>
                    <a:pt x="14211" y="8052"/>
                  </a:lnTo>
                  <a:close/>
                  <a:moveTo>
                    <a:pt x="11856" y="6774"/>
                  </a:moveTo>
                  <a:lnTo>
                    <a:pt x="12911" y="6774"/>
                  </a:lnTo>
                  <a:lnTo>
                    <a:pt x="12992" y="7285"/>
                  </a:lnTo>
                  <a:lnTo>
                    <a:pt x="13886" y="7285"/>
                  </a:lnTo>
                  <a:lnTo>
                    <a:pt x="13480" y="7669"/>
                  </a:lnTo>
                  <a:lnTo>
                    <a:pt x="13398" y="7797"/>
                  </a:lnTo>
                  <a:lnTo>
                    <a:pt x="13398" y="7541"/>
                  </a:lnTo>
                  <a:lnTo>
                    <a:pt x="12180" y="7541"/>
                  </a:lnTo>
                  <a:lnTo>
                    <a:pt x="11856" y="7413"/>
                  </a:lnTo>
                  <a:lnTo>
                    <a:pt x="11856" y="7030"/>
                  </a:lnTo>
                  <a:close/>
                  <a:moveTo>
                    <a:pt x="8608" y="3707"/>
                  </a:moveTo>
                  <a:lnTo>
                    <a:pt x="9095" y="3707"/>
                  </a:lnTo>
                  <a:lnTo>
                    <a:pt x="9257" y="3834"/>
                  </a:lnTo>
                  <a:lnTo>
                    <a:pt x="9338" y="4090"/>
                  </a:lnTo>
                  <a:lnTo>
                    <a:pt x="9582" y="4729"/>
                  </a:lnTo>
                  <a:lnTo>
                    <a:pt x="9826" y="4729"/>
                  </a:lnTo>
                  <a:lnTo>
                    <a:pt x="9988" y="5368"/>
                  </a:lnTo>
                  <a:lnTo>
                    <a:pt x="9988" y="6263"/>
                  </a:lnTo>
                  <a:lnTo>
                    <a:pt x="9744" y="6263"/>
                  </a:lnTo>
                  <a:lnTo>
                    <a:pt x="9501" y="5879"/>
                  </a:lnTo>
                  <a:lnTo>
                    <a:pt x="9338" y="5624"/>
                  </a:lnTo>
                  <a:lnTo>
                    <a:pt x="8932" y="5879"/>
                  </a:lnTo>
                  <a:lnTo>
                    <a:pt x="8608" y="6007"/>
                  </a:lnTo>
                  <a:lnTo>
                    <a:pt x="8364" y="5751"/>
                  </a:lnTo>
                  <a:lnTo>
                    <a:pt x="8202" y="5368"/>
                  </a:lnTo>
                  <a:lnTo>
                    <a:pt x="7795" y="4985"/>
                  </a:lnTo>
                  <a:lnTo>
                    <a:pt x="7795" y="4090"/>
                  </a:lnTo>
                  <a:lnTo>
                    <a:pt x="8283" y="4090"/>
                  </a:lnTo>
                  <a:lnTo>
                    <a:pt x="8283" y="3834"/>
                  </a:lnTo>
                  <a:close/>
                  <a:moveTo>
                    <a:pt x="568" y="1150"/>
                  </a:moveTo>
                  <a:lnTo>
                    <a:pt x="568" y="1789"/>
                  </a:lnTo>
                  <a:lnTo>
                    <a:pt x="406" y="2045"/>
                  </a:lnTo>
                  <a:lnTo>
                    <a:pt x="325" y="2301"/>
                  </a:lnTo>
                  <a:lnTo>
                    <a:pt x="325" y="2812"/>
                  </a:lnTo>
                  <a:lnTo>
                    <a:pt x="0" y="2556"/>
                  </a:lnTo>
                  <a:lnTo>
                    <a:pt x="0" y="2045"/>
                  </a:lnTo>
                  <a:lnTo>
                    <a:pt x="325" y="1534"/>
                  </a:lnTo>
                  <a:close/>
                  <a:moveTo>
                    <a:pt x="2680" y="0"/>
                  </a:moveTo>
                  <a:lnTo>
                    <a:pt x="3817" y="0"/>
                  </a:lnTo>
                  <a:lnTo>
                    <a:pt x="4060" y="639"/>
                  </a:lnTo>
                  <a:lnTo>
                    <a:pt x="4060" y="1150"/>
                  </a:lnTo>
                  <a:lnTo>
                    <a:pt x="3979" y="1534"/>
                  </a:lnTo>
                  <a:lnTo>
                    <a:pt x="3979" y="1662"/>
                  </a:lnTo>
                  <a:lnTo>
                    <a:pt x="3735" y="2045"/>
                  </a:lnTo>
                  <a:lnTo>
                    <a:pt x="3167" y="2045"/>
                  </a:lnTo>
                  <a:lnTo>
                    <a:pt x="2761" y="1662"/>
                  </a:lnTo>
                  <a:lnTo>
                    <a:pt x="2680" y="1662"/>
                  </a:lnTo>
                  <a:lnTo>
                    <a:pt x="2274" y="1150"/>
                  </a:lnTo>
                  <a:lnTo>
                    <a:pt x="2274" y="256"/>
                  </a:lnTo>
                  <a:close/>
                </a:path>
              </a:pathLst>
            </a:custGeom>
            <a:solidFill>
              <a:srgbClr val="E6E6E6"/>
            </a:solidFill>
            <a:ln w="12700" cap="flat">
              <a:solidFill>
                <a:srgbClr val="FFFFFF"/>
              </a:solidFill>
              <a:prstDash val="solid"/>
              <a:miter lim="800000"/>
            </a:ln>
            <a:effectLst/>
          </p:spPr>
          <p:txBody>
            <a:bodyPr wrap="square" lIns="91439" tIns="91439" rIns="91439" bIns="91439" numCol="1" anchor="t">
              <a:noAutofit/>
            </a:bodyPr>
            <a:lstStyle/>
            <a:p>
              <a:pPr algn="l" defTabSz="3656543">
                <a:defRPr sz="3600">
                  <a:latin typeface="Helvetica"/>
                  <a:ea typeface="Helvetica"/>
                  <a:cs typeface="Helvetica"/>
                  <a:sym typeface="Helvetica"/>
                </a:defRPr>
              </a:pPr>
              <a:endParaRPr/>
            </a:p>
          </p:txBody>
        </p:sp>
      </p:grpSp>
      <p:grpSp>
        <p:nvGrpSpPr>
          <p:cNvPr id="433" name="Group 433"/>
          <p:cNvGrpSpPr/>
          <p:nvPr/>
        </p:nvGrpSpPr>
        <p:grpSpPr>
          <a:xfrm>
            <a:off x="1151141" y="1035861"/>
            <a:ext cx="11280420" cy="2425653"/>
            <a:chOff x="0" y="1693464"/>
            <a:chExt cx="11280419" cy="2425652"/>
          </a:xfrm>
        </p:grpSpPr>
        <p:sp>
          <p:nvSpPr>
            <p:cNvPr id="430" name="Shape 430"/>
            <p:cNvSpPr/>
            <p:nvPr/>
          </p:nvSpPr>
          <p:spPr>
            <a:xfrm>
              <a:off x="0" y="1693464"/>
              <a:ext cx="11280419" cy="12745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b">
              <a:spAutoFit/>
            </a:bodyPr>
            <a:lstStyle/>
            <a:p>
              <a:pPr algn="l" defTabSz="1828800">
                <a:lnSpc>
                  <a:spcPct val="80000"/>
                </a:lnSpc>
                <a:defRPr sz="10100" b="1">
                  <a:latin typeface="Didot"/>
                  <a:ea typeface="Didot"/>
                  <a:cs typeface="Didot"/>
                  <a:sym typeface="Didot"/>
                </a:defRPr>
              </a:pPr>
              <a:r>
                <a:rPr lang="en-US" dirty="0"/>
                <a:t>YOLO</a:t>
              </a:r>
              <a:r>
                <a:rPr lang="zh-CN" altLang="en-US" dirty="0"/>
                <a:t>的检测方法：</a:t>
              </a:r>
              <a:endParaRPr dirty="0"/>
            </a:p>
          </p:txBody>
        </p:sp>
        <p:sp>
          <p:nvSpPr>
            <p:cNvPr id="431" name="Shape 431"/>
            <p:cNvSpPr/>
            <p:nvPr/>
          </p:nvSpPr>
          <p:spPr>
            <a:xfrm>
              <a:off x="43510" y="3717211"/>
              <a:ext cx="65" cy="4019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lgn="l" defTabSz="1828800">
                <a:lnSpc>
                  <a:spcPct val="120000"/>
                </a:lnSpc>
                <a:defRPr sz="2400" spc="647"/>
              </a:pPr>
              <a:endParaRPr dirty="0"/>
            </a:p>
          </p:txBody>
        </p:sp>
      </p:grpSp>
      <p:sp>
        <p:nvSpPr>
          <p:cNvPr id="2" name="文本框 1">
            <a:extLst>
              <a:ext uri="{FF2B5EF4-FFF2-40B4-BE49-F238E27FC236}">
                <a16:creationId xmlns:a16="http://schemas.microsoft.com/office/drawing/2014/main" id="{76F459C4-23A6-4AE9-9029-BFFC9D658C66}"/>
              </a:ext>
            </a:extLst>
          </p:cNvPr>
          <p:cNvSpPr txBox="1"/>
          <p:nvPr/>
        </p:nvSpPr>
        <p:spPr>
          <a:xfrm>
            <a:off x="637209" y="6222228"/>
            <a:ext cx="11916665"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zh-CN" altLang="en-US" sz="3200" b="1" i="0" dirty="0">
                <a:effectLst/>
                <a:latin typeface="等线" panose="02010600030101010101" pitchFamily="2" charset="-122"/>
                <a:ea typeface="等线" panose="02010600030101010101" pitchFamily="2" charset="-122"/>
              </a:rPr>
              <a:t>测试阶段，在测试时，我们将</a:t>
            </a:r>
            <a:r>
              <a:rPr lang="zh-CN" altLang="en-US" sz="3200" b="1" i="0" dirty="0">
                <a:solidFill>
                  <a:srgbClr val="FF0000"/>
                </a:solidFill>
                <a:effectLst/>
                <a:latin typeface="等线" panose="02010600030101010101" pitchFamily="2" charset="-122"/>
                <a:ea typeface="等线" panose="02010600030101010101" pitchFamily="2" charset="-122"/>
              </a:rPr>
              <a:t>条件分类概率</a:t>
            </a:r>
            <a:r>
              <a:rPr lang="zh-CN" altLang="en-US" sz="3200" b="1" i="0" dirty="0">
                <a:effectLst/>
                <a:latin typeface="等线" panose="02010600030101010101" pitchFamily="2" charset="-122"/>
                <a:ea typeface="等线" panose="02010600030101010101" pitchFamily="2" charset="-122"/>
              </a:rPr>
              <a:t>与</a:t>
            </a:r>
            <a:r>
              <a:rPr lang="zh-CN" altLang="en-US" sz="3200" b="1" i="0" dirty="0">
                <a:solidFill>
                  <a:srgbClr val="FF0000"/>
                </a:solidFill>
                <a:effectLst/>
                <a:latin typeface="等线" panose="02010600030101010101" pitchFamily="2" charset="-122"/>
                <a:ea typeface="等线" panose="02010600030101010101" pitchFamily="2" charset="-122"/>
              </a:rPr>
              <a:t>各个框的置信度预测</a:t>
            </a:r>
            <a:r>
              <a:rPr lang="zh-CN" altLang="en-US" sz="3200" b="1" i="0" dirty="0">
                <a:effectLst/>
                <a:latin typeface="等线" panose="02010600030101010101" pitchFamily="2" charset="-122"/>
                <a:ea typeface="等线" panose="02010600030101010101" pitchFamily="2" charset="-122"/>
              </a:rPr>
              <a:t>相乘，作为每个框特定于每个类的置信分数（这个分数编码了类别和位置两部分信息）。</a:t>
            </a:r>
            <a:endParaRPr kumimoji="0" lang="zh-CN" altLang="en-US" sz="1400" b="1" i="0" u="none" strike="noStrike" cap="none" spc="0" normalizeH="0" baseline="0" dirty="0">
              <a:ln>
                <a:noFill/>
              </a:ln>
              <a:solidFill>
                <a:srgbClr val="000000"/>
              </a:solidFill>
              <a:effectLst/>
              <a:uFillTx/>
              <a:latin typeface="等线" panose="02010600030101010101" pitchFamily="2" charset="-122"/>
              <a:ea typeface="等线" panose="02010600030101010101" pitchFamily="2" charset="-122"/>
              <a:sym typeface="Helvetica Light"/>
            </a:endParaRPr>
          </a:p>
        </p:txBody>
      </p:sp>
      <p:sp>
        <p:nvSpPr>
          <p:cNvPr id="4" name="Shape 432">
            <a:extLst>
              <a:ext uri="{FF2B5EF4-FFF2-40B4-BE49-F238E27FC236}">
                <a16:creationId xmlns:a16="http://schemas.microsoft.com/office/drawing/2014/main" id="{77AA80FD-B6D3-495D-AD72-D706C83E40EC}"/>
              </a:ext>
            </a:extLst>
          </p:cNvPr>
          <p:cNvSpPr/>
          <p:nvPr/>
        </p:nvSpPr>
        <p:spPr>
          <a:xfrm>
            <a:off x="631454" y="2881047"/>
            <a:ext cx="11800107" cy="21289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1828800">
              <a:lnSpc>
                <a:spcPct val="110000"/>
              </a:lnSpc>
              <a:defRPr sz="2400">
                <a:latin typeface="PT Sans"/>
                <a:ea typeface="PT Sans"/>
                <a:cs typeface="PT Sans"/>
                <a:sym typeface="PT Sans"/>
              </a:defRPr>
            </a:lvl1pPr>
          </a:lstStyle>
          <a:p>
            <a:r>
              <a:rPr lang="zh-CN" altLang="en-US" sz="3200" b="1" i="0" dirty="0">
                <a:effectLst/>
                <a:latin typeface="等线" panose="02010600030101010101" pitchFamily="2" charset="-122"/>
                <a:ea typeface="等线" panose="02010600030101010101" pitchFamily="2" charset="-122"/>
              </a:rPr>
              <a:t>因为位置和类别需要同时预测，所以每个单元格除了输出 </a:t>
            </a:r>
            <a:r>
              <a:rPr lang="en-US" altLang="zh-CN" sz="3200" b="1" i="0" dirty="0">
                <a:effectLst/>
                <a:latin typeface="等线" panose="02010600030101010101" pitchFamily="2" charset="-122"/>
                <a:ea typeface="等线" panose="02010600030101010101" pitchFamily="2" charset="-122"/>
              </a:rPr>
              <a:t>bounding box </a:t>
            </a:r>
            <a:r>
              <a:rPr lang="zh-CN" altLang="en-US" sz="3200" b="1" i="0" dirty="0">
                <a:effectLst/>
                <a:latin typeface="等线" panose="02010600030101010101" pitchFamily="2" charset="-122"/>
                <a:ea typeface="等线" panose="02010600030101010101" pitchFamily="2" charset="-122"/>
              </a:rPr>
              <a:t>，也输出物体的</a:t>
            </a:r>
            <a:r>
              <a:rPr lang="zh-CN" altLang="en-US" sz="3200" b="1" i="0" dirty="0">
                <a:solidFill>
                  <a:srgbClr val="FF0000"/>
                </a:solidFill>
                <a:effectLst/>
                <a:latin typeface="等线" panose="02010600030101010101" pitchFamily="2" charset="-122"/>
                <a:ea typeface="等线" panose="02010600030101010101" pitchFamily="2" charset="-122"/>
              </a:rPr>
              <a:t>条件概率</a:t>
            </a:r>
            <a:r>
              <a:rPr lang="zh-CN" altLang="en-US" sz="3200" b="1" i="0" dirty="0">
                <a:effectLst/>
                <a:latin typeface="等线" panose="02010600030101010101" pitchFamily="2" charset="-122"/>
                <a:ea typeface="等线" panose="02010600030101010101" pitchFamily="2" charset="-122"/>
              </a:rPr>
              <a:t>（该物体属于某一类的概率，当然这些概率以</a:t>
            </a:r>
            <a:r>
              <a:rPr lang="zh-CN" altLang="en-US" sz="3200" b="1" i="0" dirty="0">
                <a:solidFill>
                  <a:srgbClr val="FF0000"/>
                </a:solidFill>
                <a:effectLst/>
                <a:latin typeface="等线" panose="02010600030101010101" pitchFamily="2" charset="-122"/>
                <a:ea typeface="等线" panose="02010600030101010101" pitchFamily="2" charset="-122"/>
              </a:rPr>
              <a:t>包含对象的网格单元</a:t>
            </a:r>
            <a:r>
              <a:rPr lang="zh-CN" altLang="en-US" sz="3200" b="1" i="0" dirty="0">
                <a:effectLst/>
                <a:latin typeface="等线" panose="02010600030101010101" pitchFamily="2" charset="-122"/>
                <a:ea typeface="等线" panose="02010600030101010101" pitchFamily="2" charset="-122"/>
              </a:rPr>
              <a:t>为条件）。每个网格单元输出一个</a:t>
            </a:r>
            <a:r>
              <a:rPr lang="zh-CN" altLang="en-US" sz="3200" b="1" i="0" dirty="0">
                <a:solidFill>
                  <a:srgbClr val="FF0000"/>
                </a:solidFill>
                <a:effectLst/>
                <a:latin typeface="等线" panose="02010600030101010101" pitchFamily="2" charset="-122"/>
                <a:ea typeface="等线" panose="02010600030101010101" pitchFamily="2" charset="-122"/>
              </a:rPr>
              <a:t>概率集合</a:t>
            </a:r>
            <a:r>
              <a:rPr lang="zh-CN" altLang="en-US" sz="3200" b="1" i="0" dirty="0">
                <a:effectLst/>
                <a:latin typeface="等线" panose="02010600030101010101" pitchFamily="2" charset="-122"/>
                <a:ea typeface="等线" panose="02010600030101010101" pitchFamily="2" charset="-122"/>
              </a:rPr>
              <a:t>，不考虑这个 </a:t>
            </a:r>
            <a:r>
              <a:rPr lang="en-US" altLang="zh-CN" sz="3200" b="1" i="0" dirty="0">
                <a:effectLst/>
                <a:latin typeface="等线" panose="02010600030101010101" pitchFamily="2" charset="-122"/>
                <a:ea typeface="等线" panose="02010600030101010101" pitchFamily="2" charset="-122"/>
              </a:rPr>
              <a:t>grid </a:t>
            </a:r>
            <a:r>
              <a:rPr lang="zh-CN" altLang="en-US" sz="3200" b="1" i="0" dirty="0">
                <a:effectLst/>
                <a:latin typeface="等线" panose="02010600030101010101" pitchFamily="2" charset="-122"/>
                <a:ea typeface="等线" panose="02010600030101010101" pitchFamily="2" charset="-122"/>
              </a:rPr>
              <a:t>预测几个 </a:t>
            </a:r>
            <a:r>
              <a:rPr lang="en-US" altLang="zh-CN" sz="3200" b="1" i="0" dirty="0">
                <a:effectLst/>
                <a:latin typeface="等线" panose="02010600030101010101" pitchFamily="2" charset="-122"/>
                <a:ea typeface="等线" panose="02010600030101010101" pitchFamily="2" charset="-122"/>
              </a:rPr>
              <a:t>bounding box</a:t>
            </a:r>
            <a:r>
              <a:rPr lang="zh-CN" altLang="en-US" sz="3200" b="1" i="0" dirty="0">
                <a:effectLst/>
                <a:latin typeface="等线" panose="02010600030101010101" pitchFamily="2" charset="-122"/>
                <a:ea typeface="等线" panose="02010600030101010101" pitchFamily="2" charset="-122"/>
              </a:rPr>
              <a:t>。</a:t>
            </a:r>
            <a:endParaRPr sz="3200" b="1" dirty="0">
              <a:latin typeface="等线" panose="02010600030101010101" pitchFamily="2" charset="-122"/>
              <a:ea typeface="等线" panose="02010600030101010101" pitchFamily="2" charset="-122"/>
            </a:endParaRPr>
          </a:p>
        </p:txBody>
      </p:sp>
      <p:pic>
        <p:nvPicPr>
          <p:cNvPr id="2050" name="Picture 2">
            <a:extLst>
              <a:ext uri="{FF2B5EF4-FFF2-40B4-BE49-F238E27FC236}">
                <a16:creationId xmlns:a16="http://schemas.microsoft.com/office/drawing/2014/main" id="{B5CD67CD-6F2F-44A6-AB1B-A419E9980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5531" y="2697204"/>
            <a:ext cx="6414059" cy="730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4572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 name="bg_silver_noise_grey.jpg"/>
          <p:cNvPicPr>
            <a:picLocks/>
          </p:cNvPicPr>
          <p:nvPr/>
        </p:nvPicPr>
        <p:blipFill>
          <a:blip r:embed="rId2"/>
          <a:srcRect l="16822" r="16822"/>
          <a:stretch>
            <a:fillRect/>
          </a:stretch>
        </p:blipFill>
        <p:spPr>
          <a:xfrm>
            <a:off x="15315" y="-9820"/>
            <a:ext cx="9114349" cy="13735639"/>
          </a:xfrm>
          <a:prstGeom prst="rect">
            <a:avLst/>
          </a:prstGeom>
          <a:ln w="12700">
            <a:miter lim="400000"/>
          </a:ln>
        </p:spPr>
      </p:pic>
      <p:pic>
        <p:nvPicPr>
          <p:cNvPr id="302" name="bg_silver_noise_grey.jpg"/>
          <p:cNvPicPr>
            <a:picLocks/>
          </p:cNvPicPr>
          <p:nvPr/>
        </p:nvPicPr>
        <p:blipFill>
          <a:blip r:embed="rId2"/>
          <a:srcRect t="11778" b="11778"/>
          <a:stretch>
            <a:fillRect/>
          </a:stretch>
        </p:blipFill>
        <p:spPr>
          <a:xfrm>
            <a:off x="15314651" y="928391"/>
            <a:ext cx="9114350" cy="6967252"/>
          </a:xfrm>
          <a:prstGeom prst="rect">
            <a:avLst/>
          </a:prstGeom>
          <a:ln w="12700">
            <a:miter lim="400000"/>
          </a:ln>
        </p:spPr>
      </p:pic>
      <p:pic>
        <p:nvPicPr>
          <p:cNvPr id="303" name="bg_silver_noise_grey.jpg"/>
          <p:cNvPicPr>
            <a:picLocks/>
          </p:cNvPicPr>
          <p:nvPr/>
        </p:nvPicPr>
        <p:blipFill>
          <a:blip r:embed="rId2"/>
          <a:srcRect t="25757" b="25757"/>
          <a:stretch>
            <a:fillRect/>
          </a:stretch>
        </p:blipFill>
        <p:spPr>
          <a:xfrm>
            <a:off x="11689706" y="9382074"/>
            <a:ext cx="9114351" cy="4419159"/>
          </a:xfrm>
          <a:prstGeom prst="rect">
            <a:avLst/>
          </a:prstGeom>
          <a:ln w="12700">
            <a:miter lim="400000"/>
          </a:ln>
        </p:spPr>
      </p:pic>
      <p:sp>
        <p:nvSpPr>
          <p:cNvPr id="304" name="Shape 304"/>
          <p:cNvSpPr/>
          <p:nvPr/>
        </p:nvSpPr>
        <p:spPr>
          <a:xfrm>
            <a:off x="6976981" y="3516824"/>
            <a:ext cx="11039638" cy="6769870"/>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305" name="Shape 305"/>
          <p:cNvSpPr/>
          <p:nvPr/>
        </p:nvSpPr>
        <p:spPr>
          <a:xfrm>
            <a:off x="5478512" y="2435795"/>
            <a:ext cx="13426976" cy="8844410"/>
          </a:xfrm>
          <a:prstGeom prst="rect">
            <a:avLst/>
          </a:prstGeom>
          <a:ln w="38100">
            <a:solidFill>
              <a:srgbClr val="000000"/>
            </a:solidFill>
            <a:miter lim="400000"/>
          </a:ln>
        </p:spPr>
        <p:txBody>
          <a:bodyPr lIns="71437" tIns="71437" rIns="71437" bIns="71437" anchor="ctr"/>
          <a:lstStyle/>
          <a:p>
            <a:pPr>
              <a:defRPr sz="3200">
                <a:solidFill>
                  <a:srgbClr val="FFFFFF"/>
                </a:solidFill>
              </a:defRPr>
            </a:pPr>
            <a:endParaRPr/>
          </a:p>
        </p:txBody>
      </p:sp>
      <p:grpSp>
        <p:nvGrpSpPr>
          <p:cNvPr id="308" name="Group 308"/>
          <p:cNvGrpSpPr/>
          <p:nvPr/>
        </p:nvGrpSpPr>
        <p:grpSpPr>
          <a:xfrm>
            <a:off x="6949849" y="4307310"/>
            <a:ext cx="10768368" cy="3874685"/>
            <a:chOff x="-925110" y="-265899"/>
            <a:chExt cx="10768367" cy="3874684"/>
          </a:xfrm>
        </p:grpSpPr>
        <p:sp>
          <p:nvSpPr>
            <p:cNvPr id="306" name="Shape 306"/>
            <p:cNvSpPr/>
            <p:nvPr/>
          </p:nvSpPr>
          <p:spPr>
            <a:xfrm>
              <a:off x="-925110" y="-265899"/>
              <a:ext cx="9297031" cy="19909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algn="r">
                <a:defRPr sz="12000" cap="all" spc="959">
                  <a:latin typeface="Didot"/>
                  <a:ea typeface="Didot"/>
                  <a:cs typeface="Didot"/>
                  <a:sym typeface="Didot"/>
                </a:defRPr>
              </a:lvl1pPr>
            </a:lstStyle>
            <a:p>
              <a:r>
                <a:rPr lang="zh-CN" altLang="en-US" dirty="0"/>
                <a:t>三、</a:t>
              </a:r>
              <a:r>
                <a:rPr lang="en-US" altLang="zh-CN" dirty="0"/>
                <a:t>yolov4</a:t>
              </a:r>
              <a:endParaRPr dirty="0"/>
            </a:p>
          </p:txBody>
        </p:sp>
        <p:sp>
          <p:nvSpPr>
            <p:cNvPr id="307" name="Shape 307"/>
            <p:cNvSpPr/>
            <p:nvPr/>
          </p:nvSpPr>
          <p:spPr>
            <a:xfrm>
              <a:off x="4702298" y="1617856"/>
              <a:ext cx="5140959" cy="19909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algn="l">
                <a:defRPr sz="12000" i="1" spc="360">
                  <a:latin typeface="Didot"/>
                  <a:ea typeface="Didot"/>
                  <a:cs typeface="Didot"/>
                  <a:sym typeface="Didot"/>
                </a:defRPr>
              </a:lvl1pPr>
            </a:lstStyle>
            <a:p>
              <a:r>
                <a:rPr lang="zh-CN" altLang="en-US" dirty="0"/>
                <a:t>浅析</a:t>
              </a:r>
            </a:p>
          </p:txBody>
        </p:sp>
      </p:grpSp>
      <p:sp>
        <p:nvSpPr>
          <p:cNvPr id="309" name="Shape 309"/>
          <p:cNvSpPr/>
          <p:nvPr/>
        </p:nvSpPr>
        <p:spPr>
          <a:xfrm>
            <a:off x="5719316" y="8169753"/>
            <a:ext cx="12945368" cy="9730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914400">
              <a:lnSpc>
                <a:spcPct val="150000"/>
              </a:lnSpc>
              <a:spcBef>
                <a:spcPts val="800"/>
              </a:spcBef>
              <a:defRPr sz="2200" b="1" spc="660">
                <a:solidFill>
                  <a:srgbClr val="000000">
                    <a:alpha val="80000"/>
                  </a:srgbClr>
                </a:solidFill>
                <a:latin typeface="Helvetica"/>
                <a:ea typeface="Helvetica"/>
                <a:cs typeface="Helvetica"/>
                <a:sym typeface="Helvetica"/>
              </a:defRPr>
            </a:lvl1pPr>
          </a:lstStyle>
          <a:p>
            <a:r>
              <a:rPr lang="en-US" dirty="0"/>
              <a:t>BRIEF ANALYSIS</a:t>
            </a:r>
          </a:p>
        </p:txBody>
      </p:sp>
    </p:spTree>
    <p:extLst>
      <p:ext uri="{BB962C8B-B14F-4D97-AF65-F5344CB8AC3E}">
        <p14:creationId xmlns:p14="http://schemas.microsoft.com/office/powerpoint/2010/main" val="318897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9F8"/>
        </a:solidFill>
        <a:effectLst/>
      </p:bgPr>
    </p:bg>
    <p:spTree>
      <p:nvGrpSpPr>
        <p:cNvPr id="1" name=""/>
        <p:cNvGrpSpPr/>
        <p:nvPr/>
      </p:nvGrpSpPr>
      <p:grpSpPr>
        <a:xfrm>
          <a:off x="0" y="0"/>
          <a:ext cx="0" cy="0"/>
          <a:chOff x="0" y="0"/>
          <a:chExt cx="0" cy="0"/>
        </a:xfrm>
      </p:grpSpPr>
      <p:sp>
        <p:nvSpPr>
          <p:cNvPr id="135" name="Shape 135"/>
          <p:cNvSpPr/>
          <p:nvPr/>
        </p:nvSpPr>
        <p:spPr>
          <a:xfrm>
            <a:off x="7955565" y="136928"/>
            <a:ext cx="4848827" cy="182165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0900" spc="108">
                <a:solidFill>
                  <a:srgbClr val="000000">
                    <a:alpha val="22000"/>
                  </a:srgbClr>
                </a:solidFill>
                <a:latin typeface="Notera Personal Use Only"/>
                <a:ea typeface="Notera Personal Use Only"/>
                <a:cs typeface="Notera Personal Use Only"/>
                <a:sym typeface="Notera Personal Use Only"/>
              </a:defRPr>
            </a:lvl1pPr>
          </a:lstStyle>
          <a:p>
            <a:r>
              <a:rPr lang="en-US" dirty="0"/>
              <a:t>YOLOV4</a:t>
            </a:r>
            <a:endParaRPr dirty="0"/>
          </a:p>
        </p:txBody>
      </p:sp>
      <p:sp>
        <p:nvSpPr>
          <p:cNvPr id="136" name="Shape 136"/>
          <p:cNvSpPr/>
          <p:nvPr/>
        </p:nvSpPr>
        <p:spPr>
          <a:xfrm>
            <a:off x="11069711" y="1614033"/>
            <a:ext cx="368370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b">
            <a:spAutoFit/>
          </a:bodyPr>
          <a:lstStyle>
            <a:lvl1pPr>
              <a:defRPr sz="12000" spc="1800">
                <a:solidFill>
                  <a:srgbClr val="E2B9BE"/>
                </a:solidFill>
                <a:latin typeface="Didot"/>
                <a:ea typeface="Didot"/>
                <a:cs typeface="Didot"/>
                <a:sym typeface="Didot"/>
              </a:defRPr>
            </a:lvl1pPr>
          </a:lstStyle>
          <a:p>
            <a:r>
              <a:rPr lang="zh-CN" altLang="en-US" dirty="0"/>
              <a:t>简介</a:t>
            </a:r>
            <a:endParaRPr dirty="0"/>
          </a:p>
        </p:txBody>
      </p:sp>
      <p:sp>
        <p:nvSpPr>
          <p:cNvPr id="137" name="Shape 137"/>
          <p:cNvSpPr/>
          <p:nvPr/>
        </p:nvSpPr>
        <p:spPr>
          <a:xfrm>
            <a:off x="2772338" y="3872118"/>
            <a:ext cx="16154840" cy="8627300"/>
          </a:xfrm>
          <a:prstGeom prst="rect">
            <a:avLst/>
          </a:prstGeom>
          <a:solidFill>
            <a:srgbClr val="FFFFFF"/>
          </a:solidFill>
          <a:ln w="12700">
            <a:miter lim="400000"/>
          </a:ln>
          <a:effectLst>
            <a:outerShdw blurRad="228600" dist="143624" dir="2859315" rotWithShape="0">
              <a:srgbClr val="000000">
                <a:alpha val="28665"/>
              </a:srgbClr>
            </a:outerShdw>
          </a:effectLst>
        </p:spPr>
        <p:txBody>
          <a:bodyPr lIns="71437" tIns="71437" rIns="71437" bIns="71437" anchor="ctr"/>
          <a:lstStyle/>
          <a:p>
            <a:pPr algn="l"/>
            <a:r>
              <a:rPr lang="zh-CN" altLang="en-US" sz="3600" dirty="0">
                <a:solidFill>
                  <a:schemeClr val="tx1"/>
                </a:solidFill>
                <a:effectLst/>
                <a:latin typeface="-apple-system"/>
              </a:rPr>
              <a:t> 在深度学习中，有很多技巧可以提高卷积神经网络的检测精度。有些</a:t>
            </a:r>
            <a:endParaRPr lang="en-US" altLang="zh-CN" sz="3600" dirty="0">
              <a:solidFill>
                <a:schemeClr val="tx1"/>
              </a:solidFill>
              <a:effectLst/>
              <a:latin typeface="-apple-system"/>
            </a:endParaRPr>
          </a:p>
          <a:p>
            <a:pPr algn="l"/>
            <a:r>
              <a:rPr lang="zh-CN" altLang="en-US" sz="3600" dirty="0">
                <a:solidFill>
                  <a:schemeClr val="tx1"/>
                </a:solidFill>
                <a:effectLst/>
                <a:latin typeface="-apple-system"/>
              </a:rPr>
              <a:t>技巧只能针对特定的模型，而有些技巧适用于大多数模型、任务和数</a:t>
            </a:r>
            <a:endParaRPr lang="en-US" altLang="zh-CN" sz="3600" dirty="0">
              <a:solidFill>
                <a:schemeClr val="tx1"/>
              </a:solidFill>
              <a:effectLst/>
              <a:latin typeface="-apple-system"/>
            </a:endParaRPr>
          </a:p>
          <a:p>
            <a:pPr algn="l"/>
            <a:r>
              <a:rPr lang="zh-CN" altLang="en-US" sz="3600" dirty="0">
                <a:solidFill>
                  <a:schemeClr val="tx1"/>
                </a:solidFill>
                <a:effectLst/>
                <a:latin typeface="-apple-system"/>
              </a:rPr>
              <a:t>据集，比如</a:t>
            </a:r>
            <a:r>
              <a:rPr lang="en-US" altLang="zh-CN" sz="3600" strike="noStrike" dirty="0">
                <a:solidFill>
                  <a:schemeClr val="tx1"/>
                </a:solidFill>
                <a:effectLst/>
                <a:latin typeface="-apple-system"/>
                <a:hlinkClick r:id="rId2">
                  <a:extLst>
                    <a:ext uri="{A12FA001-AC4F-418D-AE19-62706E023703}">
                      <ahyp:hlinkClr xmlns:ahyp="http://schemas.microsoft.com/office/drawing/2018/hyperlinkcolor" val="tx"/>
                    </a:ext>
                  </a:extLst>
                </a:hlinkClick>
              </a:rPr>
              <a:t>batch-normalization</a:t>
            </a:r>
            <a:r>
              <a:rPr lang="zh-CN" altLang="en-US" sz="3600" dirty="0">
                <a:solidFill>
                  <a:schemeClr val="tx1"/>
                </a:solidFill>
                <a:effectLst/>
                <a:latin typeface="-apple-system"/>
              </a:rPr>
              <a:t>、</a:t>
            </a:r>
            <a:r>
              <a:rPr lang="en-US" altLang="zh-CN" sz="3600" strike="noStrike" dirty="0">
                <a:solidFill>
                  <a:schemeClr val="tx1"/>
                </a:solidFill>
                <a:effectLst/>
                <a:latin typeface="-apple-system"/>
                <a:hlinkClick r:id="rId3">
                  <a:extLst>
                    <a:ext uri="{A12FA001-AC4F-418D-AE19-62706E023703}">
                      <ahyp:hlinkClr xmlns:ahyp="http://schemas.microsoft.com/office/drawing/2018/hyperlinkcolor" val="tx"/>
                    </a:ext>
                  </a:extLst>
                </a:hlinkClick>
              </a:rPr>
              <a:t>residual-connections</a:t>
            </a:r>
            <a:r>
              <a:rPr lang="zh-CN" altLang="en-US" sz="3600" dirty="0">
                <a:solidFill>
                  <a:schemeClr val="tx1"/>
                </a:solidFill>
                <a:effectLst/>
                <a:latin typeface="-apple-system"/>
              </a:rPr>
              <a:t>等。</a:t>
            </a:r>
            <a:endParaRPr lang="en-US" altLang="zh-CN" sz="3600" dirty="0">
              <a:solidFill>
                <a:schemeClr val="tx1"/>
              </a:solidFill>
              <a:effectLst/>
              <a:latin typeface="-apple-system"/>
            </a:endParaRPr>
          </a:p>
          <a:p>
            <a:pPr algn="l"/>
            <a:endParaRPr lang="zh-CN" altLang="en-US" sz="3600" dirty="0">
              <a:solidFill>
                <a:schemeClr val="tx1"/>
              </a:solidFill>
              <a:effectLst/>
              <a:latin typeface="-apple-system"/>
            </a:endParaRPr>
          </a:p>
          <a:p>
            <a:pPr algn="l"/>
            <a:r>
              <a:rPr lang="zh-CN" altLang="en-US" sz="3600" dirty="0">
                <a:solidFill>
                  <a:schemeClr val="tx1"/>
                </a:solidFill>
                <a:effectLst/>
                <a:latin typeface="-apple-system"/>
              </a:rPr>
              <a:t>所有的这些技巧只有通过实际的实验，才能证明其有效性。</a:t>
            </a:r>
            <a:r>
              <a:rPr lang="en-US" altLang="zh-CN" sz="3600" dirty="0">
                <a:solidFill>
                  <a:schemeClr val="tx1"/>
                </a:solidFill>
                <a:effectLst/>
                <a:latin typeface="-apple-system"/>
              </a:rPr>
              <a:t>YOLOv4</a:t>
            </a:r>
            <a:r>
              <a:rPr lang="zh-CN" altLang="en-US" sz="3600" dirty="0">
                <a:solidFill>
                  <a:schemeClr val="tx1"/>
                </a:solidFill>
                <a:effectLst/>
                <a:latin typeface="-apple-system"/>
              </a:rPr>
              <a:t>就</a:t>
            </a:r>
            <a:endParaRPr lang="en-US" altLang="zh-CN" sz="3600" dirty="0">
              <a:solidFill>
                <a:schemeClr val="tx1"/>
              </a:solidFill>
              <a:effectLst/>
              <a:latin typeface="-apple-system"/>
            </a:endParaRPr>
          </a:p>
          <a:p>
            <a:pPr algn="l"/>
            <a:r>
              <a:rPr lang="zh-CN" altLang="en-US" sz="3600" dirty="0">
                <a:solidFill>
                  <a:schemeClr val="tx1"/>
                </a:solidFill>
                <a:effectLst/>
                <a:latin typeface="-apple-system"/>
              </a:rPr>
              <a:t>对其中的一些常用技巧进行了大量的测试，最终选择了这些有用的技</a:t>
            </a:r>
            <a:endParaRPr lang="en-US" altLang="zh-CN" sz="3600" dirty="0">
              <a:solidFill>
                <a:schemeClr val="tx1"/>
              </a:solidFill>
              <a:effectLst/>
              <a:latin typeface="-apple-system"/>
            </a:endParaRPr>
          </a:p>
          <a:p>
            <a:pPr algn="l"/>
            <a:r>
              <a:rPr lang="zh-CN" altLang="en-US" sz="3600" dirty="0">
                <a:solidFill>
                  <a:schemeClr val="tx1"/>
                </a:solidFill>
                <a:effectLst/>
                <a:latin typeface="-apple-system"/>
              </a:rPr>
              <a:t>巧：</a:t>
            </a:r>
            <a:r>
              <a:rPr lang="en-US" altLang="zh-CN" sz="3600" dirty="0">
                <a:solidFill>
                  <a:schemeClr val="tx1"/>
                </a:solidFill>
                <a:effectLst/>
                <a:latin typeface="-apple-system"/>
              </a:rPr>
              <a:t>WRC</a:t>
            </a:r>
            <a:r>
              <a:rPr lang="zh-CN" altLang="en-US" sz="3600" dirty="0">
                <a:solidFill>
                  <a:schemeClr val="tx1"/>
                </a:solidFill>
                <a:effectLst/>
                <a:latin typeface="-apple-system"/>
              </a:rPr>
              <a:t>、</a:t>
            </a:r>
            <a:r>
              <a:rPr lang="en-US" altLang="zh-CN" sz="3600" dirty="0">
                <a:solidFill>
                  <a:schemeClr val="tx1"/>
                </a:solidFill>
                <a:effectLst/>
                <a:latin typeface="-apple-system"/>
              </a:rPr>
              <a:t>CSP</a:t>
            </a:r>
            <a:r>
              <a:rPr lang="zh-CN" altLang="en-US" sz="3600" dirty="0">
                <a:solidFill>
                  <a:schemeClr val="tx1"/>
                </a:solidFill>
                <a:effectLst/>
                <a:latin typeface="-apple-system"/>
              </a:rPr>
              <a:t>、</a:t>
            </a:r>
            <a:r>
              <a:rPr lang="en-US" altLang="zh-CN" sz="3600" dirty="0" err="1">
                <a:solidFill>
                  <a:schemeClr val="tx1"/>
                </a:solidFill>
                <a:effectLst/>
                <a:latin typeface="-apple-system"/>
              </a:rPr>
              <a:t>CmBN</a:t>
            </a:r>
            <a:r>
              <a:rPr lang="zh-CN" altLang="en-US" sz="3600" dirty="0">
                <a:solidFill>
                  <a:schemeClr val="tx1"/>
                </a:solidFill>
                <a:effectLst/>
                <a:latin typeface="-apple-system"/>
              </a:rPr>
              <a:t>、</a:t>
            </a:r>
            <a:r>
              <a:rPr lang="en-US" altLang="zh-CN" sz="3600" dirty="0">
                <a:solidFill>
                  <a:schemeClr val="tx1"/>
                </a:solidFill>
                <a:effectLst/>
                <a:latin typeface="-apple-system"/>
              </a:rPr>
              <a:t>SAT</a:t>
            </a:r>
            <a:r>
              <a:rPr lang="zh-CN" altLang="en-US" sz="3600" dirty="0">
                <a:solidFill>
                  <a:schemeClr val="tx1"/>
                </a:solidFill>
                <a:effectLst/>
                <a:latin typeface="-apple-system"/>
              </a:rPr>
              <a:t>、 </a:t>
            </a:r>
            <a:r>
              <a:rPr lang="en-US" altLang="zh-CN" sz="3600" dirty="0">
                <a:solidFill>
                  <a:schemeClr val="tx1"/>
                </a:solidFill>
                <a:effectLst/>
                <a:latin typeface="-apple-system"/>
              </a:rPr>
              <a:t>Mish activation</a:t>
            </a:r>
            <a:r>
              <a:rPr lang="zh-CN" altLang="en-US" sz="3600" dirty="0">
                <a:solidFill>
                  <a:schemeClr val="tx1"/>
                </a:solidFill>
                <a:effectLst/>
                <a:latin typeface="-apple-system"/>
              </a:rPr>
              <a:t>、</a:t>
            </a:r>
            <a:r>
              <a:rPr lang="en-US" altLang="zh-CN" sz="3600" dirty="0">
                <a:solidFill>
                  <a:schemeClr val="tx1"/>
                </a:solidFill>
                <a:effectLst/>
                <a:latin typeface="-apple-system"/>
              </a:rPr>
              <a:t>Mosaic data augmentation</a:t>
            </a:r>
            <a:r>
              <a:rPr lang="zh-CN" altLang="en-US" sz="3600" dirty="0">
                <a:solidFill>
                  <a:schemeClr val="tx1"/>
                </a:solidFill>
                <a:effectLst/>
                <a:latin typeface="-apple-system"/>
              </a:rPr>
              <a:t>、</a:t>
            </a:r>
            <a:r>
              <a:rPr lang="en-US" altLang="zh-CN" sz="3600" dirty="0" err="1">
                <a:solidFill>
                  <a:schemeClr val="tx1"/>
                </a:solidFill>
                <a:effectLst/>
                <a:latin typeface="-apple-system"/>
              </a:rPr>
              <a:t>CmBN</a:t>
            </a:r>
            <a:r>
              <a:rPr lang="zh-CN" altLang="en-US" sz="3600" dirty="0">
                <a:solidFill>
                  <a:schemeClr val="tx1"/>
                </a:solidFill>
                <a:effectLst/>
                <a:latin typeface="-apple-system"/>
              </a:rPr>
              <a:t>、</a:t>
            </a:r>
            <a:r>
              <a:rPr lang="en-US" altLang="zh-CN" sz="3600" dirty="0" err="1">
                <a:solidFill>
                  <a:schemeClr val="tx1"/>
                </a:solidFill>
                <a:effectLst/>
                <a:latin typeface="-apple-system"/>
              </a:rPr>
              <a:t>DropBlock</a:t>
            </a:r>
            <a:r>
              <a:rPr lang="en-US" altLang="zh-CN" sz="3600" dirty="0">
                <a:solidFill>
                  <a:schemeClr val="tx1"/>
                </a:solidFill>
                <a:effectLst/>
                <a:latin typeface="-apple-system"/>
              </a:rPr>
              <a:t> regularization </a:t>
            </a:r>
            <a:r>
              <a:rPr lang="zh-CN" altLang="en-US" sz="3600" dirty="0">
                <a:solidFill>
                  <a:schemeClr val="tx1"/>
                </a:solidFill>
                <a:effectLst/>
                <a:latin typeface="-apple-system"/>
              </a:rPr>
              <a:t>和 </a:t>
            </a:r>
            <a:r>
              <a:rPr lang="en-US" altLang="zh-CN" sz="3600" dirty="0" err="1">
                <a:solidFill>
                  <a:schemeClr val="tx1"/>
                </a:solidFill>
                <a:effectLst/>
                <a:latin typeface="-apple-system"/>
              </a:rPr>
              <a:t>CIoU</a:t>
            </a:r>
            <a:r>
              <a:rPr lang="en-US" altLang="zh-CN" sz="3600" dirty="0">
                <a:solidFill>
                  <a:schemeClr val="tx1"/>
                </a:solidFill>
                <a:effectLst/>
                <a:latin typeface="-apple-system"/>
              </a:rPr>
              <a:t> loss</a:t>
            </a:r>
            <a:r>
              <a:rPr lang="zh-CN" altLang="en-US" sz="3600" dirty="0">
                <a:solidFill>
                  <a:schemeClr val="tx1"/>
                </a:solidFill>
                <a:effectLst/>
                <a:latin typeface="-apple-system"/>
              </a:rPr>
              <a:t>。</a:t>
            </a:r>
            <a:endParaRPr lang="en-US" altLang="zh-CN" sz="3600" dirty="0">
              <a:solidFill>
                <a:schemeClr val="tx1"/>
              </a:solidFill>
              <a:effectLst/>
              <a:latin typeface="-apple-system"/>
            </a:endParaRPr>
          </a:p>
          <a:p>
            <a:pPr algn="l"/>
            <a:endParaRPr lang="zh-CN" altLang="en-US" sz="3600" dirty="0">
              <a:solidFill>
                <a:schemeClr val="tx1"/>
              </a:solidFill>
              <a:effectLst/>
              <a:latin typeface="-apple-system"/>
            </a:endParaRPr>
          </a:p>
          <a:p>
            <a:pPr algn="l"/>
            <a:r>
              <a:rPr lang="en-US" altLang="zh-CN" sz="3600" dirty="0">
                <a:solidFill>
                  <a:schemeClr val="tx1"/>
                </a:solidFill>
                <a:effectLst/>
                <a:latin typeface="-apple-system"/>
              </a:rPr>
              <a:t>YOLOv4</a:t>
            </a:r>
            <a:r>
              <a:rPr lang="zh-CN" altLang="en-US" sz="3600" dirty="0">
                <a:solidFill>
                  <a:schemeClr val="tx1"/>
                </a:solidFill>
                <a:effectLst/>
                <a:latin typeface="-apple-system"/>
              </a:rPr>
              <a:t>在传统的</a:t>
            </a:r>
            <a:r>
              <a:rPr lang="en-US" altLang="zh-CN" sz="3600" dirty="0">
                <a:solidFill>
                  <a:schemeClr val="tx1"/>
                </a:solidFill>
                <a:effectLst/>
                <a:latin typeface="-apple-system"/>
              </a:rPr>
              <a:t>YOLO</a:t>
            </a:r>
            <a:r>
              <a:rPr lang="zh-CN" altLang="en-US" sz="3600" dirty="0">
                <a:solidFill>
                  <a:schemeClr val="tx1"/>
                </a:solidFill>
                <a:effectLst/>
                <a:latin typeface="-apple-system"/>
              </a:rPr>
              <a:t>基础上，加入了这些实用的技巧，实现了检测速度和精度的最佳权衡。实验表明，在</a:t>
            </a:r>
            <a:r>
              <a:rPr lang="en-US" altLang="zh-CN" sz="3600" dirty="0">
                <a:solidFill>
                  <a:schemeClr val="tx1"/>
                </a:solidFill>
                <a:effectLst/>
                <a:latin typeface="-apple-system"/>
              </a:rPr>
              <a:t>Tesla V100</a:t>
            </a:r>
            <a:r>
              <a:rPr lang="zh-CN" altLang="en-US" sz="3600" dirty="0">
                <a:solidFill>
                  <a:schemeClr val="tx1"/>
                </a:solidFill>
                <a:effectLst/>
                <a:latin typeface="-apple-system"/>
              </a:rPr>
              <a:t>上，对</a:t>
            </a:r>
            <a:r>
              <a:rPr lang="en-US" altLang="zh-CN" sz="3600" dirty="0">
                <a:solidFill>
                  <a:schemeClr val="tx1"/>
                </a:solidFill>
                <a:effectLst/>
                <a:latin typeface="-apple-system"/>
              </a:rPr>
              <a:t>MS COCO</a:t>
            </a:r>
            <a:r>
              <a:rPr lang="zh-CN" altLang="en-US" sz="3600" dirty="0">
                <a:solidFill>
                  <a:schemeClr val="tx1"/>
                </a:solidFill>
                <a:effectLst/>
                <a:latin typeface="-apple-system"/>
              </a:rPr>
              <a:t>数据集的实时检测速度达到</a:t>
            </a:r>
            <a:r>
              <a:rPr lang="en-US" altLang="zh-CN" sz="3600" dirty="0">
                <a:solidFill>
                  <a:schemeClr val="tx1"/>
                </a:solidFill>
                <a:effectLst/>
                <a:latin typeface="-apple-system"/>
              </a:rPr>
              <a:t>65 FPS</a:t>
            </a:r>
            <a:r>
              <a:rPr lang="zh-CN" altLang="en-US" sz="3600" dirty="0">
                <a:solidFill>
                  <a:schemeClr val="tx1"/>
                </a:solidFill>
                <a:effectLst/>
                <a:latin typeface="-apple-system"/>
              </a:rPr>
              <a:t>，精度达到</a:t>
            </a:r>
            <a:r>
              <a:rPr lang="en-US" altLang="zh-CN" sz="3600" dirty="0">
                <a:solidFill>
                  <a:schemeClr val="tx1"/>
                </a:solidFill>
                <a:effectLst/>
                <a:latin typeface="-apple-system"/>
              </a:rPr>
              <a:t>43.5%AP</a:t>
            </a:r>
            <a:r>
              <a:rPr lang="zh-CN" altLang="en-US" sz="3600" dirty="0">
                <a:solidFill>
                  <a:schemeClr val="tx1"/>
                </a:solidFill>
                <a:effectLst/>
                <a:latin typeface="-apple-system"/>
              </a:rPr>
              <a:t>。</a:t>
            </a:r>
          </a:p>
          <a:p>
            <a:pPr>
              <a:defRPr sz="3200">
                <a:solidFill>
                  <a:srgbClr val="FFFFFF"/>
                </a:solidFill>
              </a:defRPr>
            </a:pPr>
            <a:endParaRPr lang="zh-CN" altLang="en-US" dirty="0"/>
          </a:p>
        </p:txBody>
      </p:sp>
      <p:sp>
        <p:nvSpPr>
          <p:cNvPr id="143" name="Shape 143"/>
          <p:cNvSpPr/>
          <p:nvPr/>
        </p:nvSpPr>
        <p:spPr>
          <a:xfrm>
            <a:off x="3237792" y="1841375"/>
            <a:ext cx="2064132" cy="5095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lvl1pPr algn="r">
              <a:defRPr sz="28900">
                <a:solidFill>
                  <a:srgbClr val="E2B9BE">
                    <a:alpha val="39000"/>
                  </a:srgbClr>
                </a:solidFill>
                <a:latin typeface="Abril Fatface"/>
                <a:ea typeface="Abril Fatface"/>
                <a:cs typeface="Abril Fatface"/>
                <a:sym typeface="Abril Fatface"/>
              </a:defRPr>
            </a:lvl1pPr>
          </a:lstStyle>
          <a:p>
            <a:r>
              <a:rPr dirty="0"/>
              <a:t>‘‘</a:t>
            </a:r>
          </a:p>
        </p:txBody>
      </p:sp>
      <p:grpSp>
        <p:nvGrpSpPr>
          <p:cNvPr id="142" name="Group 142"/>
          <p:cNvGrpSpPr/>
          <p:nvPr/>
        </p:nvGrpSpPr>
        <p:grpSpPr>
          <a:xfrm>
            <a:off x="17254770" y="3015682"/>
            <a:ext cx="4827194" cy="5626942"/>
            <a:chOff x="211788" y="0"/>
            <a:chExt cx="4827193" cy="5626940"/>
          </a:xfrm>
        </p:grpSpPr>
        <p:pic>
          <p:nvPicPr>
            <p:cNvPr id="138" name="bg_silver_noise_grey.jpg"/>
            <p:cNvPicPr>
              <a:picLocks/>
            </p:cNvPicPr>
            <p:nvPr/>
          </p:nvPicPr>
          <p:blipFill>
            <a:blip r:embed="rId4"/>
            <a:srcRect t="5328" b="5328"/>
            <a:stretch>
              <a:fillRect/>
            </a:stretch>
          </p:blipFill>
          <p:spPr>
            <a:xfrm>
              <a:off x="211788" y="0"/>
              <a:ext cx="4827132" cy="4312715"/>
            </a:xfrm>
            <a:prstGeom prst="rect">
              <a:avLst/>
            </a:prstGeom>
            <a:ln w="12700" cap="flat">
              <a:noFill/>
              <a:miter lim="400000"/>
            </a:ln>
            <a:effectLst>
              <a:outerShdw blurRad="228600" dist="143624" dir="2859315" rotWithShape="0">
                <a:srgbClr val="000000">
                  <a:alpha val="28665"/>
                </a:srgbClr>
              </a:outerShdw>
            </a:effectLst>
          </p:spPr>
        </p:pic>
        <p:sp>
          <p:nvSpPr>
            <p:cNvPr id="139" name="Shape 139"/>
            <p:cNvSpPr/>
            <p:nvPr/>
          </p:nvSpPr>
          <p:spPr>
            <a:xfrm>
              <a:off x="4663879" y="4713229"/>
              <a:ext cx="375102" cy="91371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b">
              <a:spAutoFit/>
            </a:bodyPr>
            <a:lstStyle/>
            <a:p>
              <a:pPr lvl="1" algn="r">
                <a:defRPr spc="200">
                  <a:latin typeface="Oswald Regular"/>
                  <a:ea typeface="Oswald Regular"/>
                  <a:cs typeface="Oswald Regular"/>
                  <a:sym typeface="Oswald Regular"/>
                </a:defRPr>
              </a:pPr>
              <a:endParaRPr dirty="0"/>
            </a:p>
          </p:txBody>
        </p:sp>
      </p:gr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305</TotalTime>
  <Words>1681</Words>
  <Application>Microsoft Office PowerPoint</Application>
  <PresentationFormat>自定义</PresentationFormat>
  <Paragraphs>126</Paragraphs>
  <Slides>20</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Abril Fatface</vt:lpstr>
      <vt:lpstr>-apple-system</vt:lpstr>
      <vt:lpstr>Autumn Chant</vt:lpstr>
      <vt:lpstr>Didot</vt:lpstr>
      <vt:lpstr>Helvetica Light</vt:lpstr>
      <vt:lpstr>Helvetica Neue</vt:lpstr>
      <vt:lpstr>Notera Personal Use Only</vt:lpstr>
      <vt:lpstr>Oswald Regular</vt:lpstr>
      <vt:lpstr>PingFang SC</vt:lpstr>
      <vt:lpstr>PT Sans</vt:lpstr>
      <vt:lpstr>Roboto Black</vt:lpstr>
      <vt:lpstr>等线</vt:lpstr>
      <vt:lpstr>微软雅黑</vt:lpstr>
      <vt:lpstr>Calibri</vt:lpstr>
      <vt:lpstr>Helvetica</vt:lpstr>
      <vt:lpstr>Verdana</vt:lpstr>
      <vt:lpstr>White</vt:lpstr>
      <vt:lpstr>PowerPoint 演示文稿</vt:lpstr>
      <vt:lpstr>PowerPoint 演示文稿</vt:lpstr>
      <vt:lpstr>YOLO简介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51PPT模板网</dc:title>
  <dc:creator>user</dc:creator>
  <cp:lastModifiedBy>Dell</cp:lastModifiedBy>
  <cp:revision>32</cp:revision>
  <dcterms:modified xsi:type="dcterms:W3CDTF">2020-10-23T02:10:22Z</dcterms:modified>
  <cp:category>www.51pptmoban.com</cp:category>
</cp:coreProperties>
</file>