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7" d="100"/>
          <a:sy n="47" d="100"/>
        </p:scale>
        <p:origin x="128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image" Target="../media/image7.png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487605"/>
            <a:ext cx="5181600" cy="23194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55095"/>
            <a:ext cx="4049613" cy="206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Hongjian Xiao</a:t>
            </a:r>
          </a:p>
          <a:p>
            <a:pPr marL="0" indent="0">
              <a:buNone/>
            </a:pPr>
            <a:r>
              <a:rPr lang="en-US" dirty="0"/>
              <a:t>24/03/2024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Email: hx1918@ic.ac.uk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766990" y="455961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6990" y="4379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46761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Increasing interest in PostgreSQL</a:t>
            </a:r>
          </a:p>
          <a:p>
            <a:r>
              <a:rPr lang="en-US" dirty="0"/>
              <a:t>Decreasing interest in </a:t>
            </a:r>
            <a:r>
              <a:rPr lang="en-US" dirty="0" err="1"/>
              <a:t>MicrosoftSQL</a:t>
            </a:r>
            <a:r>
              <a:rPr lang="en-US" dirty="0"/>
              <a:t> and MySQL</a:t>
            </a:r>
          </a:p>
          <a:p>
            <a:r>
              <a:rPr lang="en-US" dirty="0"/>
              <a:t>Moderate drop in SQLite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7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based database is the majority</a:t>
            </a:r>
          </a:p>
          <a:p>
            <a:r>
              <a:rPr lang="en-US" dirty="0"/>
              <a:t>A potential shift from </a:t>
            </a:r>
            <a:r>
              <a:rPr lang="en-US" dirty="0" err="1"/>
              <a:t>MicrosoftSQL</a:t>
            </a:r>
            <a:r>
              <a:rPr lang="en-US" dirty="0"/>
              <a:t> and MySQL to PostgreSQL for SQL programmers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672311"/>
            <a:ext cx="7068725" cy="145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https://us3.ca.analytics.ibm.com/bi/?perspective=dashboard&amp;pathRef=.my_folders%2Fcapstone%2Bproject&amp;action=view&amp;mode=dashboard&amp;subView=model0000018e5d5fc026_00000000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8DD08-C2D8-9638-A073-CDE69358F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7"/>
          <a:stretch/>
        </p:blipFill>
        <p:spPr>
          <a:xfrm>
            <a:off x="1682750" y="1337299"/>
            <a:ext cx="8826500" cy="49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0D5D2-03C4-346C-AD44-7BD2E06E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76" y="1428648"/>
            <a:ext cx="8375824" cy="49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AA835-BACA-8D6E-1450-BD882FD5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862" y="1368325"/>
            <a:ext cx="8674276" cy="49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6DEE82-1487-D5D7-2EAC-DF72288D381F}"/>
              </a:ext>
            </a:extLst>
          </p:cNvPr>
          <p:cNvSpPr txBox="1">
            <a:spLocks/>
          </p:cNvSpPr>
          <p:nvPr/>
        </p:nvSpPr>
        <p:spPr>
          <a:xfrm>
            <a:off x="5362550" y="2016694"/>
            <a:ext cx="6319934" cy="372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Huge gender difference in technology industry</a:t>
            </a:r>
          </a:p>
          <a:p>
            <a:r>
              <a:rPr lang="en-US" dirty="0"/>
              <a:t>Discrepancy of technology gap across countries.</a:t>
            </a:r>
          </a:p>
          <a:p>
            <a:r>
              <a:rPr lang="en-US" dirty="0"/>
              <a:t>Discrimination of education level and age in employment.</a:t>
            </a:r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programming language, a fast growth in Python and TypeScript can be observed.</a:t>
            </a:r>
          </a:p>
          <a:p>
            <a:r>
              <a:rPr lang="en-US" dirty="0"/>
              <a:t>For database, there is an increasing interest in PostgreSQL.</a:t>
            </a:r>
          </a:p>
          <a:p>
            <a:r>
              <a:rPr lang="en-US" dirty="0"/>
              <a:t>Young males occupy the majority of the technology industry.</a:t>
            </a:r>
          </a:p>
          <a:p>
            <a:r>
              <a:rPr lang="en-US" dirty="0"/>
              <a:t>Most developers are from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and TypeScript programmers will be largely needed.</a:t>
            </a:r>
          </a:p>
          <a:p>
            <a:r>
              <a:rPr lang="en-US" dirty="0"/>
              <a:t>Pay attention to gender and age discrimination in employment</a:t>
            </a:r>
          </a:p>
          <a:p>
            <a:r>
              <a:rPr lang="en-US" dirty="0"/>
              <a:t>Technologies need to spread out to developing countries.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936" y="2371536"/>
            <a:ext cx="6933476" cy="3155808"/>
          </a:xfrm>
        </p:spPr>
        <p:txBody>
          <a:bodyPr>
            <a:normAutofit/>
          </a:bodyPr>
          <a:lstStyle/>
          <a:p>
            <a:r>
              <a:rPr lang="en-US" sz="3200" dirty="0"/>
              <a:t>The trends of the skills and characters of developers can be observed.</a:t>
            </a:r>
          </a:p>
          <a:p>
            <a:r>
              <a:rPr lang="en-US" sz="3200" dirty="0"/>
              <a:t>The difference among employers in the technology industries is shown based on gender, age, education level and country.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25A2550-825A-7474-DF53-9BC1880C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936" y="2685434"/>
            <a:ext cx="6933476" cy="1791031"/>
          </a:xfrm>
        </p:spPr>
        <p:txBody>
          <a:bodyPr>
            <a:normAutofit/>
          </a:bodyPr>
          <a:lstStyle/>
          <a:p>
            <a:r>
              <a:rPr lang="en-US" sz="3200" dirty="0"/>
              <a:t>Number of job posting on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Average salaries based on different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7FDFE-DD82-0484-DA3F-E2AF4411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0" y="1454730"/>
            <a:ext cx="9686360" cy="4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643" y="1627141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F0A33-17F6-FA40-B0DF-64917DC6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4" y="1478438"/>
            <a:ext cx="10534351" cy="44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3200" dirty="0"/>
              <a:t>Trends of programming languages and database</a:t>
            </a:r>
          </a:p>
          <a:p>
            <a:r>
              <a:rPr lang="en-US" sz="3200" dirty="0"/>
              <a:t>Trends of platforms and web frames.</a:t>
            </a:r>
          </a:p>
          <a:p>
            <a:r>
              <a:rPr lang="en-US" sz="3200" dirty="0"/>
              <a:t>Demographics </a:t>
            </a:r>
            <a:r>
              <a:rPr lang="en-US" altLang="zh-CN" sz="3200" dirty="0"/>
              <a:t>survey</a:t>
            </a:r>
            <a:endParaRPr lang="en-US" sz="3200" dirty="0"/>
          </a:p>
          <a:p>
            <a:pPr lvl="1"/>
            <a:r>
              <a:rPr lang="en-US" sz="2800" dirty="0"/>
              <a:t>Discrepancy across country</a:t>
            </a:r>
          </a:p>
          <a:p>
            <a:pPr lvl="1"/>
            <a:r>
              <a:rPr lang="en-US" sz="2800" dirty="0"/>
              <a:t>Trend by age</a:t>
            </a:r>
          </a:p>
          <a:p>
            <a:pPr lvl="1"/>
            <a:r>
              <a:rPr lang="en-US" sz="2800" dirty="0"/>
              <a:t>Difference by Education level and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Analyze trends of skills and tools of programmer based on the survey in 2019 over 9000 respondents globally.</a:t>
            </a:r>
          </a:p>
          <a:p>
            <a:r>
              <a:rPr lang="en-US" dirty="0"/>
              <a:t>Predict the programming language and database mostly needed in the future.</a:t>
            </a:r>
          </a:p>
          <a:p>
            <a:r>
              <a:rPr lang="en-US" dirty="0"/>
              <a:t>The respondents are not evenly in age and gender</a:t>
            </a:r>
          </a:p>
          <a:p>
            <a:pPr lvl="1"/>
            <a:r>
              <a:rPr lang="en-US" dirty="0"/>
              <a:t>Male is the majority </a:t>
            </a:r>
          </a:p>
          <a:p>
            <a:pPr lvl="1"/>
            <a:r>
              <a:rPr lang="en-US" dirty="0"/>
              <a:t>Most respondents are in young and middle age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Web scraping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Exploratory </a:t>
            </a:r>
            <a:r>
              <a:rPr lang="en-US" altLang="zh-CN" dirty="0"/>
              <a:t>Data Analysis</a:t>
            </a:r>
          </a:p>
          <a:p>
            <a:pPr lvl="1"/>
            <a:r>
              <a:rPr lang="en-US" dirty="0"/>
              <a:t>Data distribution</a:t>
            </a:r>
          </a:p>
          <a:p>
            <a:pPr lvl="1"/>
            <a:r>
              <a:rPr lang="en-US" dirty="0"/>
              <a:t>Correlation between data</a:t>
            </a:r>
          </a:p>
          <a:p>
            <a:pPr lvl="1"/>
            <a:r>
              <a:rPr lang="en-US" dirty="0"/>
              <a:t>Check statistics information</a:t>
            </a:r>
          </a:p>
          <a:p>
            <a:r>
              <a:rPr lang="en-US" dirty="0"/>
              <a:t>Data Visualization - Dashboard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CB5B3-5AF7-182C-C640-2252A231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DF920F-5B1D-4D2B-E8FE-D4AAE172BD93}"/>
              </a:ext>
            </a:extLst>
          </p:cNvPr>
          <p:cNvSpPr txBox="1">
            <a:spLocks/>
          </p:cNvSpPr>
          <p:nvPr/>
        </p:nvSpPr>
        <p:spPr>
          <a:xfrm>
            <a:off x="4319436" y="2699082"/>
            <a:ext cx="6829450" cy="30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Programming language trends</a:t>
            </a:r>
          </a:p>
          <a:p>
            <a:r>
              <a:rPr lang="en-US" sz="3600" dirty="0"/>
              <a:t>Database trends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916FA-64FD-D60E-1984-F73416F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6" y="2533336"/>
            <a:ext cx="5696243" cy="3073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4E3B1-2FF4-7D74-ED94-74D3D4B5D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79" y="2327565"/>
            <a:ext cx="6023258" cy="32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keep the leading positions.</a:t>
            </a:r>
          </a:p>
          <a:p>
            <a:r>
              <a:rPr lang="en-US" dirty="0"/>
              <a:t>A fast growth in Python</a:t>
            </a:r>
          </a:p>
          <a:p>
            <a:r>
              <a:rPr lang="en-US" dirty="0"/>
              <a:t>An increase in TypeScript</a:t>
            </a:r>
          </a:p>
          <a:p>
            <a:r>
              <a:rPr lang="en-US" dirty="0"/>
              <a:t>A drop in Java and 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increasing need of Python programming in the industry </a:t>
            </a:r>
          </a:p>
          <a:p>
            <a:r>
              <a:rPr lang="en-US" dirty="0"/>
              <a:t>A possible switch of programming from Java and C# to TypeScript </a:t>
            </a:r>
          </a:p>
          <a:p>
            <a:r>
              <a:rPr lang="en-US" dirty="0"/>
              <a:t>JavaScript is still the most popular.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1A27-7B13-14BE-7FD9-C3EA4F6E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" y="2327564"/>
            <a:ext cx="5963262" cy="3175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F5354-04E6-C184-5036-4A62C70F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327564"/>
            <a:ext cx="5871418" cy="31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469</Words>
  <Application>Microsoft Office PowerPoint</Application>
  <PresentationFormat>Widescreen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Xiao, Hongjian</cp:lastModifiedBy>
  <cp:revision>28</cp:revision>
  <dcterms:created xsi:type="dcterms:W3CDTF">2020-10-28T18:29:43Z</dcterms:created>
  <dcterms:modified xsi:type="dcterms:W3CDTF">2024-03-24T19:20:32Z</dcterms:modified>
</cp:coreProperties>
</file>