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86C2D-E0C0-0148-B79A-7918D80BA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13E22D-0D52-A04B-AD96-2D3439E72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45C7E-DB09-A349-BB92-67BF3E29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161D8-2D41-5F4A-9D1B-7A9D6594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00904-F79A-0E4C-A2CE-E95A1E4A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547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82247-745E-404D-A5B2-99AB223D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BEFDD-916A-8A4C-8230-4420FEC42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697F6-D306-F14E-9EC8-8D237B7B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C883A-0F1D-5549-9E44-B2B072D2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2FF0-2B3B-BC40-BB58-C3E80298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19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94CBA1-F630-A045-9BC6-62DF72BCD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7DC96-0ACA-8942-9CC6-B9383ED3F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B236C-B643-594D-8FBE-268B1A3D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1A972-DC56-0240-999A-0CBAF5F2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AD4EE-55BD-1F42-971B-856D7012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233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5C2B-D37D-6948-8946-A73F19D6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9E395-437B-9D4F-A62C-8E8A0277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384B3-0E73-1446-B6DA-CDE72D02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2E36D-1F1D-3E43-86F3-949F0F54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7AE9C-921D-6E44-A610-94239F73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83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878BC-5A45-0A4A-A858-A36937C4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9FE44-1E31-4742-B899-7A85FBC8C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4D3C7-6FD3-B942-8BF3-82933F0A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A3009-4A39-6E44-954E-48603B9B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4CFEA-F6E1-2743-B3E8-11289D26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60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CC1A4-B36C-064B-97F5-6A99AC2B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4D47B-9C55-1B4C-BF10-72E0B101A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03C1-E2AF-6348-8091-26BBB9991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236228-DA34-E74D-A695-5936AAA8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38303-30DC-5D40-B47D-AE1733FD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5DB379-AEFC-E840-A733-491C0765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56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C4BAE-D209-AC4C-AD73-83C0F48F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E1307-28B2-CF4D-9C71-DB22A8387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12033A-5C53-ED43-9716-81A2C2682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8F24DE-FBA1-A24B-BC39-893423AFF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7AB71A-454E-BD4E-99B6-9EBA218A7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A36D98-49F3-AA44-B01A-807DEC05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398CB1-E640-5E4A-ABDC-03788191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02F9DC-7991-3344-BB5E-3F583834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725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D3E4B-5BF2-5C4C-AEFA-4981F3A1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0E854-5F59-D748-9C07-8BBDDEB8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46E180-E5B5-A643-A0A9-FB629E7E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D10F3F-4605-304C-8004-2CCF4D1C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780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3288B0-C2F5-F741-8F4B-6641D6F8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33CCF1-C1EE-5D44-BB17-58029BBA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450E78-29AE-3D48-8F39-83DA248E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586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014CD-6E5D-EA41-B4EA-EA12E1CC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2147D-281B-0F4E-B53B-6740E880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E0034-4DEB-5A42-A83C-A59702166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2AD71-47C0-3145-BAB8-00565AE8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530B1-89B9-5948-91A4-C2729A70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C7988-86FC-3547-B95E-97EE7F3E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976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C3135-C08C-8E49-A948-A380B146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9A2781-B31F-AE4A-8875-822336BB4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23653-1DFB-9742-91DA-AEA3C4BF1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927FB-DCA7-DF4C-A33D-96F86EDF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5-E8CA-D847-961A-9CA5876FB008}" type="datetimeFigureOut">
              <a:rPr kumimoji="1" lang="ko-Kore-KR" altLang="en-US" smtClean="0"/>
              <a:t>2020. 8. 5.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813C9E-B469-0E4B-B570-76933017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7C3103-4EFE-B54D-A077-BDFD5537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97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B38F94-5C1A-AD48-97C6-880A97F4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E7D46-3D40-2C4F-818B-2B7A5E1E3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429DF-D216-6A45-B101-1E032F6E4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1A7E5-E8CA-D847-961A-9CA5876FB008}" type="datetimeFigureOut">
              <a:rPr kumimoji="1" lang="ko-Kore-KR" altLang="en-US" smtClean="0"/>
              <a:t>2020. 8. 5.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B62FD-FAA0-C540-8D6F-3DCF74AF2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0CA00-C084-3A4F-9A99-B89DE95BD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430C-B9C5-DE48-87FD-7CEDCAC7AD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770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330F436-9B2F-554E-BAC0-7DCF99DDF07F}"/>
              </a:ext>
            </a:extLst>
          </p:cNvPr>
          <p:cNvGrpSpPr/>
          <p:nvPr/>
        </p:nvGrpSpPr>
        <p:grpSpPr>
          <a:xfrm>
            <a:off x="1158096" y="0"/>
            <a:ext cx="9875808" cy="6858200"/>
            <a:chOff x="1158096" y="0"/>
            <a:chExt cx="9875808" cy="68582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6AD76F3-EAE4-6440-AD58-885640A31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096" y="0"/>
              <a:ext cx="9875808" cy="6858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B514B3-78AF-6D49-9A86-0DE038D41052}"/>
                </a:ext>
              </a:extLst>
            </p:cNvPr>
            <p:cNvSpPr txBox="1"/>
            <p:nvPr/>
          </p:nvSpPr>
          <p:spPr>
            <a:xfrm>
              <a:off x="3255930" y="3075057"/>
              <a:ext cx="56801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2000" dirty="0">
                  <a:solidFill>
                    <a:schemeClr val="bg1"/>
                  </a:solidFill>
                </a:rPr>
                <a:t>지금부터</a:t>
              </a:r>
              <a:r>
                <a:rPr kumimoji="1" lang="ko-KR" altLang="en-US" sz="2000" dirty="0">
                  <a:solidFill>
                    <a:schemeClr val="bg1"/>
                  </a:solidFill>
                </a:rPr>
                <a:t> 스캔이 시작됩니다</a:t>
              </a:r>
              <a:r>
                <a:rPr kumimoji="1" lang="en-US" altLang="ko-KR" sz="20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kumimoji="1" lang="ko-KR" altLang="en-US" sz="2000" dirty="0">
                  <a:solidFill>
                    <a:schemeClr val="bg1"/>
                  </a:solidFill>
                </a:rPr>
                <a:t>집중해주세요</a:t>
              </a:r>
              <a:r>
                <a:rPr kumimoji="1" lang="en-US" altLang="ko-KR" sz="2000" dirty="0">
                  <a:solidFill>
                    <a:schemeClr val="bg1"/>
                  </a:solidFill>
                </a:rPr>
                <a:t>.</a:t>
              </a:r>
              <a:endParaRPr kumimoji="1" lang="ko-Kore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67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KimHyebin</dc:creator>
  <cp:lastModifiedBy>KimHyebin</cp:lastModifiedBy>
  <cp:revision>2</cp:revision>
  <dcterms:created xsi:type="dcterms:W3CDTF">2020-08-05T06:59:07Z</dcterms:created>
  <dcterms:modified xsi:type="dcterms:W3CDTF">2020-08-05T07:11:08Z</dcterms:modified>
</cp:coreProperties>
</file>