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  <p:sldId id="256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7T06:05:36.9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17119 6225 24575,'-4'34'0,"-10"3"0,6-14 0,-1 2-886,-5 3 1,-1 0 885,4-3 0,1 0 0,-5 6 0,-1 1 0,5-3 0,0-1 0,-2 2 0,1-2 0,-7 16 0,6-14 0,0 1 0,3-7 0,0 0 0,-1 1 0,1 0 311,-8 20-311,5-14 355,0-5-355,-4 13 0,8-15 0,1-3 896,1 1-896,-1-3 209,-4 5-209,-1 5 0,0 4 0,3-9 0,-5 15 0,3-9 0,2-6 0,2-1 0,-2 8 0,-3 14 0,5-20 0,-3 5 0,3-9 0,-2-3 0,3 0 0,3 3 0,-5-3 0,4 0 0,-5-1 0,3 0 0,4-3 0,-4 12 0,3-14 0,-3 9 0,4-15 0,0 6 0,0 2 0,2-4 0,-5 11 0,-2-7 0,-1 14 0,2-4 0,0-1 0,-7 10 0,6-17 0,-9 17 0,9-10 0,-3 1 0,6 4 0,-9-6 0,13 0 0,-6 1 0,4-5 0,-5 8 0,1-14 0,-1 9 0,3-12 0,4 1 0,-5 2 0,6-6 0,-3 5 0,-3-1 0,2 2 0,-2-2 0,-1 11 0,2 0 0,0 4 0,-1-6 0,3-11 0,0-5 0,1-1 0</inkml:trace>
  <inkml:trace contextRef="#ctx0" brushRef="#br0" timeOffset="4408">21183 6007 24575,'-3'22'0,"-7"-3"0,4 21 0,-11 4-2586,2 0 2586,2-10 0,-1 1 0,4-11 0,0-2 0,-3 7 0,0 0 405,3-5 1,1-1-406,-4 3 429,0 12-429,3-19 0,2 5 0,-3-3 1335,4-3-1335,0 0 11,0-1-11,1-5 0,-1 5 0,0 1 0,3 0 0,1-1 0,-3-4 0,5-4 0,-5 0 0,3-1 0,2 6 0,-4-4 0,5 10 0,-3-5 0,0 7 0,2 6 0,-9-4 0,5 3 0,-5-9 0,6 9 0,-2-8 0,5 4 0,-10 4 0,6-12 0,-6 11 0,7-2 0,-2-5 0,-3 19 0,4-17 0,-7 13 0,7-6 0,-3 0 0,-4 7 0,3-6 0,-3-2 0,8 1 0,-2-12 0,5 5 0,-6-12 0,5 1 0,-4 1 0,3 3 0,0 0 0,-1 7 0,-3-3 0,7 4 0,-10 1 0,5-1 0,-6 0 0,7 12 0,-2-13 0,-2 12 0,-1-3 0,2-13 0,-1 20 0,3-15 0,-7 7 0,3 3 0,-2-8 0,6-1 0,-9 0 0,11-9 0,-12 9 0,12-9 0,-5 7 0,-3 2 0,6-4 0,-6 8 0,7-9 0,0 4 0,-3-4 0,7 3 0,-9-7 0,8 7 0,-7-10 0,7 2 0,-4-5 0,4-2 0,-4 6 0,1-3 0,-2 0 0,3 0 0,-2-4 0,5 0 0,-6 8 0,3-3 0,-1 7 0,-2-4 0,3-4 0,-4 7 0,2-9 0,1 6 0,-1-4 0,4-3 0,-4 2 0,2-3 0,0 4 0,-2-3 0,2 2 0,-2 1 0,2-6 0,0 3 0</inkml:trace>
  <inkml:trace contextRef="#ctx0" brushRef="#br0" timeOffset="7154">24136 6062 24575,'-3'-1'0,"-1"12"0,-4 20 0,1-8 0,-1 3-1426,1 2 0,-2 1 1426,-4 8 0,-2 0 0,1-5 0,0 2-595,2-1 0,-1 3 1,0-4 594,-3 0 0,-1 1-441,2 5 0,-2 4 1,2-3 440,0-3 0,0 0 0,0 0 0,-1 3 0,2-1 0,4 5 0,0 0 0,-4-9 0,-1 1 0,2-2-612,3 2 1,0 0 611,-10 6 0,0-2 0,9-13 0,1-1 322,-2-1 0,0 1-322,2-2 0,1 1 0,2 1 0,-1-1 0,-8 15 1727,6 2-1727,3-14 2560,1-7-2560,5 2 1676,-5-9-1676,-1 3 559,0-2-559,-4 7 15,4-7-15,0 7 0,-2-7 0,4 7 0,-3-7 0,4 3 0,1 0 0,-7 1 0,5 4 0,-2 0 0,1-4 0,5-1 0,-5 0 0,5-3 0,-2 0 0,3 2 0,0-6 0,0 4 0,0-3 0,-6-1 0,5-1 0,-8 7 0,8-9 0,-6 14 0,6-11 0,-5 7 0,6-4 0,-3-1 0,-3 1 0,2-1 0,-2-2 0,-1 6 0,7-9 0,-4 13 0,4-13 0,-2 6 0,1-8 0,-7 4 0,7 0 0,-7 4 0,7-1 0,-4-2 0,4-2 0,-4-3 0,5 0 0,-5 4 0,2-3 0,-3 2 0,3-2 0,1-1 0,-1 0 0,3 0 0,-2 4 0,-1-3 0,3 2 0,-3-5 0,3-1 0</inkml:trace>
  <inkml:trace contextRef="#ctx0" brushRef="#br0" timeOffset="11072">27427 6041 24575,'-3'32'0,"-11"5"0,4-8 0,-5-4 0,1 0 0,4 7 0,-2-6 0,0 1 0,-8 17 0,4-5-751,1-9 0,1 0 751,3 2 0,1-5 0,0 0 0,1 15 0,-1-14 0,0 0 0,6-3 0,0 0-721,-6 10 0,0 1 721,6-2 0,2 0 0,-1 7 0,-1 2-641,-4 3 0,-1 0 641,5-7 0,1 0 0,-6 3 0,0-2-278,6-10 0,0-2 278,-1-3 0,-1-1 609,0 17-609,-2-20 1329,0 5-1329,1-16 2144,2 4-2144,1 2 700,1-9-700,-8 25 0,6-22 0,-9 27 0,9-21 0,-1 12 0,-2 5 0,-2-2 0,-5 9 0,5-15 0,-3 7 0,8-8 0,-7 1 0,6-3 0,-3-13 0,7 0 0,-4 4 0,4-3 0,-2 11 0,-3-7 0,1 13 0,-2-12 0,-1 16 0,4-6 0,-7 0 0,2 6 0,3-19 0,-2 14 0,8-19 0,-6 6 0,5-1 0,-3-5 0,1 6 0,-3-4 0,3-3 0,-3 5 0,6-1 0,-3-1 0,3 0 0,-3-1 0,2-2 0,-1 2 0,-4 1 0,2 0 0,-3 1 0,2-2 0,5-3 0,-6 8 0,5-3 0,-2 7 0,-3-4 0,5-4 0,-5 3 0,4-6 0,-1 2 0,-3 1 0,3-3 0,-5 6 0,4-6 0,-5 5 0,6-5 0,0 3 0,1-4 0,1-2 0,-1-1 0</inkml:trace>
  <inkml:trace contextRef="#ctx0" brushRef="#br0" timeOffset="16017">11620 7769 24575,'0'34'0,"-4"0"0,-1-6 0,-2 0-1256,-2-1 1,-2 0 1255,-1 8 0,0 3-1117,-4-2 1,-1 1 1116,-5 6 0,-1 2-540,9-13 1,1 0 0,-1 0 539,-4 4 0,0 1 0,0-1 0,3-3 0,0-1 0,0 1 0,1 4 0,1 2 0,-2-1-887,-2-1 0,-2-1 0,2 2 887,1 3 0,2 2 0,0 1-564,1-7 0,0 1 1,0 0-1,0 0 564,0-2 0,0 1 0,0-1 0,0 0 0,1 0 0,1 0 0,0 0 0,-1 0-71,-4 7 0,-1 0 1,1-3 70,-3 4 0,2-2 437,2-3 1,0-3-438,-1-3 0,1-3 2179,0 9-2179,-1 7 0,9-17 3276,0 0-2586,-3 10-690,-6-2 894,6-13 1,0 1-895,2 3 0,-1-1 0,-8 17 0,6-13 0,1-1 0,-6 14 0,2-16 0,-1 0 0,7-4 0,0 0 0,-6 1 0,1-1 1227,2 8-1227,-1-5 0,1-2 177,6-10-177,-12 30 0,12-37 0,-3 18 976,3-16-976,4 11 301,-1-7-301,-1 3 0,2-8 0,-2-3 0,3-3 0</inkml:trace>
  <inkml:trace contextRef="#ctx0" brushRef="#br0" timeOffset="17408">14423 8037 24575,'-4'22'0,"-1"9"0,-2-7 0,-1 1-1360,0 3 0,0 2 1360,-3 5 0,-1 3-901,1-4 1,0 2-1,1 0 901,-1 9 0,0 1 0,-1-3 0,-2 3 0,0-1-664,-1-3 0,-1-1 0,0 1 664,1-2 0,1 1 0,-2-1 0,-3 1 0,-1 0 0,2-1-537,6-5 0,2-1 0,-1-1 537,-6 5 0,1 1 0,6-6 0,3 1 0,-3-1 0,-10 8 0,-1-1 0,8 0 0,0-2 130,-6-3 1,0-2-131,3 9 0,-5-2 0,6 1 0,-7 1 0,11-15 0,0 1 0,-8 16 0,7-17 0,1 0 0,-1 15 1758,-5-5-1758,3 9 0,1-16 0,-1 5 3276,-2-2-3256,8-9 2338,-4 3-2358,8-9 954,0 4-954,-8 3 398,8 4-398,-16 8 0,14 3 0,-12 2 0,9-13 0,0-1 0,7-22 0,2 0 0,0-4 0</inkml:trace>
  <inkml:trace contextRef="#ctx0" brushRef="#br0" timeOffset="22696">18647 8007 24575,'-20'37'0,"1"0"0,-1-6 0,0 2 0,3 0 0,-1 2 0,1-2-1639,-4 7 1,-1 1 834,5-5 0,-1 2 0,1 0 32,1-2 0,0-1 1,0 2 771,-3 5 0,0 1 0,0 0 0,5-7 0,0 0 0,0 0 13,0-4 0,-1-1 1,2 0-14,-2 11 0,0-2-563,-2-7 0,1 1 563,1 2 0,1 1 571,1-8 0,0-1-571,0 4 0,0-1 0,5-6 0,0 0 1215,-5 3 1,2 0-1216,0 20 0,-2-16 0,0 0 0,9-6 0,0 1 0,-9 5 0,1-1 0,6 12 0,-11-3 0,7 0 0,-7 3 0,3-1 0,-4-2 0,4 1 0,-3-6 0,7 12 1783,-2-16-1783,3 8 0,-4-4 0,7-5 1655,-5 0-1655,7-9 1278,0-10-1278,-3 9 635,7-10-635,-9 7 166,4 0-166,-2-6 0,2 2 0,4-11 0,-1 1 0</inkml:trace>
  <inkml:trace contextRef="#ctx0" brushRef="#br0" timeOffset="24384">21027 8037 24575,'-14'22'0,"-8"17"0,6-10 0,-3 4-1093,2-1 1,-1 2 0,-1 1-1,-2 3 1,0 1 0,-3 1 272,2-5 1,-2 1 0,0 0 0,1-1 815,3-2 1,0-1 0,1-1 0,-1 1 3,-2 0 0,-1 0 0,0 0 0,1 1 0,0 0 0,1 1 0,1 0 0,-1 1 0,1 2 0,-1 1 0,1 1 0,0 2-379,1-4 0,-1 2 0,1 1 0,0-1 1,0 0 378,-1 6 0,2-1 0,-1 1 0,0 0 0,1-5 0,0 2 0,0 0 0,1-2 0,0-1 0,1-1 0,0-2 0,1 0 0,0 0-389,0 4 1,0 0 0,1 0 0,0-3 388,-1-2 0,0-3 0,2 1 505,0 15 0,0-4-505,0-14 0,1-2 1244,4-3 1,0-1-1245,-9 17 3276,11-17-1921,-1 3 1921,4-14-3244,0 1 1541,-3-2-1573,3-6 280,-3 6-280,5-3 0,-1-2 0,2-1 0</inkml:trace>
  <inkml:trace contextRef="#ctx0" brushRef="#br0" timeOffset="25888">24955 8095 24575,'-8'34'0,"-2"7"0,-1-17 0,-2 1-1639,-1 7 1,-1 2 1267,-2 6 0,-1 4-706,4-6 0,1 1 0,-1 1 1077,-1-1 0,-2 1 0,1 1 0,-1 5 0,0 0 0,-1 1 0,4-12 0,-1 0 0,0 0 0,0-1 0,1 3 0,0-1 0,0 2-278,-5 6 0,-1 2 1,4-2 277,4 1 0,1-2-454,-1-11 0,-1-1 0,2 1 454,3 9 0,3-1 304,0-6 0,-1-1-304,1-3 0,1-1 2843,-1 19-2843,-6-19 0,8-2 0,0 1 0,-7 1 0,8-1 0,0-1 2758,-6-4-2758,-3 5 2129,3-10-2129,-2-1 1107,3 0-1107,-3 1 0,2 0 0,-2-5 0,7-4 0,-2-4 0,5 4 0,-3-3 0,3 0 0,0-4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7T06:06:08.1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5923 8011 24575,'0'37'0,"0"6"0,-1-15 0,-3 1-1639,-7 2 1,-1 1 1275,-1 13 0,-2 1-927,-6-1 0,-1 0 1290,6-8 0,1 2 0,-1 0 0,1-4 0,-1 1 0,0 0 0,-2 5 0,-2 2 0,2-2 0,2-8 0,2-1 0,-2 0 0,-1 4 0,-1 0 0,1-1 19,-2 8 0,0-2-19,-1-7 0,0-1 0,5 3 0,1-2-381,2-7 0,-1 0 381,0 2 0,1-1 1415,-4 16-1415,-1-5 0,9-10 2914,3-4-2914,-2 1 0,6-18 0,-2 2 0</inkml:trace>
  <inkml:trace contextRef="#ctx0" brushRef="#br0" timeOffset="950">9078 8117 24575,'0'27'0,"-8"9"0,1-13 0,-3 3-1639,-10 12 1,-3 3 1035,4-2 1,-1 0-115,0-6 1,-3 1 0,2 0 716,5-3 0,1 0 0,-1 0-671,-5 6 0,-3 1 0,0 1 671,6-6 0,-1 1 0,0 0 0,0 0 0,-3 6 0,0-1 0,-2 2 0,-1-4 0,-2 2 0,1-1 0,3-3 0,-2 5 0,1-2-444,-3-3 1,-2 1 0,4-4 443,8-5 0,1-3 603,-2 0 0,0-1-603,-8 12 0,9-7 2169,-2-7-2169,7 1 3276,2 1-2522,4-12 1514,-1 11-2268,1-19 301,-4 13-301,4-11 0,-1 5 0,4-8 0</inkml:trace>
  <inkml:trace contextRef="#ctx0" brushRef="#br0" timeOffset="2156">12586 8025 24575,'-9'0'0,"-11"21"0,2 2 0,-1 4 0,1 3 0,-5 11 0,9-19 0,0 1-1026,0 2 1,1 0 1025,0-2 0,0 0 0,-6 7 0,0 1-1132,0 1 0,-1 2 1132,-4 5 0,-2 2 0,-1-4 0,-1 2 0,8-10 0,1 2 0,-2-1-504,-1-2 0,-2 0 0,1 0 504,1-3 0,0 1 0,0 0 0,-5 6 0,-2 2 0,1-3 0,2-6 0,1-1 0,0-1 0,0 3 0,1 1 0,0-2-593,-5 4 1,1-1 592,1 0 0,3 0 0,5-4 0,1-1 75,0 2 1,1 0-76,2-2 0,1-2 0,-14 17 1809,6-3-1809,6-16 2628,9-2-2628,-2-4 397,8-4 1,-5-3-1,6-4 1</inkml:trace>
  <inkml:trace contextRef="#ctx0" brushRef="#br0" timeOffset="3469">21484 8078 24575,'-15'43'0,"1"0"0,2-9 0,0 0 0,-3-2 0,-3-3 0,-2-1 0,0 0-1093,0 4 1,0 1 0,-1 0-1,-7 3 1,-2 1 0,2-2 1011,7-5 1,1-2 0,0 0-119,-2 4 0,-1 0 0,1-1 199,-5 5 0,1-1 103,2-3 0,1 0-103,0 1 0,0 0 0,1-5 0,2 0-320,4 0 1,0 0 319,-2-4 0,0-2 0,3 0 0,1-1 2642,-9 16-2642,-5 1 0,14-8 0,-13 6 2197,18-16-2197,-8 4 1769,10-7-1769,1-6 973,0 1-973,1-6 244,-1 2-244,3-2 0,0 0 0,3-3 0</inkml:trace>
  <inkml:trace contextRef="#ctx0" brushRef="#br0" timeOffset="4942">24608 8103 24575,'0'17'0,"0"7"0,0 18 0,-13 2-1637,7-9 1,-2 1 1636,-6-6 0,-2 0 0,2 6 0,0 1 0,-5-7 0,0 0 0,3 1 0,-1 1 0,-3-4 0,-3 1 0,2 0-1388,-3 12 0,0 1 1388,-1-4 0,-2 1 0,1-1-559,5-7 0,2 0 1,-1 1 558,-4 7 0,-1 3 0,1-1 0,3-7 0,1 0 0,0 0 0,-1 4 0,-1 0 0,2-1-654,-2 7 0,1-2 654,-3-6 0,2-1 194,5-6 0,2-1-194,-4-4 0,2-2 2270,-1 6-2270,4-4 3276,5-11-3239,8 1 1953,-8-1-1990,8-4 1072,-1-4-1072,2 4 0,0-6 0,0 3 0</inkml:trace>
  <inkml:trace contextRef="#ctx0" brushRef="#br0" timeOffset="8110">29500 8081 24575,'5'5'0,"0"0"0,-14 20 0,0-2 0,-9 17 0,3-15 0,-1 1-1378,-4 5 0,-2 2 1378,-2 3 0,-2 1-689,6-7 0,-2 0 0,1-1 689,2-1 0,0 0 0,-1-1 0,-1 0 0,0 1 0,0-1 0,1 3 0,0 0 0,2 0-929,-7 9 1,1 1 928,2 3 0,1 0 0,-1 1 0,1-1 0,4 5 0,1-2 0,2-9 0,2 0-255,5 1 1,2-3 254,1 7 1521,-8-5-1521,2-9 2573,-5-9-2573,2 14 2339,2-12-2339,-2 5 756,-1-5-756,7-11 0,-3 7 0,7-8 0,-3 0 0,4-4 0,-4 0 0,1 3 0,-1-2 0,0 6 0,-7-1 0,8-2 0,-8 4 0,10-7 0,0 2 0,0-5 0,3 0 0</inkml:trace>
  <inkml:trace contextRef="#ctx0" brushRef="#br0" timeOffset="9845">5643 9703 24575,'-15'18'0,"-9"13"0,9 6-1091,1-14 1,0 2 1090,1 2 0,-1 2-732,-5 5 0,-1 1 732,0-4 0,0 1 0,-3 3 0,-1 0 0,0 1 0,1-1 0,4-7 0,0 0 0,-1 6 0,1-1 122,4-8 1,0-2-123,-8 19 0,0-1 0,6-7 0,4-5 0,1-1 989,5-6-989,-4 0 1716,2 6-1716,-2 1 695,6 0-695,1 4 0,1-5 0,-2 1 0,-6-1 0,6-13 0,-2 5 0,7-10 0,-3 12 0,2-12 0,-2 3 0,3-5 0,0-2 0,0 1 0,0-5 0</inkml:trace>
  <inkml:trace contextRef="#ctx0" brushRef="#br0" timeOffset="15684">11158 9730 24575,'-7'48'0,"1"0"0,-2-10 0,-2 3 0,1-1 0,2-3 0,0-1 0,-2 0-1093,-2 1 1,-3-1 0,2 0 363,-1 10 1,0-2 728,-1-5 0,0-2-7,4-6 1,-1-1 6,-2 6 0,-1-2 0,-1 10 0,2-13 0,1 1 0,2-7 0,0 0 305,0 3 1,-1-1-306,-12 16 0,6-8 0,4-2 0,1-4 0,2-5 2296,5-2-2296,-3-12 1278,4 1-1278,1-1 562,-5 2-562,6-2 0,-6 1 0,4-1 0,1-1 0,-3 3 0,5-3 0,-4 0 0,2 0 0,0-4 0,1-2 0,2-1 0</inkml:trace>
  <inkml:trace contextRef="#ctx0" brushRef="#br0" timeOffset="20726">21669 9472 24575,'-13'25'0,"6"6"0,-6-10 0,-1 2-1501,6 4 1,-1 2 1500,-10 5 0,-1 1 0,8-5 0,0 0 0,-8 11 0,-1 1-986,2-3 1,2 0 985,1 3 0,0 1 0,0-11 0,-1 1 0,1-1 0,-4 12 0,0-1 0,-1-2 0,-1-2 0,0 0 0,2-2 118,7-7 1,0-2-119,-2-2 0,0-1 0,4 3 0,1-1 0,-8 3 0,0 15 1298,10-25-1298,-4 3 2353,0 10-2353,3-12 1084,-4 18-1084,6-20 0,-10 15 0,11-19 0,-10 10 0,15-9 0,-4-2 0,-3 7 0,4-7 0,-6 3 0,7-4 0,-4 4 0,0-4 0,1 4 0,-1-4 0,4-1 0,-2-2 0,4-2 0,-1-3 0,2-2 0,0-1 0</inkml:trace>
  <inkml:trace contextRef="#ctx0" brushRef="#br0" timeOffset="22149">24896 9582 24575,'-18'41'0,"4"-19"0,-1 0 0,-4 7 0,-2 1-1639,-4 2 1,-2 0 1011,6-3 1,0 2-1,-2-1-358,-2-2 0,-1-2 0,-2 3 985,4-1 0,0 2 0,-2 1 0,-1-2-463,-2-2 1,-3-2 0,0 1 0,1-1 462,-2 3 0,1 0 0,-1 1 0,1-2 0,1 0 0,-1 0 0,1-1 0,2 0-542,-3 2 1,1 0 0,2 0 541,2-1 0,1 2 0,1-2 233,-3 10 1,2-2-234,3-4 0,1-1 967,3-2 0,1-2-967,5-1 0,1-2 3276,-10 14-2783,4-1 2258,6-13-2751,-2-2 1753,10-10-1753,-3 5 911,7-7-911,-2 0 0,1 0 0,-1-4 0,2 8 0,0-6 0,0 13 0,0-9 0,0 2 0,0-1 0,0-6 0,-2 2 0,1-5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7T06:06:41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24493 6405 24575,'-10'17'0,"0"6"0,-8 12 0,4-5 0,-2 1-1556,3-4 1,-1 0 1555,-9 11 0,-1 1 0,10-9 0,0-1 0,-4-1 0,-2 0 0,1 4 0,-1 1 0,1-5 0,-1 1 0,0 1 0,0 1 0,1-1 0,1-2 231,-5 9-231,6-13 0,0 0 0,-7 14-375,0-8 0,-1 1 375,9-6 0,0 1 0,-6 1 0,1 0 0,2 2 0,1 0 0,-4-4 0,-1 1 0,0 6 0,-1-1 0,-1-6 0,1-1-265,3 0 1,2-2 264,-14 11 0,5 2 0,-3-3 0,16-2 1401,-10-1-1401,9-5 0,-6 10 0,0-7 0,1 7 0,-4-5 179,-6 10-179,6-6 0,5-11 0,3-1 0,6 3 1518,-20 13-1518,18-13 631,-8 6-631,5-2 0,5-12 0,3 9 430,-6-9-430,8 7 0,-9-7 0,11-3 0,-4-4 0,4 0 0,-5 0 0,6-3 0,1-3 0</inkml:trace>
  <inkml:trace contextRef="#ctx0" brushRef="#br0" timeOffset="4569">29083 6437 24575,'-9'29'0,"1"-6"0,-2 2 0,0 4 0,-2 1-1639,-7 12 1,-3 1 995,7-13 1,-1-1 0,0 2-274,-4 2 0,-1 2 1,-1 0 915,-2 6 0,-1 1 0,0 0-552,1-1 0,-1 2 0,0-1 552,6-7 0,0-1 0,0 1 0,0-1 0,-2 1 0,1-1 0,-1 1 0,-1-1 0,-1 2 0,-1 0 0,0-1 0,0 0 0,2-2 0,2 0 0,-1-1 0,-1-1 0,-10 7 0,0-1 0,2 1-653,7-3 0,3 1 0,-1-2 653,-3-1 0,-1-1 0,2 0 121,1 8 0,0 0-121,4-10 0,-1 0 0,0-2 0,-5 8 0,1-2 0,0-4 0,0-1 1014,3-3 1,1-1-1015,-7 8 3276,12-13-3165,-2 7 3092,2-9-3203,3-1 2262,1 0-2262,1-3 443,2-1-443,-2 4 0,3-10 0,2 3 0,2-8 0</inkml:trace>
  <inkml:trace contextRef="#ctx0" brushRef="#br0" timeOffset="7248">5152 8152 24575,'3'17'0,"-3"1"0,-10 15 0,-15 7-1320,12-13 1,-1 2 1319,-4-3 0,0 1 0,-2 9 0,-1 2-1163,-2-2 0,-2 1 1163,7-10 0,-1 0 0,-1 1 0,-2 5 0,0 1 0,-1-2 0,-7 6 0,-1 0-577,8-3 1,0 3 0,-1-2 576,4-7 0,-1-2 0,-1 2 0,-4 8 0,-2 3 0,2-2 0,5-6 0,1-1 0,-1 1 0,-3 3 0,0 0 0,2 0-846,-1 9 0,1 0 846,-3-3 0,2-1 132,8-9 0,1-1-132,-2-5 0,1 0 0,5 0 0,1-2 1758,-13 11-1758,13-10 0,-2-1 0,-9 2 2911,4 2-2911,1 1 2383,3-9-2383,1 8 942,4-14-942,0 4 128,1-7-128,0 6 0,3-9 0,-4 9 0,7-7 0,-5 1 0,4-4 0,-1-4 0</inkml:trace>
  <inkml:trace contextRef="#ctx0" brushRef="#br0" timeOffset="8696">9213 8202 24575,'4'17'0,"-9"7"0,-7 18 0,2 2-1168,0-17 1,-2 2 1167,4-2 0,-2 1-698,-8 7 0,-3 0 698,1-4 0,0 1 0,-4 6 0,-1 2-656,-2-4 0,0 0 656,0 1 0,-1 0 0,7-7 0,-1 0 0,1-1 0,-3 3 0,1 0 0,3-4 0,-2 2 0,3-2 0,-1 0 0,0 0-620,-6 7 0,-1 0 620,5-7 0,1-2 0,0-2 0,1-1 182,1 0 1,1 0-183,1-3 0,1-1 0,-12 13 1300,5 4-1300,3-11 2236,4 2-2236,1-4 1580,1-5-1580,-1 8 704,5-14-704,-2 14 98,7-19-98,1 9 0,-4-7 0,4 0 0,-5 7 0,5-5 0,-1 2 0,-2 3 0,3-8 0,-6 8 0,9-10 0,-1 0 0,2-4 0</inkml:trace>
  <inkml:trace contextRef="#ctx0" brushRef="#br0" timeOffset="10097">15991 8308 24575,'-1'38'0,"0"0"0,-3 8 0,-3 5 0,0-15 0,-2 2 0,-2 2 0,-1 0-656,-1-1 1,-1 1-1,-1 1 1,-1 0 0,0 1-1,-1 4 1,1 0-1,-2 0 1,1 2 0,-2-1 108,3-5 1,-2 0 0,0 0 0,0 1 0,0-1 0,1 1-1,1-1 1,0 0 0,0 0 0,1 0 0,-1-1 0,-1 0 338,-1-1 0,0 0 0,-1-1 1,0 0-1,1-1 0,-1-1 208,0 2 0,0-1 0,0-1 0,0 0 0,-2-2-379,-4 7 0,-2-2 0,-1-1 0,2-1 379,3-3 0,0-1 0,0-1 0,1-1 381,-5 6 1,0-2-1,1 0-381,3-3 0,-1 0 0,3-1 1278,-2 6 0,2-5-1278,-5 1 3276,17-16-3067,3-9 1,6-6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7T06:06:55.6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6814 6421 24575,'-30'21'0,"13"-3"0,-1 4 0,-6 5 0,-1 2-1639,-6 8 1,-1 1 823,2-2 1,-2 0 814,8-12 0,-1-1 0,1-1 0,-6 12 0,-1-3 42,1-7 1,0-2-43,7 2 0,1-1 0,1-5 0,0-1 735,-3 19-735,7-15 0,2 1 0,-5 20 0,8-15 0,-1 1-533,1 1 0,-1 0 533,-1 3 0,0 1 0,-1-1 0,-2 0 0,-3 3 0,1-2 0,2-3 0,1-2 0,0-3 0,1-2 2249,-4 16-2249,4-10 0,2 5 1169,1-10-1169,3-1 401,4-11-401,2-2 1333,-3-2-1333,3-3 0,-2 0 0,1 13 0,-11 0 0,5 10 0,-6 1 0,5-5 0,-1 3 0,0-5 0,-1-4 0,9-6 0,-2-7 0</inkml:trace>
  <inkml:trace contextRef="#ctx0" brushRef="#br0" timeOffset="1740">12043 6383 24575,'-20'21'0,"-1"3"0,7-4 0,-1 3-1507,-8 8 1,0 1 1506,7-6 0,-1 1 0,-12 9 0,0 1-894,7-3 1,1 0 893,-6 0 0,0 1 0,8-7 0,0 3 0,0-1-446,0-3 1,0 1 0,-1-1 445,-1 3 0,-1 1 0,0 0 0,0-1 0,0 1 0,1-1 0,-1-2 0,1-1 0,1 0-807,-9 14 0,1-1 807,1-4 0,1-1 26,6-6 0,0-1-26,-2 3 0,1-2 0,5-6 0,1-1 596,-3 1 0,1 0-596,2-1 0,1-1 0,-9 11 0,6-11 0,0 1 0,-7 16 0,-2 1 0,12-15 0,1-2 0,1-2 2292,-10 19-2292,2-13 2063,6-4-2063,1-2 1437,8-12-1437,2-2 0,-1 1 0,2-5 0</inkml:trace>
  <inkml:trace contextRef="#ctx0" brushRef="#br0" timeOffset="3675">21070 6294 24575,'0'40'0,"-7"-7"0,-3 1 0,4-3 0,-2 0-1093,-5 0 1,-3 1 0,2-1 772,2 3 1,-1 0 319,-8 8 0,0 1 0,10-9 0,-1-1 0,-3-1 0,-1 1 0,-2 5 0,0-1-281,4-10 0,1-1 281,-7 11 0,0 1 0,-1-3 0,1-1 0,7-7 0,0 0 27,-7 6 0,1 0-27,9-8 0,0 0 0,-2 0 0,-1 0 0,-2 2 0,-1 1 0,-2 2 0,-1-1 0,6-7 0,0 1 0,-6 6 0,2-1-118,3-2 118,1-3 0,0-2 0,0 0 1784,-5 18-1784,7-15 1456,1-1-1456,5-6 1151,-4-4-1151,9-4 151,-3 0-151,3-4 0,-2 0 0,1 3 0,-7 2 0,7 7 0,-7-7 0,7 3 0,-4-8 0,2 4 0,0-3 0,0 2 0,1-3 0,-1 0 0,0 1 0,-2-1 0,5 0 0,-3 0 0,1 3 0,-2 2 0,1-1 0,-6 3 0,8-6 0,-7 2 0,7-5 0,-1 0 0</inkml:trace>
  <inkml:trace contextRef="#ctx0" brushRef="#br0" timeOffset="7370">23363 6233 24575,'0'22'0,"-4"9"0,-10 11 0,0-5-1639,0-7 1,-3 1 1494,0-1 0,0 0 144,2 3 0,0 3 0,1-6 0,-1 2 0,1-2 0,1 1 0,-1 0-736,0 1 1,-1 2-1,0 0 736,-4 9 0,0 0 0,1 0 0,-1 1 0,4-11 0,1 1 0,0-1 0,-2 11 0,-1-1 0,3-12 0,-1 1 0,1 0 0,-2 0 0,1 1 0,1-2-162,-2 12 1,0-1 161,-5-2 0,1-2 0,9-4 0,-1-2-331,-2-3 0,-1-2 331,3-3 0,-1 0 0,-1-2 0,-1 0 0,0 2 0,1-1 0,1 0 0,1-2 1288,-6 16-1288,-4 4 0,11-11 2476,-6-4-2476,13 1 1936,-5-13-1936,6-1 0,-3-7 0,3-3 0</inkml:trace>
  <inkml:trace contextRef="#ctx0" brushRef="#br0" timeOffset="11729">10713 7854 24575,'0'9'0,"0"13"0,0-1 0,-13 19 0,7-9 0,-8-5 0,-1 1-1762,-1 18 1762,-3-11 0,0 0 0,7-5 0,0 0 0,-10 6 0,0-1 0,8-8 0,1-1 0,-4 4 0,1 1 0,0-2 0,2 0-125,-2 16 125,4-17 0,0 0 0,-7 15 0,10-18 0,-2 0 0,-3 0 0,0 0 0,-6 18 0,6-18 0,1-1 0,-2 13 0,2-12 0,-1-1 0,1 7 0,-6 16 0,-2-14 0,6 9 0,-13-3 0,13 3 0,1-18 0,1-2 0,-1 16 0,-5 2 0,5-15 0,6-4 0,1-4 1297,2-7-1297,4 4 590,-4-4-590,4 3 0,-6-3 0,3 1 0,-2-4 0,3-4 0</inkml:trace>
  <inkml:trace contextRef="#ctx0" brushRef="#br0" timeOffset="12923">15007 7834 24575,'-5'3'0,"-6"14"0,3 2 0,0 3 0,-2 4-1402,0-1 0,-1 1 1402,-3 9 0,-1 3-1226,-2 4 0,-2 0 1226,5-10 0,-1-1 0,1 2 0,0 1 0,1 1 0,-1 0 0,-1 0 0,0-1 0,0 1-526,0 3 1,-1 1-1,0-1 526,1-4 0,-1-1 0,0 1 0,-3 8 0,0 1 0,1-4 0,0-4 0,3 0-530,-2 10 1,3-1 529,3-17 0,2-3 688,-3 22-688,1-18 0,-1-3 0,-1 0 2130,0 9-2130,-2-6 3103,6-5-3103,-2 5 1557,3-6-1557,1-4 414,3-1-414,-1-8 0,4 0 0,-4 4 0,2-6 0,-1 3 0,1-8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71CEE-A55F-D745-849B-F5542263D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E9C49E-83FF-1A4E-8DDF-128F0DE09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3F1CFB-8A6E-B547-BD54-000B09AD5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C01D-7E5C-3749-AD41-040970EDB81F}" type="datetimeFigureOut">
              <a:rPr kumimoji="1" lang="ko-Kore-KR" altLang="en-US" smtClean="0"/>
              <a:t>2020. 8. 7.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73C486-354D-B648-9AD4-8A3F00065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AF0161-6590-D54C-AB33-8E365AA4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F8DF-BBB0-9145-8B9D-B0F8BBE2AE6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660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9B950-5E27-1648-9671-8B90FE4A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B24D3E-7778-2C46-A2DD-A8E1792AD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ED027D-F172-5943-8CAF-4F191270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C01D-7E5C-3749-AD41-040970EDB81F}" type="datetimeFigureOut">
              <a:rPr kumimoji="1" lang="ko-Kore-KR" altLang="en-US" smtClean="0"/>
              <a:t>2020. 8. 7.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928F79-320C-8D45-8AF8-77E1111B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1121F6-05FD-A14E-85B5-7983BE228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F8DF-BBB0-9145-8B9D-B0F8BBE2AE6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600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2FC5BF-91FD-754F-8E7A-83DD0C9D3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F6C074-8605-6647-B2CE-332296127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FA067C-00E6-1042-A408-E6B9D98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C01D-7E5C-3749-AD41-040970EDB81F}" type="datetimeFigureOut">
              <a:rPr kumimoji="1" lang="ko-Kore-KR" altLang="en-US" smtClean="0"/>
              <a:t>2020. 8. 7.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C95B52-0BD5-ED46-8189-F10AF6EB4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097BCF-6FD5-2844-9B40-5E1449B9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F8DF-BBB0-9145-8B9D-B0F8BBE2AE6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295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6CB8A-6351-4C44-AF0C-FC5F6DB0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67E11-ACC0-504D-880D-C92E698E5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9B64E-B6A3-CD48-9512-AB6AD3DA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C01D-7E5C-3749-AD41-040970EDB81F}" type="datetimeFigureOut">
              <a:rPr kumimoji="1" lang="ko-Kore-KR" altLang="en-US" smtClean="0"/>
              <a:t>2020. 8. 7.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E39923-94D4-2C47-A6E5-1398C0DC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C32871-FAD2-CF42-91FF-B8536C13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F8DF-BBB0-9145-8B9D-B0F8BBE2AE6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747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1037D-44AB-A34B-9480-F5B42840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4E5377-7E68-5844-8CE5-35AEA4261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A8BABE-52CD-4A4D-A808-5EC649BA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C01D-7E5C-3749-AD41-040970EDB81F}" type="datetimeFigureOut">
              <a:rPr kumimoji="1" lang="ko-Kore-KR" altLang="en-US" smtClean="0"/>
              <a:t>2020. 8. 7.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5B584A-2FC0-4345-9CE5-102F3690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D2CC2-EFCD-DE46-A9D9-84ECD04A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F8DF-BBB0-9145-8B9D-B0F8BBE2AE6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665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B5995-A5DB-044C-8DEA-F9242527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43556-3459-9B4F-9513-160B0155E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15C44-3CDA-F94C-A53A-D15C6BA34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4C0CBF-44F2-D446-B321-C394AADD2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C01D-7E5C-3749-AD41-040970EDB81F}" type="datetimeFigureOut">
              <a:rPr kumimoji="1" lang="ko-Kore-KR" altLang="en-US" smtClean="0"/>
              <a:t>2020. 8. 7.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CF9053-1E6A-FA4F-A7F1-A9C1CE2E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2BBD0E-80D1-5B46-901A-5319715A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F8DF-BBB0-9145-8B9D-B0F8BBE2AE6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053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D39E3-8754-A245-BCF2-AC4048FC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B2CCB-EDE2-EE4A-817A-D77E5D981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701132-38D7-7144-9D3F-62702A202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03ED92-A476-0245-9B83-CD3F08393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2A8301-DE7F-5943-921D-175770BBF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E1A15C-7ABB-644A-9D87-2B2F7E5D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C01D-7E5C-3749-AD41-040970EDB81F}" type="datetimeFigureOut">
              <a:rPr kumimoji="1" lang="ko-Kore-KR" altLang="en-US" smtClean="0"/>
              <a:t>2020. 8. 7.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CB120B-4CB6-DA47-8269-1C9DD861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01EE67-DEC2-FC4B-AC05-F8BA5AB8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F8DF-BBB0-9145-8B9D-B0F8BBE2AE6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103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B869A-3B09-484A-B2D0-C64A91769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382F8D-309F-194E-9EE2-C0FC2C26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C01D-7E5C-3749-AD41-040970EDB81F}" type="datetimeFigureOut">
              <a:rPr kumimoji="1" lang="ko-Kore-KR" altLang="en-US" smtClean="0"/>
              <a:t>2020. 8. 7.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57D045-7D79-3540-9526-93124730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6FDCCA-2524-3647-95AC-B9095414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F8DF-BBB0-9145-8B9D-B0F8BBE2AE6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238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5317A2-D33E-124E-B610-C971430AD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C01D-7E5C-3749-AD41-040970EDB81F}" type="datetimeFigureOut">
              <a:rPr kumimoji="1" lang="ko-Kore-KR" altLang="en-US" smtClean="0"/>
              <a:t>2020. 8. 7.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305807-AE9F-C74D-8BF7-3EE72632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6AFF7D-2D01-0C44-BABF-1FCC49DA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F8DF-BBB0-9145-8B9D-B0F8BBE2AE6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047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1BFF5-28B9-5D4C-BA54-D8AD572B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BEABB0-013C-E140-9625-1FAD45B3E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418A61-9872-CF43-91FA-B3EDED6D9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1FA2D1-8F5D-DA49-B628-7C6E874D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C01D-7E5C-3749-AD41-040970EDB81F}" type="datetimeFigureOut">
              <a:rPr kumimoji="1" lang="ko-Kore-KR" altLang="en-US" smtClean="0"/>
              <a:t>2020. 8. 7.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B2D96B-ED01-D345-94BE-BAE7B06C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542338-ECA2-B944-B605-CA290F9F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F8DF-BBB0-9145-8B9D-B0F8BBE2AE6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761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ECA0E-C364-DA4F-9576-25B2BF9F8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7A2B3E-EF6C-CE43-A02C-DE6F21C04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0CD05A-7C80-104E-B619-5D858B655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D0524F-F402-9F4D-9012-300B47AE9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C01D-7E5C-3749-AD41-040970EDB81F}" type="datetimeFigureOut">
              <a:rPr kumimoji="1" lang="ko-Kore-KR" altLang="en-US" smtClean="0"/>
              <a:t>2020. 8. 7.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32BA00-D137-0946-AA29-B8A73B193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220A52-1E6D-8048-A35C-2892A545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F8DF-BBB0-9145-8B9D-B0F8BBE2AE6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473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1318B5-29A2-E64E-B0FC-4953B7286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982181-D822-E440-83F1-F65DCFD40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F0516-3575-8646-BC69-95408BD67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7C01D-7E5C-3749-AD41-040970EDB81F}" type="datetimeFigureOut">
              <a:rPr kumimoji="1" lang="ko-Kore-KR" altLang="en-US" smtClean="0"/>
              <a:t>2020. 8. 7.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14D4C2-1297-D240-A03F-6B8ABB4C4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D868EC-4969-1745-8926-29DF62915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7F8DF-BBB0-9145-8B9D-B0F8BBE2AE6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328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5CAEB8-9E3F-ED48-AE03-801235DCEC8A}"/>
              </a:ext>
            </a:extLst>
          </p:cNvPr>
          <p:cNvSpPr/>
          <p:nvPr/>
        </p:nvSpPr>
        <p:spPr>
          <a:xfrm>
            <a:off x="493985" y="2288944"/>
            <a:ext cx="10447284" cy="1140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ore-KR" altLang="en-US" sz="2400" dirty="0"/>
              <a:t>경희대학교 - 회기역 - 아메리카노 - 대만 - 히말라야 - 초상화 - 잠수함 - 시네마 천국 - 하얀색 - 앤디 워홀 - 초록색 - 이스라엘 - 지구 - 바이오팩 - 2243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34F38D-C147-8641-ACB7-0E178B4B6CDC}"/>
              </a:ext>
            </a:extLst>
          </p:cNvPr>
          <p:cNvSpPr/>
          <p:nvPr/>
        </p:nvSpPr>
        <p:spPr>
          <a:xfrm>
            <a:off x="493985" y="496930"/>
            <a:ext cx="10447284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연결되는 생각의 단어들이 묶이도록 경계를 표시해주세요</a:t>
            </a:r>
            <a:r>
              <a:rPr lang="en-US" altLang="ko-KR" sz="2400" b="1" dirty="0"/>
              <a:t>.</a:t>
            </a:r>
            <a:endParaRPr lang="ko-Kore-KR" altLang="en-US" sz="24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ACC95164-352B-C64D-A239-EBC590A9FBD9}"/>
                  </a:ext>
                </a:extLst>
              </p14:cNvPr>
              <p14:cNvContentPartPr/>
              <p14:nvPr/>
            </p14:nvContentPartPr>
            <p14:xfrm>
              <a:off x="3812040" y="2162520"/>
              <a:ext cx="6062040" cy="162144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ACC95164-352B-C64D-A239-EBC590A9FB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2680" y="2153160"/>
                <a:ext cx="6080760" cy="164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892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16E81E-16F5-2241-A941-F0BE5BC406D0}"/>
              </a:ext>
            </a:extLst>
          </p:cNvPr>
          <p:cNvSpPr/>
          <p:nvPr/>
        </p:nvSpPr>
        <p:spPr>
          <a:xfrm>
            <a:off x="525516" y="2782816"/>
            <a:ext cx="10447284" cy="1140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ore-KR" altLang="en-US" sz="2400" dirty="0"/>
              <a:t>소용돌이 - 백두산 </a:t>
            </a:r>
            <a:r>
              <a:rPr lang="en-US" altLang="ko-Kore-KR" sz="2400" dirty="0"/>
              <a:t>–</a:t>
            </a:r>
            <a:r>
              <a:rPr lang="ko-Kore-KR" altLang="en-US" sz="2400" dirty="0"/>
              <a:t> </a:t>
            </a:r>
            <a:r>
              <a:rPr lang="ko-KR" altLang="en-US" sz="2400" dirty="0"/>
              <a:t>조정치</a:t>
            </a:r>
            <a:r>
              <a:rPr lang="ko-Kore-KR" altLang="en-US" sz="2400" dirty="0"/>
              <a:t> - 신촌역 - 김홍지 전남친 - 가우스 - 진한 보라색 - 메밀전병 - 암흑 - 골짜기 - 여자친구 - 야자수 - 비행기 - 미안함 - 노량진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AA3FD7-EBE0-6446-9D60-822687B5DD9B}"/>
              </a:ext>
            </a:extLst>
          </p:cNvPr>
          <p:cNvSpPr/>
          <p:nvPr/>
        </p:nvSpPr>
        <p:spPr>
          <a:xfrm>
            <a:off x="493985" y="496930"/>
            <a:ext cx="10447284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연결되는 생각의 단어들이 묶이도록 경계를 표시해주세요</a:t>
            </a:r>
            <a:r>
              <a:rPr lang="en-US" altLang="ko-KR" sz="2400" b="1" dirty="0"/>
              <a:t>.</a:t>
            </a:r>
            <a:endParaRPr lang="ko-Kore-KR" altLang="en-US" sz="24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9AEE2F64-5D85-304B-BA1C-BC5D0865D1AB}"/>
                  </a:ext>
                </a:extLst>
              </p14:cNvPr>
              <p14:cNvContentPartPr/>
              <p14:nvPr/>
            </p14:nvContentPartPr>
            <p14:xfrm>
              <a:off x="1829160" y="2883960"/>
              <a:ext cx="8794800" cy="11037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9AEE2F64-5D85-304B-BA1C-BC5D0865D1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9800" y="2874600"/>
                <a:ext cx="8813520" cy="112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588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A2BD450-982C-C24F-A3DE-C4092EB9DA8F}"/>
              </a:ext>
            </a:extLst>
          </p:cNvPr>
          <p:cNvSpPr/>
          <p:nvPr/>
        </p:nvSpPr>
        <p:spPr>
          <a:xfrm>
            <a:off x="493985" y="2288944"/>
            <a:ext cx="10447284" cy="1140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ore-KR" altLang="en-US" sz="2400" dirty="0"/>
              <a:t>끈적끈적함 - 125 - 페이스타임 - 찜질방 - 눈동자 - 허리 - 장마 - 무능함 - 독 - 노래 - 5점 - 유한락스 - 9999년 12월 26일 - 재미없는 무지개 - 인스타 핑크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E541D8-8738-9D49-ABD5-619BE19FEBB7}"/>
              </a:ext>
            </a:extLst>
          </p:cNvPr>
          <p:cNvSpPr/>
          <p:nvPr/>
        </p:nvSpPr>
        <p:spPr>
          <a:xfrm>
            <a:off x="493985" y="496930"/>
            <a:ext cx="10447284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연결되는 생각의 단어들이 묶이도록 경계를 표시해주세요</a:t>
            </a:r>
            <a:r>
              <a:rPr lang="en-US" altLang="ko-KR" sz="2400" b="1" dirty="0"/>
              <a:t>.</a:t>
            </a:r>
            <a:endParaRPr lang="ko-Kore-KR" altLang="en-US" sz="24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69157A5D-FC63-2642-8AD9-D29688C67721}"/>
                  </a:ext>
                </a:extLst>
              </p14:cNvPr>
              <p14:cNvContentPartPr/>
              <p14:nvPr/>
            </p14:nvContentPartPr>
            <p14:xfrm>
              <a:off x="1478160" y="2305800"/>
              <a:ext cx="8992080" cy="152208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69157A5D-FC63-2642-8AD9-D29688C677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8800" y="2296440"/>
                <a:ext cx="9010800" cy="154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639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08333C-1A0E-EE43-89F4-4524950A7D4C}"/>
              </a:ext>
            </a:extLst>
          </p:cNvPr>
          <p:cNvSpPr/>
          <p:nvPr/>
        </p:nvSpPr>
        <p:spPr>
          <a:xfrm>
            <a:off x="493985" y="2210590"/>
            <a:ext cx="10447284" cy="1140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ore-KR" altLang="en-US" sz="2400" dirty="0"/>
              <a:t>강철 와인잔 </a:t>
            </a:r>
            <a:r>
              <a:rPr lang="en-US" altLang="ko-Kore-KR" sz="2400" dirty="0"/>
              <a:t>–</a:t>
            </a:r>
            <a:r>
              <a:rPr lang="ko-Kore-KR" altLang="en-US" sz="2400" dirty="0"/>
              <a:t> </a:t>
            </a:r>
            <a:r>
              <a:rPr lang="ko-KR" altLang="en-US" sz="2400" dirty="0"/>
              <a:t>옷깃을 스침</a:t>
            </a:r>
            <a:r>
              <a:rPr lang="ko-Kore-KR" altLang="en-US" sz="2400" dirty="0"/>
              <a:t>- 유리로된 목탁 - 힘들다 - 다툼 - 휴가 - 북촌 한옥마을 - 주황색 햇빛 - 향수 - 눈 먼 화가 - 바보상자 - 디즈니 - X - X - X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E27FFA-6B94-9A44-B847-4BF3B8D4BCC2}"/>
              </a:ext>
            </a:extLst>
          </p:cNvPr>
          <p:cNvSpPr/>
          <p:nvPr/>
        </p:nvSpPr>
        <p:spPr>
          <a:xfrm>
            <a:off x="493985" y="496930"/>
            <a:ext cx="10447284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연결되는 생각의 단어들이 묶이도록 경계를 표시해주세요</a:t>
            </a:r>
            <a:r>
              <a:rPr lang="en-US" altLang="ko-KR" sz="2400" b="1" dirty="0"/>
              <a:t>.</a:t>
            </a:r>
            <a:endParaRPr lang="ko-Kore-KR" altLang="en-US" sz="24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421AAC7-EF5D-494D-8A78-4F1DE4266A67}"/>
                  </a:ext>
                </a:extLst>
              </p14:cNvPr>
              <p14:cNvContentPartPr/>
              <p14:nvPr/>
            </p14:nvContentPartPr>
            <p14:xfrm>
              <a:off x="2092320" y="2243880"/>
              <a:ext cx="6318720" cy="11142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421AAC7-EF5D-494D-8A78-4F1DE4266A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2960" y="2234520"/>
                <a:ext cx="6337440" cy="113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741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163</Words>
  <Application>Microsoft Macintosh PowerPoint</Application>
  <PresentationFormat>와이드스크린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김홍지</cp:lastModifiedBy>
  <cp:revision>6</cp:revision>
  <dcterms:created xsi:type="dcterms:W3CDTF">2020-08-06T04:23:34Z</dcterms:created>
  <dcterms:modified xsi:type="dcterms:W3CDTF">2020-08-07T06:07:22Z</dcterms:modified>
</cp:coreProperties>
</file>