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8A2DB-174D-4291-8B13-CD75B3C2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F35B9-B285-4123-929A-838A278BB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44A1E-6451-4F8E-BC90-77A6A1B6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AEF5E-4CE9-4C6E-AEE7-C55AD184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5748B-2E4C-448A-A4C3-E824E100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2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B342D-9A14-4AEF-B003-E7086499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066D9-96A2-48DB-8751-526B36456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8B0A7-44EF-4474-8FEB-863A75DD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917B5-E107-4B26-8691-0D1D846D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410A9-EA65-4994-9BD1-A4DD328A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02ACA-6FBF-425D-B39E-2879A50B7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82B01-09F3-45CF-9659-5AAEE1472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64351-4252-406F-9FBB-0159AC89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92C57-061F-418F-ADDE-928A9461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D2454-2105-48E0-AC54-241B1681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D6F0B-F636-48DB-B80A-65FCF260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43885-9BE6-4AC0-A1C1-C54DFD70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9373A-BEC5-4C97-98F7-AC7C0971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BB76E-E62A-42D6-BC38-211C0CD7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8C54-483E-45AB-A21B-D41B5DBA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0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EBDA5-2E40-45C7-92CE-0B041E53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4FBFC-62DB-45B0-915B-513C8297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9D2FD-741B-41C6-B6AE-9BA9B269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B565B-6FB3-4B22-9711-9F0545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B7C52-3C79-4D72-A023-8253B7F0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3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9BF33-885A-422F-98CA-914F08F1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38015-C44E-45BA-AD47-D49917699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596BF-13AE-412E-9EAF-B919D283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FBD43-F099-4C7C-85FF-C4EE7CED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88385-CB3B-4D42-8F40-434FDA80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1E660-17D1-4547-8FDE-6093087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7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199AE-8168-40C5-AC7B-5C5DCE33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A9292-0111-47A4-9EE9-3DE1AF0A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8BD4C-D4DC-4BCC-BA32-3A85ED792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86710-7B63-465D-9F2B-37E1A13CA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C0FDC-6717-4055-A73A-87E310EC0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BBD4E9-B657-4710-95DB-EE5E2E75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5BA80-6861-4405-A089-679F0D94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6FFEE1-0A43-4902-A271-99D6F8DD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6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D070F-19A5-4E12-9E17-E64A8A85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04378-2A2E-4F74-993A-C05D62FD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9D23BD-AF02-4110-82A7-39FA345C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20C5AA-6B0D-4676-9CDB-E4839CCB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F98331-65EC-4746-A79A-F20445D8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E06F6-85F7-4EBB-BC54-D6D65574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125A2F-DF69-4E67-A990-CF34812B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565D9-E878-4CC5-AC57-C6740F3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F74BD-14D1-4E70-B6A2-F8444731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26533-A681-411C-AF14-3944E58E8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0010B-04F5-4CC9-8D9E-D6BC58BB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B1A8E-DF99-4E48-AD2B-0341C1DF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A3FD1-E8E0-438D-A156-6970E5C1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8F8AD-B286-422E-A471-14A664DB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1B8588-2C69-43DA-A045-1FD85AF59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FD9C0-01CE-4E90-852D-C157E88B9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C0461-4F71-4B51-AAE5-6E55055D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5C8A9-743F-4721-B732-807CC49C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53F6B-5FBB-48F4-B2DB-A3366937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5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4E66D-67C4-4952-8A4B-DC197D7C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FF4A7-A191-4C7A-870D-411DF5F6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C45C7-6A84-47F8-9638-5F343EE70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1FC30-F9CE-4228-BB5E-F952CB505501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1CD22-4DD1-4E2F-9EBC-B5D5B98B1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67D47-40EB-4B52-9A66-C7706FB9D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E136-B395-4905-AF9D-A6686BBD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986407-0AFE-4462-9FBD-DD693EB80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94078"/>
              </p:ext>
            </p:extLst>
          </p:nvPr>
        </p:nvGraphicFramePr>
        <p:xfrm>
          <a:off x="688909" y="757612"/>
          <a:ext cx="10515602" cy="702384"/>
        </p:xfrm>
        <a:graphic>
          <a:graphicData uri="http://schemas.openxmlformats.org/drawingml/2006/table">
            <a:tbl>
              <a:tblPr/>
              <a:tblGrid>
                <a:gridCol w="716514">
                  <a:extLst>
                    <a:ext uri="{9D8B030D-6E8A-4147-A177-3AD203B41FA5}">
                      <a16:colId xmlns:a16="http://schemas.microsoft.com/office/drawing/2014/main" val="607335781"/>
                    </a:ext>
                  </a:extLst>
                </a:gridCol>
                <a:gridCol w="645872">
                  <a:extLst>
                    <a:ext uri="{9D8B030D-6E8A-4147-A177-3AD203B41FA5}">
                      <a16:colId xmlns:a16="http://schemas.microsoft.com/office/drawing/2014/main" val="3175811675"/>
                    </a:ext>
                  </a:extLst>
                </a:gridCol>
                <a:gridCol w="645872">
                  <a:extLst>
                    <a:ext uri="{9D8B030D-6E8A-4147-A177-3AD203B41FA5}">
                      <a16:colId xmlns:a16="http://schemas.microsoft.com/office/drawing/2014/main" val="177967806"/>
                    </a:ext>
                  </a:extLst>
                </a:gridCol>
                <a:gridCol w="2755047">
                  <a:extLst>
                    <a:ext uri="{9D8B030D-6E8A-4147-A177-3AD203B41FA5}">
                      <a16:colId xmlns:a16="http://schemas.microsoft.com/office/drawing/2014/main" val="3384613297"/>
                    </a:ext>
                  </a:extLst>
                </a:gridCol>
                <a:gridCol w="645872">
                  <a:extLst>
                    <a:ext uri="{9D8B030D-6E8A-4147-A177-3AD203B41FA5}">
                      <a16:colId xmlns:a16="http://schemas.microsoft.com/office/drawing/2014/main" val="4061461731"/>
                    </a:ext>
                  </a:extLst>
                </a:gridCol>
                <a:gridCol w="645872">
                  <a:extLst>
                    <a:ext uri="{9D8B030D-6E8A-4147-A177-3AD203B41FA5}">
                      <a16:colId xmlns:a16="http://schemas.microsoft.com/office/drawing/2014/main" val="2454566077"/>
                    </a:ext>
                  </a:extLst>
                </a:gridCol>
                <a:gridCol w="645872">
                  <a:extLst>
                    <a:ext uri="{9D8B030D-6E8A-4147-A177-3AD203B41FA5}">
                      <a16:colId xmlns:a16="http://schemas.microsoft.com/office/drawing/2014/main" val="531646964"/>
                    </a:ext>
                  </a:extLst>
                </a:gridCol>
                <a:gridCol w="645872">
                  <a:extLst>
                    <a:ext uri="{9D8B030D-6E8A-4147-A177-3AD203B41FA5}">
                      <a16:colId xmlns:a16="http://schemas.microsoft.com/office/drawing/2014/main" val="679979633"/>
                    </a:ext>
                  </a:extLst>
                </a:gridCol>
                <a:gridCol w="1231193">
                  <a:extLst>
                    <a:ext uri="{9D8B030D-6E8A-4147-A177-3AD203B41FA5}">
                      <a16:colId xmlns:a16="http://schemas.microsoft.com/office/drawing/2014/main" val="2646248321"/>
                    </a:ext>
                  </a:extLst>
                </a:gridCol>
                <a:gridCol w="645872">
                  <a:extLst>
                    <a:ext uri="{9D8B030D-6E8A-4147-A177-3AD203B41FA5}">
                      <a16:colId xmlns:a16="http://schemas.microsoft.com/office/drawing/2014/main" val="2128550499"/>
                    </a:ext>
                  </a:extLst>
                </a:gridCol>
                <a:gridCol w="645872">
                  <a:extLst>
                    <a:ext uri="{9D8B030D-6E8A-4147-A177-3AD203B41FA5}">
                      <a16:colId xmlns:a16="http://schemas.microsoft.com/office/drawing/2014/main" val="1486123779"/>
                    </a:ext>
                  </a:extLst>
                </a:gridCol>
                <a:gridCol w="645872">
                  <a:extLst>
                    <a:ext uri="{9D8B030D-6E8A-4147-A177-3AD203B41FA5}">
                      <a16:colId xmlns:a16="http://schemas.microsoft.com/office/drawing/2014/main" val="2986989143"/>
                    </a:ext>
                  </a:extLst>
                </a:gridCol>
              </a:tblGrid>
              <a:tr h="175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PassengerId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Survived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Pclass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SibSp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Parch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Fare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Cabin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Embarked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440643"/>
                  </a:ext>
                </a:extLst>
              </a:tr>
              <a:tr h="1755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Braund, Mr. Owen Harris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male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A/5 21171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7.25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714180"/>
                  </a:ext>
                </a:extLst>
              </a:tr>
              <a:tr h="1755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Cumings, Mrs. John Bradley (Florence Briggs Thayer)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female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17599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71.2833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C85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303317"/>
                  </a:ext>
                </a:extLst>
              </a:tr>
              <a:tr h="1755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Heikkinen, Miss. Laina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female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STON/O2. 3101282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7.925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</a:p>
                  </a:txBody>
                  <a:tcPr marL="6055" marR="6055" marT="60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2012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171D6F-FCFE-415E-A2BC-17999F0E3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86426"/>
              </p:ext>
            </p:extLst>
          </p:nvPr>
        </p:nvGraphicFramePr>
        <p:xfrm>
          <a:off x="688909" y="1727096"/>
          <a:ext cx="10479834" cy="4785360"/>
        </p:xfrm>
        <a:graphic>
          <a:graphicData uri="http://schemas.openxmlformats.org/drawingml/2006/table">
            <a:tbl>
              <a:tblPr/>
              <a:tblGrid>
                <a:gridCol w="1923312">
                  <a:extLst>
                    <a:ext uri="{9D8B030D-6E8A-4147-A177-3AD203B41FA5}">
                      <a16:colId xmlns:a16="http://schemas.microsoft.com/office/drawing/2014/main" val="1640372413"/>
                    </a:ext>
                  </a:extLst>
                </a:gridCol>
                <a:gridCol w="1840278">
                  <a:extLst>
                    <a:ext uri="{9D8B030D-6E8A-4147-A177-3AD203B41FA5}">
                      <a16:colId xmlns:a16="http://schemas.microsoft.com/office/drawing/2014/main" val="1902076800"/>
                    </a:ext>
                  </a:extLst>
                </a:gridCol>
                <a:gridCol w="1525092">
                  <a:extLst>
                    <a:ext uri="{9D8B030D-6E8A-4147-A177-3AD203B41FA5}">
                      <a16:colId xmlns:a16="http://schemas.microsoft.com/office/drawing/2014/main" val="3385827462"/>
                    </a:ext>
                  </a:extLst>
                </a:gridCol>
                <a:gridCol w="1260743">
                  <a:extLst>
                    <a:ext uri="{9D8B030D-6E8A-4147-A177-3AD203B41FA5}">
                      <a16:colId xmlns:a16="http://schemas.microsoft.com/office/drawing/2014/main" val="3947057050"/>
                    </a:ext>
                  </a:extLst>
                </a:gridCol>
                <a:gridCol w="1260743">
                  <a:extLst>
                    <a:ext uri="{9D8B030D-6E8A-4147-A177-3AD203B41FA5}">
                      <a16:colId xmlns:a16="http://schemas.microsoft.com/office/drawing/2014/main" val="664878786"/>
                    </a:ext>
                  </a:extLst>
                </a:gridCol>
                <a:gridCol w="2669666">
                  <a:extLst>
                    <a:ext uri="{9D8B030D-6E8A-4147-A177-3AD203B41FA5}">
                      <a16:colId xmlns:a16="http://schemas.microsoft.com/office/drawing/2014/main" val="2785925306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Var.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60231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4048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PassengerId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index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없음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7662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Survived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생존 여부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Target Var.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446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Pclass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 Class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대소 관계 없는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Categorical data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변경 필요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83247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승객 이름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지위 추출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(Dr, Master, …)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2759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608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 처리 방안 필요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 것 없는 것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marL="171450" indent="-171450"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추정 값 사용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2657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SibSp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동승 형제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배우자 수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1095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동승 부모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자식 수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89076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티켓 번호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object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(str + int, int)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Train Set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Only Str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 방법 확인 필요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Str, Int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구분하여 사용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marL="171450" indent="-171450"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58374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요금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 처리 방안 필요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추정값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74766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Cabin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object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(str, str + int)</a:t>
                      </a:r>
                    </a:p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Multi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사용 방법 확인 필요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Str, Int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구분하여 사용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marL="171450" indent="-171450"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미사용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 처리 방안 필요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908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Embarked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승선지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 제거 방안 필요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ctr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8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09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283</Words>
  <Application>Microsoft Office PowerPoint</Application>
  <PresentationFormat>와이드스크린</PresentationFormat>
  <Paragraphs>141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Hongkyu</dc:creator>
  <cp:lastModifiedBy>Kim Hongkyu</cp:lastModifiedBy>
  <cp:revision>7</cp:revision>
  <dcterms:created xsi:type="dcterms:W3CDTF">2021-02-08T06:36:16Z</dcterms:created>
  <dcterms:modified xsi:type="dcterms:W3CDTF">2021-02-08T08:24:46Z</dcterms:modified>
</cp:coreProperties>
</file>