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7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223" y="550331"/>
            <a:ext cx="3852336" cy="5827891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6156" y="550333"/>
            <a:ext cx="4032955" cy="582788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3" y="647700"/>
            <a:ext cx="3005667" cy="300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89" y="4511742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looks cool.  What do you think?”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79" y="647700"/>
            <a:ext cx="3005667" cy="300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998" y="4469408"/>
            <a:ext cx="33570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This idea looks cool.  What do you think?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 smtClean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668" y="5840586"/>
            <a:ext cx="371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82" y="3546543"/>
            <a:ext cx="30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8786" y="3546543"/>
            <a:ext cx="320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5246" y="5840586"/>
            <a:ext cx="36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624" y="550331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0" name="Picture 1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0" y="644877"/>
            <a:ext cx="3005667" cy="3005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555" y="4508919"/>
            <a:ext cx="279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Isn’t it?”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953" y="3543720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802" y="5837763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8802" y="547509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5" name="Picture 2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8" y="642055"/>
            <a:ext cx="3005667" cy="30056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76733" y="4506097"/>
            <a:ext cx="2793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Isn’t it?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7131" y="3540898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5980" y="5834941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144</Words>
  <Application>Microsoft Macintosh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15</cp:revision>
  <dcterms:created xsi:type="dcterms:W3CDTF">2014-07-18T05:28:01Z</dcterms:created>
  <dcterms:modified xsi:type="dcterms:W3CDTF">2015-02-01T05:55:38Z</dcterms:modified>
</cp:coreProperties>
</file>