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368" y="-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5" Type="http://schemas.openxmlformats.org/officeDocument/2006/relationships/image" Target="../media/image5.wmf"/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wmf"/><Relationship Id="rId5" Type="http://schemas.openxmlformats.org/officeDocument/2006/relationships/image" Target="../media/image5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wmf"/><Relationship Id="rId5" Type="http://schemas.openxmlformats.org/officeDocument/2006/relationships/image" Target="../media/image5.wmf"/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4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8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2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3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12/8/14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90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12/8/14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4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12/8/14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03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5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AB76-67E9-4026-A148-F7D6834C8ED3}" type="datetimeFigureOut">
              <a:rPr lang="en-US" smtClean="0"/>
              <a:t>12/8/14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5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4AB76-67E9-4026-A148-F7D6834C8ED3}" type="datetimeFigureOut">
              <a:rPr lang="en-US" smtClean="0"/>
              <a:t>12/8/14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B8CDC-922B-4202-896B-9BDA82D63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1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0.bin"/><Relationship Id="rId12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1.w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5.bin"/><Relationship Id="rId12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1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12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13.bin"/><Relationship Id="rId8" Type="http://schemas.openxmlformats.org/officeDocument/2006/relationships/image" Target="../media/image1.wmf"/><Relationship Id="rId9" Type="http://schemas.openxmlformats.org/officeDocument/2006/relationships/oleObject" Target="../embeddings/oleObject14.bin"/><Relationship Id="rId10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2743200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27921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741186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136614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573679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943600" y="46783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0" idx="5"/>
          </p:cNvCxnSpPr>
          <p:nvPr/>
        </p:nvCxnSpPr>
        <p:spPr>
          <a:xfrm>
            <a:off x="3328568" y="3434930"/>
            <a:ext cx="2767433" cy="13958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1" idx="5"/>
          </p:cNvCxnSpPr>
          <p:nvPr/>
        </p:nvCxnSpPr>
        <p:spPr>
          <a:xfrm>
            <a:off x="4813288" y="3434930"/>
            <a:ext cx="1282712" cy="13958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</p:cNvCxnSpPr>
          <p:nvPr/>
        </p:nvCxnSpPr>
        <p:spPr>
          <a:xfrm>
            <a:off x="6084086" y="3535362"/>
            <a:ext cx="11914" cy="129540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3"/>
          </p:cNvCxnSpPr>
          <p:nvPr/>
        </p:nvCxnSpPr>
        <p:spPr>
          <a:xfrm flipH="1">
            <a:off x="6096001" y="3434930"/>
            <a:ext cx="1141047" cy="13958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4" idx="3"/>
          </p:cNvCxnSpPr>
          <p:nvPr/>
        </p:nvCxnSpPr>
        <p:spPr>
          <a:xfrm flipH="1">
            <a:off x="6096000" y="3434930"/>
            <a:ext cx="2578112" cy="139583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785112"/>
              </p:ext>
            </p:extLst>
          </p:nvPr>
        </p:nvGraphicFramePr>
        <p:xfrm>
          <a:off x="28289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157434"/>
              </p:ext>
            </p:extLst>
          </p:nvPr>
        </p:nvGraphicFramePr>
        <p:xfrm>
          <a:off x="42608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064307"/>
              </p:ext>
            </p:extLst>
          </p:nvPr>
        </p:nvGraphicFramePr>
        <p:xfrm>
          <a:off x="58007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730063"/>
              </p:ext>
            </p:extLst>
          </p:nvPr>
        </p:nvGraphicFramePr>
        <p:xfrm>
          <a:off x="71564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509921"/>
              </p:ext>
            </p:extLst>
          </p:nvPr>
        </p:nvGraphicFramePr>
        <p:xfrm>
          <a:off x="8604250" y="2867025"/>
          <a:ext cx="6016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2867025"/>
                        <a:ext cx="6016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910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6616700" y="30654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>
            <a:stCxn id="6" idx="6"/>
            <a:endCxn id="7" idx="2"/>
          </p:cNvCxnSpPr>
          <p:nvPr/>
        </p:nvCxnSpPr>
        <p:spPr>
          <a:xfrm>
            <a:off x="6426986" y="3192462"/>
            <a:ext cx="70962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741186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36614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265332"/>
              </p:ext>
            </p:extLst>
          </p:nvPr>
        </p:nvGraphicFramePr>
        <p:xfrm>
          <a:off x="58007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252360"/>
              </p:ext>
            </p:extLst>
          </p:nvPr>
        </p:nvGraphicFramePr>
        <p:xfrm>
          <a:off x="71564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2743200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27921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73679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70300" y="30527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4" idx="6"/>
            <a:endCxn id="5" idx="2"/>
          </p:cNvCxnSpPr>
          <p:nvPr/>
        </p:nvCxnSpPr>
        <p:spPr>
          <a:xfrm>
            <a:off x="3429000" y="3192462"/>
            <a:ext cx="798921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422063"/>
              </p:ext>
            </p:extLst>
          </p:nvPr>
        </p:nvGraphicFramePr>
        <p:xfrm>
          <a:off x="28289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96910"/>
              </p:ext>
            </p:extLst>
          </p:nvPr>
        </p:nvGraphicFramePr>
        <p:xfrm>
          <a:off x="42608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803211"/>
              </p:ext>
            </p:extLst>
          </p:nvPr>
        </p:nvGraphicFramePr>
        <p:xfrm>
          <a:off x="8604250" y="2867025"/>
          <a:ext cx="6016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2867025"/>
                        <a:ext cx="6016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5168900" y="30654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5" idx="6"/>
            <a:endCxn id="6" idx="2"/>
          </p:cNvCxnSpPr>
          <p:nvPr/>
        </p:nvCxnSpPr>
        <p:spPr>
          <a:xfrm>
            <a:off x="4913721" y="3192462"/>
            <a:ext cx="82746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051800" y="3065462"/>
            <a:ext cx="304800" cy="3048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7" idx="6"/>
            <a:endCxn id="8" idx="2"/>
          </p:cNvCxnSpPr>
          <p:nvPr/>
        </p:nvCxnSpPr>
        <p:spPr>
          <a:xfrm>
            <a:off x="7822414" y="3192462"/>
            <a:ext cx="75126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51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741186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136614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152180"/>
              </p:ext>
            </p:extLst>
          </p:nvPr>
        </p:nvGraphicFramePr>
        <p:xfrm>
          <a:off x="58007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3" imgW="215640" imgH="228600" progId="Equation.DSMT4">
                  <p:embed/>
                </p:oleObj>
              </mc:Choice>
              <mc:Fallback>
                <p:oleObj name="Equation" r:id="rId3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178125"/>
              </p:ext>
            </p:extLst>
          </p:nvPr>
        </p:nvGraphicFramePr>
        <p:xfrm>
          <a:off x="71564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/>
          <p:cNvSpPr/>
          <p:nvPr/>
        </p:nvSpPr>
        <p:spPr>
          <a:xfrm>
            <a:off x="2743200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227921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573679" y="2849562"/>
            <a:ext cx="685800" cy="685800"/>
          </a:xfrm>
          <a:prstGeom prst="ellipse">
            <a:avLst/>
          </a:prstGeom>
          <a:noFill/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337852"/>
              </p:ext>
            </p:extLst>
          </p:nvPr>
        </p:nvGraphicFramePr>
        <p:xfrm>
          <a:off x="2828925" y="2867025"/>
          <a:ext cx="5699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7" imgW="215640" imgH="228600" progId="Equation.DSMT4">
                  <p:embed/>
                </p:oleObj>
              </mc:Choice>
              <mc:Fallback>
                <p:oleObj name="Equation" r:id="rId7" imgW="215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2867025"/>
                        <a:ext cx="56991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91780"/>
              </p:ext>
            </p:extLst>
          </p:nvPr>
        </p:nvGraphicFramePr>
        <p:xfrm>
          <a:off x="4260850" y="2867025"/>
          <a:ext cx="6016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9" imgW="228600" imgH="228600" progId="Equation.DSMT4">
                  <p:embed/>
                </p:oleObj>
              </mc:Choice>
              <mc:Fallback>
                <p:oleObj name="Equation" r:id="rId9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2867025"/>
                        <a:ext cx="601663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094709"/>
              </p:ext>
            </p:extLst>
          </p:nvPr>
        </p:nvGraphicFramePr>
        <p:xfrm>
          <a:off x="8604250" y="2867025"/>
          <a:ext cx="6016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11" imgW="228600" imgH="228600" progId="Equation.DSMT4">
                  <p:embed/>
                </p:oleObj>
              </mc:Choice>
              <mc:Fallback>
                <p:oleObj name="Equation" r:id="rId11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2867025"/>
                        <a:ext cx="6016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77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主题</vt:lpstr>
      <vt:lpstr>Equation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Honglei</dc:creator>
  <cp:lastModifiedBy>Honglei Zhuang</cp:lastModifiedBy>
  <cp:revision>8</cp:revision>
  <dcterms:created xsi:type="dcterms:W3CDTF">2014-07-18T05:28:01Z</dcterms:created>
  <dcterms:modified xsi:type="dcterms:W3CDTF">2014-12-08T06:41:13Z</dcterms:modified>
</cp:coreProperties>
</file>