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712" y="-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wmf"/><Relationship Id="rId5" Type="http://schemas.openxmlformats.org/officeDocument/2006/relationships/image" Target="../media/image5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wmf"/><Relationship Id="rId5" Type="http://schemas.openxmlformats.org/officeDocument/2006/relationships/image" Target="../media/image5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4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8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3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9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4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0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5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5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AB76-67E9-4026-A148-F7D6834C8ED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1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.bin"/><Relationship Id="rId12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.w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5.bin"/><Relationship Id="rId12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.wmf"/><Relationship Id="rId9" Type="http://schemas.openxmlformats.org/officeDocument/2006/relationships/oleObject" Target="../embeddings/oleObject14.bin"/><Relationship Id="rId10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743200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27921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41186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36614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73679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943600" y="46783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0" idx="5"/>
          </p:cNvCxnSpPr>
          <p:nvPr/>
        </p:nvCxnSpPr>
        <p:spPr>
          <a:xfrm>
            <a:off x="3328568" y="3434930"/>
            <a:ext cx="2767433" cy="13958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5"/>
          </p:cNvCxnSpPr>
          <p:nvPr/>
        </p:nvCxnSpPr>
        <p:spPr>
          <a:xfrm>
            <a:off x="4813288" y="3434930"/>
            <a:ext cx="1282712" cy="13958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</p:cNvCxnSpPr>
          <p:nvPr/>
        </p:nvCxnSpPr>
        <p:spPr>
          <a:xfrm>
            <a:off x="6084086" y="3535362"/>
            <a:ext cx="11914" cy="1295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3"/>
          </p:cNvCxnSpPr>
          <p:nvPr/>
        </p:nvCxnSpPr>
        <p:spPr>
          <a:xfrm flipH="1">
            <a:off x="6096001" y="3434930"/>
            <a:ext cx="1141047" cy="13958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4" idx="3"/>
          </p:cNvCxnSpPr>
          <p:nvPr/>
        </p:nvCxnSpPr>
        <p:spPr>
          <a:xfrm flipH="1">
            <a:off x="6096000" y="3434930"/>
            <a:ext cx="2578112" cy="13958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785112"/>
              </p:ext>
            </p:extLst>
          </p:nvPr>
        </p:nvGraphicFramePr>
        <p:xfrm>
          <a:off x="28289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157434"/>
              </p:ext>
            </p:extLst>
          </p:nvPr>
        </p:nvGraphicFramePr>
        <p:xfrm>
          <a:off x="42608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064307"/>
              </p:ext>
            </p:extLst>
          </p:nvPr>
        </p:nvGraphicFramePr>
        <p:xfrm>
          <a:off x="58007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730063"/>
              </p:ext>
            </p:extLst>
          </p:nvPr>
        </p:nvGraphicFramePr>
        <p:xfrm>
          <a:off x="71564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509921"/>
              </p:ext>
            </p:extLst>
          </p:nvPr>
        </p:nvGraphicFramePr>
        <p:xfrm>
          <a:off x="8604250" y="2867025"/>
          <a:ext cx="6016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2867025"/>
                        <a:ext cx="6016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910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616700" y="30654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6" idx="6"/>
            <a:endCxn id="7" idx="2"/>
          </p:cNvCxnSpPr>
          <p:nvPr/>
        </p:nvCxnSpPr>
        <p:spPr>
          <a:xfrm>
            <a:off x="6426986" y="3192462"/>
            <a:ext cx="70962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741186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36614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265332"/>
              </p:ext>
            </p:extLst>
          </p:nvPr>
        </p:nvGraphicFramePr>
        <p:xfrm>
          <a:off x="58007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252360"/>
              </p:ext>
            </p:extLst>
          </p:nvPr>
        </p:nvGraphicFramePr>
        <p:xfrm>
          <a:off x="71564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2743200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27921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73679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70300" y="30527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>
            <a:off x="3429000" y="3192462"/>
            <a:ext cx="79892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422063"/>
              </p:ext>
            </p:extLst>
          </p:nvPr>
        </p:nvGraphicFramePr>
        <p:xfrm>
          <a:off x="28289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96910"/>
              </p:ext>
            </p:extLst>
          </p:nvPr>
        </p:nvGraphicFramePr>
        <p:xfrm>
          <a:off x="42608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803211"/>
              </p:ext>
            </p:extLst>
          </p:nvPr>
        </p:nvGraphicFramePr>
        <p:xfrm>
          <a:off x="8604250" y="2867025"/>
          <a:ext cx="6016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2867025"/>
                        <a:ext cx="6016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5168900" y="30654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5" idx="6"/>
            <a:endCxn id="6" idx="2"/>
          </p:cNvCxnSpPr>
          <p:nvPr/>
        </p:nvCxnSpPr>
        <p:spPr>
          <a:xfrm>
            <a:off x="4913721" y="3192462"/>
            <a:ext cx="82746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051800" y="30654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7" idx="6"/>
            <a:endCxn id="8" idx="2"/>
          </p:cNvCxnSpPr>
          <p:nvPr/>
        </p:nvCxnSpPr>
        <p:spPr>
          <a:xfrm>
            <a:off x="7822414" y="3192462"/>
            <a:ext cx="75126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5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741186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36614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152180"/>
              </p:ext>
            </p:extLst>
          </p:nvPr>
        </p:nvGraphicFramePr>
        <p:xfrm>
          <a:off x="58007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178125"/>
              </p:ext>
            </p:extLst>
          </p:nvPr>
        </p:nvGraphicFramePr>
        <p:xfrm>
          <a:off x="71564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2743200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27921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73679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337852"/>
              </p:ext>
            </p:extLst>
          </p:nvPr>
        </p:nvGraphicFramePr>
        <p:xfrm>
          <a:off x="28289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91780"/>
              </p:ext>
            </p:extLst>
          </p:nvPr>
        </p:nvGraphicFramePr>
        <p:xfrm>
          <a:off x="42608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094709"/>
              </p:ext>
            </p:extLst>
          </p:nvPr>
        </p:nvGraphicFramePr>
        <p:xfrm>
          <a:off x="8604250" y="2867025"/>
          <a:ext cx="6016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2867025"/>
                        <a:ext cx="6016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7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148668" y="553154"/>
            <a:ext cx="3739444" cy="5825068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FF66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067" y="550331"/>
            <a:ext cx="3770491" cy="5827891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46156" y="550333"/>
            <a:ext cx="3920067" cy="5827888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pic>
        <p:nvPicPr>
          <p:cNvPr id="4" name="Picture 3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83" y="647700"/>
            <a:ext cx="3005667" cy="3005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4128" y="4511742"/>
            <a:ext cx="3918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0"/>
              <a:buChar char="þ"/>
            </a:pPr>
            <a:r>
              <a:rPr lang="en-US" sz="2800" dirty="0">
                <a:sym typeface="Wingdings"/>
              </a:rPr>
              <a:t>“This idea looks cool.  What do you think?”</a:t>
            </a:r>
            <a:endParaRPr lang="en-US" sz="2800" dirty="0">
              <a:latin typeface="Wingdings"/>
              <a:ea typeface="Wingdings"/>
              <a:cs typeface="Wingdings"/>
              <a:sym typeface="Wingdings"/>
            </a:endParaRPr>
          </a:p>
        </p:txBody>
      </p:sp>
      <p:pic>
        <p:nvPicPr>
          <p:cNvPr id="6" name="Picture 5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072" y="647700"/>
            <a:ext cx="3005667" cy="30056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83861" y="4511742"/>
            <a:ext cx="241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</a:t>
            </a:r>
            <a:r>
              <a:rPr lang="en-US" sz="2800" dirty="0" smtClean="0">
                <a:sym typeface="Wingdings"/>
              </a:rPr>
              <a:t> “Indeed.”</a:t>
            </a:r>
            <a:endParaRPr lang="en-US" sz="2800" dirty="0" smtClean="0"/>
          </a:p>
        </p:txBody>
      </p:sp>
      <p:pic>
        <p:nvPicPr>
          <p:cNvPr id="8" name="Picture 7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45" y="647700"/>
            <a:ext cx="3005667" cy="3005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56414" y="4511742"/>
            <a:ext cx="43871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0"/>
              <a:buChar char="þ"/>
            </a:pPr>
            <a:r>
              <a:rPr lang="en-US" sz="2800" dirty="0" smtClean="0">
                <a:sym typeface="Wingdings"/>
              </a:rPr>
              <a:t>“</a:t>
            </a:r>
            <a:r>
              <a:rPr lang="en-US" sz="2800" dirty="0">
                <a:sym typeface="Wingdings"/>
              </a:rPr>
              <a:t>This idea looks cool.  What do you think?</a:t>
            </a:r>
            <a:r>
              <a:rPr lang="en-US" sz="2800" dirty="0" smtClean="0">
                <a:sym typeface="Wingdings"/>
              </a:rPr>
              <a:t>”</a:t>
            </a:r>
            <a:endParaRPr lang="en-US" sz="2800" dirty="0" smtClean="0">
              <a:latin typeface="Wingdings"/>
              <a:ea typeface="Wingdings"/>
              <a:cs typeface="Wingdings"/>
              <a:sym typeface="Wingdings"/>
            </a:endParaRPr>
          </a:p>
          <a:p>
            <a:pPr marL="457200" indent="-457200">
              <a:buFont typeface="Wingdings" charset="0"/>
              <a:buChar char="þ"/>
            </a:pPr>
            <a:r>
              <a:rPr lang="en-US" sz="2800" dirty="0" smtClean="0">
                <a:sym typeface="Wingdings"/>
              </a:rPr>
              <a:t>“Indeed.</a:t>
            </a:r>
            <a:r>
              <a:rPr lang="en-US" sz="2800" dirty="0">
                <a:sym typeface="Wingdings"/>
              </a:rPr>
              <a:t>”</a:t>
            </a:r>
            <a:endParaRPr lang="en-US" sz="2800" dirty="0"/>
          </a:p>
          <a:p>
            <a:pPr marL="457200" indent="-457200">
              <a:buFont typeface="Wingdings" charset="0"/>
              <a:buChar char="þ"/>
            </a:pPr>
            <a:endParaRPr lang="en-US" sz="28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11668" y="5840586"/>
            <a:ext cx="380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Annotated by Worker #1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083" y="3546543"/>
            <a:ext cx="37662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Wingdings"/>
              </a:rPr>
              <a:t>Is the comment below relevant to the article?</a:t>
            </a:r>
            <a:endParaRPr lang="en-US" sz="28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4815" y="3546543"/>
            <a:ext cx="35009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Wingdings"/>
              </a:rPr>
              <a:t>Is the comment below relevant to the article?</a:t>
            </a:r>
            <a:endParaRPr lang="en-US" sz="28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22547" y="3546543"/>
            <a:ext cx="37662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Wingdings"/>
              </a:rPr>
              <a:t>Are comments below relevant to the article?</a:t>
            </a:r>
            <a:endParaRPr lang="en-US" sz="28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45846" y="5840586"/>
            <a:ext cx="380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Annotated by Worker #2</a:t>
            </a:r>
            <a:endParaRPr lang="en-US" sz="2800" dirty="0"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36468" y="5840586"/>
            <a:ext cx="380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Annotated by Worker #3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07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74</Words>
  <Application>Microsoft Macintosh PowerPoint</Application>
  <PresentationFormat>Custom</PresentationFormat>
  <Paragraphs>10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主题</vt:lpstr>
      <vt:lpstr>Equation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Honglei</dc:creator>
  <cp:lastModifiedBy>Honglei Zhuang</cp:lastModifiedBy>
  <cp:revision>11</cp:revision>
  <dcterms:created xsi:type="dcterms:W3CDTF">2014-07-18T05:28:01Z</dcterms:created>
  <dcterms:modified xsi:type="dcterms:W3CDTF">2015-01-27T03:15:24Z</dcterms:modified>
</cp:coreProperties>
</file>