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71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3600" y="46783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5"/>
          </p:cNvCxnSpPr>
          <p:nvPr/>
        </p:nvCxnSpPr>
        <p:spPr>
          <a:xfrm>
            <a:off x="3328568" y="3434930"/>
            <a:ext cx="2767433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</p:cNvCxnSpPr>
          <p:nvPr/>
        </p:nvCxnSpPr>
        <p:spPr>
          <a:xfrm>
            <a:off x="4813288" y="3434930"/>
            <a:ext cx="12827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</p:cNvCxnSpPr>
          <p:nvPr/>
        </p:nvCxnSpPr>
        <p:spPr>
          <a:xfrm>
            <a:off x="6084086" y="3535362"/>
            <a:ext cx="11914" cy="129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3"/>
          </p:cNvCxnSpPr>
          <p:nvPr/>
        </p:nvCxnSpPr>
        <p:spPr>
          <a:xfrm flipH="1">
            <a:off x="6096001" y="3434930"/>
            <a:ext cx="1141047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H="1">
            <a:off x="6096000" y="3434930"/>
            <a:ext cx="25781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511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7434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4307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30063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92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Average In The Extreme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6633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Good enough but historically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sketchy</a:t>
            </a:r>
            <a:endParaRPr lang="en-US" sz="4800" dirty="0" smtClean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279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167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6" idx="6"/>
            <a:endCxn id="7" idx="2"/>
          </p:cNvCxnSpPr>
          <p:nvPr/>
        </p:nvCxnSpPr>
        <p:spPr>
          <a:xfrm>
            <a:off x="6426986" y="3192462"/>
            <a:ext cx="7096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65332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52360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300" y="30527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429000" y="3192462"/>
            <a:ext cx="7989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22063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91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321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1689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4913721" y="3192462"/>
            <a:ext cx="8274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518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7" idx="6"/>
            <a:endCxn id="8" idx="2"/>
          </p:cNvCxnSpPr>
          <p:nvPr/>
        </p:nvCxnSpPr>
        <p:spPr>
          <a:xfrm>
            <a:off x="7822414" y="3192462"/>
            <a:ext cx="7512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52180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8125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785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78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4709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223" y="550331"/>
            <a:ext cx="3852336" cy="5827891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6156" y="550333"/>
            <a:ext cx="4032955" cy="582788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3" y="647700"/>
            <a:ext cx="3005667" cy="3005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89" y="4511742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looks cool.  What do you think?”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79" y="647700"/>
            <a:ext cx="3005667" cy="300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3998" y="4469408"/>
            <a:ext cx="33570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This idea looks cool.  What do you think?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 smtClean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668" y="5840586"/>
            <a:ext cx="371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082" y="3546543"/>
            <a:ext cx="30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8786" y="3546543"/>
            <a:ext cx="320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5246" y="5840586"/>
            <a:ext cx="36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624" y="550331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0" name="Picture 19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0" y="644877"/>
            <a:ext cx="3005667" cy="30056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555" y="4508919"/>
            <a:ext cx="279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Isn’t it?”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953" y="3543720"/>
            <a:ext cx="3232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</a:t>
            </a:r>
            <a:r>
              <a:rPr lang="en-US" sz="2400" dirty="0" smtClean="0">
                <a:sym typeface="Wingdings"/>
              </a:rPr>
              <a:t>?</a:t>
            </a:r>
          </a:p>
          <a:p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802" y="5837763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8802" y="547509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5" name="Picture 2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8" y="642055"/>
            <a:ext cx="3005667" cy="30056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76733" y="4506097"/>
            <a:ext cx="2793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Isn’t it?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87131" y="3540898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75980" y="5834941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40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verage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n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T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he Extreme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Good enough but historically sketchy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2728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7473</TotalTime>
  <Words>254</Words>
  <Application>Microsoft Macintosh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Honglei</dc:creator>
  <cp:lastModifiedBy>Honglei Zhuang</cp:lastModifiedBy>
  <cp:revision>23</cp:revision>
  <dcterms:created xsi:type="dcterms:W3CDTF">2014-07-18T05:28:01Z</dcterms:created>
  <dcterms:modified xsi:type="dcterms:W3CDTF">2015-02-08T08:55:56Z</dcterms:modified>
</cp:coreProperties>
</file>