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7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Average In The Extreme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Good enough but historically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sketchy</a:t>
            </a:r>
            <a:endParaRPr lang="en-US" sz="4800" dirty="0" smtClean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223" y="550331"/>
            <a:ext cx="3852336" cy="5827891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6156" y="550333"/>
            <a:ext cx="4032955" cy="582788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3" y="647700"/>
            <a:ext cx="3005667" cy="300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89" y="4511742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looks cool.  What do you think?”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79" y="647700"/>
            <a:ext cx="3005667" cy="300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998" y="4469408"/>
            <a:ext cx="33570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This idea looks cool.  What do you think?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 smtClean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668" y="5840586"/>
            <a:ext cx="371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82" y="3546543"/>
            <a:ext cx="30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8786" y="3546543"/>
            <a:ext cx="320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5246" y="5840586"/>
            <a:ext cx="36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624" y="550331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0" name="Picture 1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0" y="644877"/>
            <a:ext cx="3005667" cy="3005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555" y="4508919"/>
            <a:ext cx="279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Isn’t it?”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953" y="3543720"/>
            <a:ext cx="3232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</a:p>
          <a:p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802" y="5837763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8802" y="547509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5" name="Picture 2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8" y="642055"/>
            <a:ext cx="3005667" cy="30056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76733" y="4506097"/>
            <a:ext cx="2793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Isn’t it?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7131" y="3540898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5980" y="5834941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verage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n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T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he Extreme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Good enough but historically sketchy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541239"/>
            <a:ext cx="3908778" cy="57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254</Words>
  <Application>Microsoft Macintosh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26</cp:revision>
  <dcterms:created xsi:type="dcterms:W3CDTF">2014-07-18T05:28:01Z</dcterms:created>
  <dcterms:modified xsi:type="dcterms:W3CDTF">2015-02-19T05:02:42Z</dcterms:modified>
</cp:coreProperties>
</file>