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694"/>
  </p:normalViewPr>
  <p:slideViewPr>
    <p:cSldViewPr snapToGrid="0">
      <p:cViewPr varScale="1">
        <p:scale>
          <a:sx n="91" d="100"/>
          <a:sy n="91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0A9C-E122-5E08-A626-9CC843164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7A857-975F-87AE-0CE2-F34F591D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A9038-DFB2-C506-4B0E-ECC82406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4E73-3A40-A813-263F-FDB49300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2728-62C1-4DF8-F3D4-355DE251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C4E1-8E1B-03E4-598D-94F2CC4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1F3B-BE2D-B168-A468-04F5097F1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E417-6ABA-17CD-D44C-BED9E12F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82B0-4E0E-C1EE-7AFA-AB000A49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F80D-4D2D-B364-DA55-3A711B8D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22F3B-EDBE-D8D7-7A51-2503D8721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880E9-F96D-752B-2B01-4F973D899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DB12-3924-6586-0DFA-76D30B7A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4848-9F70-654A-4D2C-ABEEA65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9A66D-F0E7-BA99-BA0B-FFA54487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E416-5042-10FB-58F7-18486583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34F3-62AC-5039-AFCC-AAA93BAE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71BF-310C-6BAB-3722-D0161F8B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ABD0-B03E-F714-9D66-9909EF0A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3A71-DD11-1A0B-154E-EEF1A738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79BA-0160-4D0D-162F-44C0976E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02E5-63AF-A914-8E08-5639C4E8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B1FB-32D4-0323-6830-9FE413D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A142-6CC2-C02D-F22D-AF1DC739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C876-2A59-9262-002A-DD6F771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D620-5199-F9D2-479D-81C1F8AD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FD9A-DD31-9E12-8C04-9065D783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68B94-BB0E-E827-95B1-2947C6C9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6F235-EF39-943F-52E9-339B2BC7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5D8C7-C011-8C7C-176F-61BB0800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E7D47-B7E3-ACF4-9DC4-0B63714D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FC5E-BE92-D78D-A886-5CC5EC0D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050D7-5D73-9AFA-D010-D4A2A72E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8173-4C24-A1B0-1C4E-9C30CF8A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05246-2C66-F470-6EFD-E7263FE85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A834B-F29D-D3EB-0CBE-BEC529582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DFDB1-F023-3370-BDE1-7124048D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40C9A-9A1B-F1DF-983E-06E60B93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72BE8-2F33-BEEE-D241-30DF6211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4ABC-C1FA-ED2A-09A7-7F128829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66779-D0C2-BBF4-E68A-BD4F03D1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BFF7-F316-EA78-5F32-2384300C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51BC0-ED3B-61E5-401D-F19EF090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99178-ED7A-EE61-9A15-BA0B5AD4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683A8-9163-2BD3-4ED6-DEB38FAA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77AAA-ECB5-CBC6-D7A4-09F848F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883C-FAFC-EBE7-E47C-A76A8B94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AD0D-B4EB-7C23-721C-2A436EC1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E34F4-EB6A-E9B1-10DA-29D03387D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FC707-202C-848C-53A2-D822466D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B6024-3E6E-8883-C96A-BC40AB00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50D39-8E0D-D403-7CCB-148D4C56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29CA-4690-4E00-523E-E238180B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0850C-BE78-B1E8-00A9-9762D1DDF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82BE5-0B45-7F09-60C0-AE3BF75AE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2752B-1CC9-C495-E880-5CAEA2D4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564C3-5C53-199A-C592-84468A2E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E935-7C9F-D331-6471-894C7E65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E0EEE-3A5A-1B1B-24C8-64DD10F5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A68C6-D3BD-9E49-2446-53330989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B7D2-4A42-CD89-E8BA-CBB76F122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5446-39BB-5E4B-B2E9-C6B49217387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09C8-5AD2-5B88-2A1F-5F8CAD8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965B-E39D-2D36-20B8-13658ECFC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B08B-085A-1843-8C67-5D7CEE5F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1E09366-B12F-3EEC-619B-F85DDBBC5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/>
          <a:stretch/>
        </p:blipFill>
        <p:spPr>
          <a:xfrm>
            <a:off x="4300151" y="901857"/>
            <a:ext cx="6919505" cy="3357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1756489-1B4D-25E8-49B7-95847E0D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552" y="901857"/>
            <a:ext cx="2001859" cy="1518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53FC101C-2B02-7DF9-296A-9C2212701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11" y="2552710"/>
            <a:ext cx="1384300" cy="1050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7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7B92EFC-F841-B79A-1807-59762A152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22" y="1009427"/>
            <a:ext cx="6961749" cy="3062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3EA94FE-EB42-67B1-05C2-FEA8F110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75" y="1009427"/>
            <a:ext cx="1769892" cy="1393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Map&#10;&#10;Description automatically generated with low confidence">
            <a:extLst>
              <a:ext uri="{FF2B5EF4-FFF2-40B4-BE49-F238E27FC236}">
                <a16:creationId xmlns:a16="http://schemas.microsoft.com/office/drawing/2014/main" id="{4C6816B8-14C2-1F53-2D6D-B7BA6BD31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09" y="2573118"/>
            <a:ext cx="1280158" cy="1007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B22A18A3-983F-62F4-658A-316FC3693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8"/>
          <a:stretch/>
        </p:blipFill>
        <p:spPr>
          <a:xfrm>
            <a:off x="4202722" y="4268058"/>
            <a:ext cx="6961749" cy="3357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13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Hongliang</dc:creator>
  <cp:lastModifiedBy>Li, Hongliang</cp:lastModifiedBy>
  <cp:revision>1</cp:revision>
  <dcterms:created xsi:type="dcterms:W3CDTF">2022-12-11T01:36:26Z</dcterms:created>
  <dcterms:modified xsi:type="dcterms:W3CDTF">2022-12-11T04:53:48Z</dcterms:modified>
</cp:coreProperties>
</file>